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57" r:id="rId4"/>
    <p:sldMasterId id="2147484590" r:id="rId5"/>
    <p:sldMasterId id="2147484592" r:id="rId6"/>
  </p:sldMasterIdLst>
  <p:notesMasterIdLst>
    <p:notesMasterId r:id="rId25"/>
  </p:notesMasterIdLst>
  <p:sldIdLst>
    <p:sldId id="484" r:id="rId7"/>
    <p:sldId id="512" r:id="rId8"/>
    <p:sldId id="592" r:id="rId9"/>
    <p:sldId id="595" r:id="rId10"/>
    <p:sldId id="597" r:id="rId11"/>
    <p:sldId id="589" r:id="rId12"/>
    <p:sldId id="590" r:id="rId13"/>
    <p:sldId id="591" r:id="rId14"/>
    <p:sldId id="593" r:id="rId15"/>
    <p:sldId id="487" r:id="rId16"/>
    <p:sldId id="600" r:id="rId17"/>
    <p:sldId id="490" r:id="rId18"/>
    <p:sldId id="601" r:id="rId19"/>
    <p:sldId id="598" r:id="rId20"/>
    <p:sldId id="510" r:id="rId21"/>
    <p:sldId id="494" r:id="rId22"/>
    <p:sldId id="495" r:id="rId23"/>
    <p:sldId id="59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56B"/>
    <a:srgbClr val="50829E"/>
    <a:srgbClr val="8EA0B1"/>
    <a:srgbClr val="75838D"/>
    <a:srgbClr val="44576A"/>
    <a:srgbClr val="FFFFFF"/>
    <a:srgbClr val="A6A6A6"/>
    <a:srgbClr val="527E78"/>
    <a:srgbClr val="1EA23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030" autoAdjust="0"/>
    <p:restoredTop sz="87576" autoAdjust="0"/>
  </p:normalViewPr>
  <p:slideViewPr>
    <p:cSldViewPr snapToGrid="0" snapToObjects="1" showGuides="1">
      <p:cViewPr varScale="1">
        <p:scale>
          <a:sx n="72" d="100"/>
          <a:sy n="72" d="100"/>
        </p:scale>
        <p:origin x="274" y="62"/>
      </p:cViewPr>
      <p:guideLst>
        <p:guide orient="horz" pos="2160"/>
        <p:guide pos="3835"/>
      </p:guideLst>
    </p:cSldViewPr>
  </p:slideViewPr>
  <p:notesTextViewPr>
    <p:cViewPr>
      <p:scale>
        <a:sx n="30" d="100"/>
        <a:sy n="3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uston, Aileen (CIV)" userId="3240ed42-fdf0-434a-ada6-cb07d396acd7" providerId="ADAL" clId="{D13D4189-BCBC-4A91-B56D-03BF7B9255B2}"/>
    <pc:docChg chg="addSld delSld modSld">
      <pc:chgData name="Houston, Aileen (CIV)" userId="3240ed42-fdf0-434a-ada6-cb07d396acd7" providerId="ADAL" clId="{D13D4189-BCBC-4A91-B56D-03BF7B9255B2}" dt="2024-04-11T18:33:41.124" v="17" actId="20577"/>
      <pc:docMkLst>
        <pc:docMk/>
      </pc:docMkLst>
      <pc:sldChg chg="add">
        <pc:chgData name="Houston, Aileen (CIV)" userId="3240ed42-fdf0-434a-ada6-cb07d396acd7" providerId="ADAL" clId="{D13D4189-BCBC-4A91-B56D-03BF7B9255B2}" dt="2024-04-11T18:01:18.208" v="2"/>
        <pc:sldMkLst>
          <pc:docMk/>
          <pc:sldMk cId="0" sldId="256"/>
        </pc:sldMkLst>
      </pc:sldChg>
      <pc:sldChg chg="add">
        <pc:chgData name="Houston, Aileen (CIV)" userId="3240ed42-fdf0-434a-ada6-cb07d396acd7" providerId="ADAL" clId="{D13D4189-BCBC-4A91-B56D-03BF7B9255B2}" dt="2024-04-11T18:01:18.208" v="2"/>
        <pc:sldMkLst>
          <pc:docMk/>
          <pc:sldMk cId="0" sldId="257"/>
        </pc:sldMkLst>
      </pc:sldChg>
      <pc:sldChg chg="add">
        <pc:chgData name="Houston, Aileen (CIV)" userId="3240ed42-fdf0-434a-ada6-cb07d396acd7" providerId="ADAL" clId="{D13D4189-BCBC-4A91-B56D-03BF7B9255B2}" dt="2024-04-11T18:01:18.208" v="2"/>
        <pc:sldMkLst>
          <pc:docMk/>
          <pc:sldMk cId="0" sldId="258"/>
        </pc:sldMkLst>
      </pc:sldChg>
      <pc:sldChg chg="add">
        <pc:chgData name="Houston, Aileen (CIV)" userId="3240ed42-fdf0-434a-ada6-cb07d396acd7" providerId="ADAL" clId="{D13D4189-BCBC-4A91-B56D-03BF7B9255B2}" dt="2024-04-11T18:01:18.208" v="2"/>
        <pc:sldMkLst>
          <pc:docMk/>
          <pc:sldMk cId="0" sldId="261"/>
        </pc:sldMkLst>
      </pc:sldChg>
      <pc:sldChg chg="add">
        <pc:chgData name="Houston, Aileen (CIV)" userId="3240ed42-fdf0-434a-ada6-cb07d396acd7" providerId="ADAL" clId="{D13D4189-BCBC-4A91-B56D-03BF7B9255B2}" dt="2024-04-11T18:01:18.208" v="2"/>
        <pc:sldMkLst>
          <pc:docMk/>
          <pc:sldMk cId="0" sldId="262"/>
        </pc:sldMkLst>
      </pc:sldChg>
      <pc:sldChg chg="add">
        <pc:chgData name="Houston, Aileen (CIV)" userId="3240ed42-fdf0-434a-ada6-cb07d396acd7" providerId="ADAL" clId="{D13D4189-BCBC-4A91-B56D-03BF7B9255B2}" dt="2024-04-11T18:01:18.208" v="2"/>
        <pc:sldMkLst>
          <pc:docMk/>
          <pc:sldMk cId="0" sldId="263"/>
        </pc:sldMkLst>
      </pc:sldChg>
      <pc:sldChg chg="add">
        <pc:chgData name="Houston, Aileen (CIV)" userId="3240ed42-fdf0-434a-ada6-cb07d396acd7" providerId="ADAL" clId="{D13D4189-BCBC-4A91-B56D-03BF7B9255B2}" dt="2024-04-11T18:01:18.208" v="2"/>
        <pc:sldMkLst>
          <pc:docMk/>
          <pc:sldMk cId="0" sldId="269"/>
        </pc:sldMkLst>
      </pc:sldChg>
      <pc:sldChg chg="add">
        <pc:chgData name="Houston, Aileen (CIV)" userId="3240ed42-fdf0-434a-ada6-cb07d396acd7" providerId="ADAL" clId="{D13D4189-BCBC-4A91-B56D-03BF7B9255B2}" dt="2024-04-11T18:01:18.208" v="2"/>
        <pc:sldMkLst>
          <pc:docMk/>
          <pc:sldMk cId="0" sldId="276"/>
        </pc:sldMkLst>
      </pc:sldChg>
      <pc:sldChg chg="add">
        <pc:chgData name="Houston, Aileen (CIV)" userId="3240ed42-fdf0-434a-ada6-cb07d396acd7" providerId="ADAL" clId="{D13D4189-BCBC-4A91-B56D-03BF7B9255B2}" dt="2024-04-11T18:01:18.208" v="2"/>
        <pc:sldMkLst>
          <pc:docMk/>
          <pc:sldMk cId="0" sldId="279"/>
        </pc:sldMkLst>
      </pc:sldChg>
      <pc:sldChg chg="add">
        <pc:chgData name="Houston, Aileen (CIV)" userId="3240ed42-fdf0-434a-ada6-cb07d396acd7" providerId="ADAL" clId="{D13D4189-BCBC-4A91-B56D-03BF7B9255B2}" dt="2024-04-11T18:01:18.208" v="2"/>
        <pc:sldMkLst>
          <pc:docMk/>
          <pc:sldMk cId="0" sldId="280"/>
        </pc:sldMkLst>
      </pc:sldChg>
      <pc:sldChg chg="add">
        <pc:chgData name="Houston, Aileen (CIV)" userId="3240ed42-fdf0-434a-ada6-cb07d396acd7" providerId="ADAL" clId="{D13D4189-BCBC-4A91-B56D-03BF7B9255B2}" dt="2024-04-11T18:01:58.806" v="5"/>
        <pc:sldMkLst>
          <pc:docMk/>
          <pc:sldMk cId="798482568" sldId="288"/>
        </pc:sldMkLst>
      </pc:sldChg>
      <pc:sldChg chg="add">
        <pc:chgData name="Houston, Aileen (CIV)" userId="3240ed42-fdf0-434a-ada6-cb07d396acd7" providerId="ADAL" clId="{D13D4189-BCBC-4A91-B56D-03BF7B9255B2}" dt="2024-04-11T18:01:58.806" v="5"/>
        <pc:sldMkLst>
          <pc:docMk/>
          <pc:sldMk cId="1759838463" sldId="295"/>
        </pc:sldMkLst>
      </pc:sldChg>
      <pc:sldChg chg="add">
        <pc:chgData name="Houston, Aileen (CIV)" userId="3240ed42-fdf0-434a-ada6-cb07d396acd7" providerId="ADAL" clId="{D13D4189-BCBC-4A91-B56D-03BF7B9255B2}" dt="2024-04-11T18:01:58.806" v="5"/>
        <pc:sldMkLst>
          <pc:docMk/>
          <pc:sldMk cId="3285557997" sldId="303"/>
        </pc:sldMkLst>
      </pc:sldChg>
      <pc:sldChg chg="add">
        <pc:chgData name="Houston, Aileen (CIV)" userId="3240ed42-fdf0-434a-ada6-cb07d396acd7" providerId="ADAL" clId="{D13D4189-BCBC-4A91-B56D-03BF7B9255B2}" dt="2024-04-11T18:01:58.806" v="5"/>
        <pc:sldMkLst>
          <pc:docMk/>
          <pc:sldMk cId="573712760" sldId="309"/>
        </pc:sldMkLst>
      </pc:sldChg>
      <pc:sldChg chg="add">
        <pc:chgData name="Houston, Aileen (CIV)" userId="3240ed42-fdf0-434a-ada6-cb07d396acd7" providerId="ADAL" clId="{D13D4189-BCBC-4A91-B56D-03BF7B9255B2}" dt="2024-04-11T18:01:58.806" v="5"/>
        <pc:sldMkLst>
          <pc:docMk/>
          <pc:sldMk cId="1420474895" sldId="312"/>
        </pc:sldMkLst>
      </pc:sldChg>
      <pc:sldChg chg="add">
        <pc:chgData name="Houston, Aileen (CIV)" userId="3240ed42-fdf0-434a-ada6-cb07d396acd7" providerId="ADAL" clId="{D13D4189-BCBC-4A91-B56D-03BF7B9255B2}" dt="2024-04-11T18:01:58.806" v="5"/>
        <pc:sldMkLst>
          <pc:docMk/>
          <pc:sldMk cId="1553275474" sldId="313"/>
        </pc:sldMkLst>
      </pc:sldChg>
      <pc:sldChg chg="add">
        <pc:chgData name="Houston, Aileen (CIV)" userId="3240ed42-fdf0-434a-ada6-cb07d396acd7" providerId="ADAL" clId="{D13D4189-BCBC-4A91-B56D-03BF7B9255B2}" dt="2024-04-11T18:01:58.806" v="5"/>
        <pc:sldMkLst>
          <pc:docMk/>
          <pc:sldMk cId="2782077124" sldId="316"/>
        </pc:sldMkLst>
      </pc:sldChg>
      <pc:sldChg chg="add">
        <pc:chgData name="Houston, Aileen (CIV)" userId="3240ed42-fdf0-434a-ada6-cb07d396acd7" providerId="ADAL" clId="{D13D4189-BCBC-4A91-B56D-03BF7B9255B2}" dt="2024-04-11T18:01:58.806" v="5"/>
        <pc:sldMkLst>
          <pc:docMk/>
          <pc:sldMk cId="1249902872" sldId="317"/>
        </pc:sldMkLst>
      </pc:sldChg>
      <pc:sldChg chg="add">
        <pc:chgData name="Houston, Aileen (CIV)" userId="3240ed42-fdf0-434a-ada6-cb07d396acd7" providerId="ADAL" clId="{D13D4189-BCBC-4A91-B56D-03BF7B9255B2}" dt="2024-04-11T18:01:58.806" v="5"/>
        <pc:sldMkLst>
          <pc:docMk/>
          <pc:sldMk cId="1552298552" sldId="327"/>
        </pc:sldMkLst>
      </pc:sldChg>
      <pc:sldChg chg="add">
        <pc:chgData name="Houston, Aileen (CIV)" userId="3240ed42-fdf0-434a-ada6-cb07d396acd7" providerId="ADAL" clId="{D13D4189-BCBC-4A91-B56D-03BF7B9255B2}" dt="2024-04-11T18:01:58.806" v="5"/>
        <pc:sldMkLst>
          <pc:docMk/>
          <pc:sldMk cId="287922972" sldId="330"/>
        </pc:sldMkLst>
      </pc:sldChg>
      <pc:sldChg chg="add">
        <pc:chgData name="Houston, Aileen (CIV)" userId="3240ed42-fdf0-434a-ada6-cb07d396acd7" providerId="ADAL" clId="{D13D4189-BCBC-4A91-B56D-03BF7B9255B2}" dt="2024-04-11T18:01:58.806" v="5"/>
        <pc:sldMkLst>
          <pc:docMk/>
          <pc:sldMk cId="1429911142" sldId="331"/>
        </pc:sldMkLst>
      </pc:sldChg>
      <pc:sldChg chg="add">
        <pc:chgData name="Houston, Aileen (CIV)" userId="3240ed42-fdf0-434a-ada6-cb07d396acd7" providerId="ADAL" clId="{D13D4189-BCBC-4A91-B56D-03BF7B9255B2}" dt="2024-04-11T18:01:58.806" v="5"/>
        <pc:sldMkLst>
          <pc:docMk/>
          <pc:sldMk cId="1803617358" sldId="334"/>
        </pc:sldMkLst>
      </pc:sldChg>
      <pc:sldChg chg="add">
        <pc:chgData name="Houston, Aileen (CIV)" userId="3240ed42-fdf0-434a-ada6-cb07d396acd7" providerId="ADAL" clId="{D13D4189-BCBC-4A91-B56D-03BF7B9255B2}" dt="2024-04-11T18:01:58.806" v="5"/>
        <pc:sldMkLst>
          <pc:docMk/>
          <pc:sldMk cId="1802202625" sldId="335"/>
        </pc:sldMkLst>
      </pc:sldChg>
      <pc:sldChg chg="add">
        <pc:chgData name="Houston, Aileen (CIV)" userId="3240ed42-fdf0-434a-ada6-cb07d396acd7" providerId="ADAL" clId="{D13D4189-BCBC-4A91-B56D-03BF7B9255B2}" dt="2024-04-11T18:27:43.369" v="7"/>
        <pc:sldMkLst>
          <pc:docMk/>
          <pc:sldMk cId="1141051191" sldId="336"/>
        </pc:sldMkLst>
      </pc:sldChg>
      <pc:sldChg chg="add">
        <pc:chgData name="Houston, Aileen (CIV)" userId="3240ed42-fdf0-434a-ada6-cb07d396acd7" providerId="ADAL" clId="{D13D4189-BCBC-4A91-B56D-03BF7B9255B2}" dt="2024-04-11T18:01:58.806" v="5"/>
        <pc:sldMkLst>
          <pc:docMk/>
          <pc:sldMk cId="259274166" sldId="337"/>
        </pc:sldMkLst>
      </pc:sldChg>
      <pc:sldChg chg="add">
        <pc:chgData name="Houston, Aileen (CIV)" userId="3240ed42-fdf0-434a-ada6-cb07d396acd7" providerId="ADAL" clId="{D13D4189-BCBC-4A91-B56D-03BF7B9255B2}" dt="2024-04-11T18:01:58.806" v="5"/>
        <pc:sldMkLst>
          <pc:docMk/>
          <pc:sldMk cId="644790987" sldId="338"/>
        </pc:sldMkLst>
      </pc:sldChg>
      <pc:sldChg chg="add">
        <pc:chgData name="Houston, Aileen (CIV)" userId="3240ed42-fdf0-434a-ada6-cb07d396acd7" providerId="ADAL" clId="{D13D4189-BCBC-4A91-B56D-03BF7B9255B2}" dt="2024-04-11T18:01:58.806" v="5"/>
        <pc:sldMkLst>
          <pc:docMk/>
          <pc:sldMk cId="113947782" sldId="339"/>
        </pc:sldMkLst>
      </pc:sldChg>
      <pc:sldChg chg="add">
        <pc:chgData name="Houston, Aileen (CIV)" userId="3240ed42-fdf0-434a-ada6-cb07d396acd7" providerId="ADAL" clId="{D13D4189-BCBC-4A91-B56D-03BF7B9255B2}" dt="2024-04-11T18:01:58.806" v="5"/>
        <pc:sldMkLst>
          <pc:docMk/>
          <pc:sldMk cId="3787999636" sldId="341"/>
        </pc:sldMkLst>
      </pc:sldChg>
      <pc:sldChg chg="add">
        <pc:chgData name="Houston, Aileen (CIV)" userId="3240ed42-fdf0-434a-ada6-cb07d396acd7" providerId="ADAL" clId="{D13D4189-BCBC-4A91-B56D-03BF7B9255B2}" dt="2024-04-11T18:27:43.369" v="7"/>
        <pc:sldMkLst>
          <pc:docMk/>
          <pc:sldMk cId="0" sldId="343"/>
        </pc:sldMkLst>
      </pc:sldChg>
      <pc:sldChg chg="add">
        <pc:chgData name="Houston, Aileen (CIV)" userId="3240ed42-fdf0-434a-ada6-cb07d396acd7" providerId="ADAL" clId="{D13D4189-BCBC-4A91-B56D-03BF7B9255B2}" dt="2024-04-11T18:01:58.806" v="5"/>
        <pc:sldMkLst>
          <pc:docMk/>
          <pc:sldMk cId="2524007799" sldId="350"/>
        </pc:sldMkLst>
      </pc:sldChg>
      <pc:sldChg chg="add">
        <pc:chgData name="Houston, Aileen (CIV)" userId="3240ed42-fdf0-434a-ada6-cb07d396acd7" providerId="ADAL" clId="{D13D4189-BCBC-4A91-B56D-03BF7B9255B2}" dt="2024-04-11T18:01:58.806" v="5"/>
        <pc:sldMkLst>
          <pc:docMk/>
          <pc:sldMk cId="1110691486" sldId="353"/>
        </pc:sldMkLst>
      </pc:sldChg>
      <pc:sldChg chg="add">
        <pc:chgData name="Houston, Aileen (CIV)" userId="3240ed42-fdf0-434a-ada6-cb07d396acd7" providerId="ADAL" clId="{D13D4189-BCBC-4A91-B56D-03BF7B9255B2}" dt="2024-04-11T18:01:58.806" v="5"/>
        <pc:sldMkLst>
          <pc:docMk/>
          <pc:sldMk cId="3582311641" sldId="354"/>
        </pc:sldMkLst>
      </pc:sldChg>
      <pc:sldChg chg="add">
        <pc:chgData name="Houston, Aileen (CIV)" userId="3240ed42-fdf0-434a-ada6-cb07d396acd7" providerId="ADAL" clId="{D13D4189-BCBC-4A91-B56D-03BF7B9255B2}" dt="2024-04-11T18:01:58.806" v="5"/>
        <pc:sldMkLst>
          <pc:docMk/>
          <pc:sldMk cId="1542926066" sldId="355"/>
        </pc:sldMkLst>
      </pc:sldChg>
      <pc:sldChg chg="add">
        <pc:chgData name="Houston, Aileen (CIV)" userId="3240ed42-fdf0-434a-ada6-cb07d396acd7" providerId="ADAL" clId="{D13D4189-BCBC-4A91-B56D-03BF7B9255B2}" dt="2024-04-11T18:01:58.806" v="5"/>
        <pc:sldMkLst>
          <pc:docMk/>
          <pc:sldMk cId="31067464" sldId="356"/>
        </pc:sldMkLst>
      </pc:sldChg>
      <pc:sldChg chg="add">
        <pc:chgData name="Houston, Aileen (CIV)" userId="3240ed42-fdf0-434a-ada6-cb07d396acd7" providerId="ADAL" clId="{D13D4189-BCBC-4A91-B56D-03BF7B9255B2}" dt="2024-04-11T18:01:58.806" v="5"/>
        <pc:sldMkLst>
          <pc:docMk/>
          <pc:sldMk cId="551838895" sldId="357"/>
        </pc:sldMkLst>
      </pc:sldChg>
      <pc:sldChg chg="add">
        <pc:chgData name="Houston, Aileen (CIV)" userId="3240ed42-fdf0-434a-ada6-cb07d396acd7" providerId="ADAL" clId="{D13D4189-BCBC-4A91-B56D-03BF7B9255B2}" dt="2024-04-11T18:27:43.369" v="7"/>
        <pc:sldMkLst>
          <pc:docMk/>
          <pc:sldMk cId="4209728869" sldId="363"/>
        </pc:sldMkLst>
      </pc:sldChg>
      <pc:sldChg chg="add">
        <pc:chgData name="Houston, Aileen (CIV)" userId="3240ed42-fdf0-434a-ada6-cb07d396acd7" providerId="ADAL" clId="{D13D4189-BCBC-4A91-B56D-03BF7B9255B2}" dt="2024-04-11T18:27:43.369" v="7"/>
        <pc:sldMkLst>
          <pc:docMk/>
          <pc:sldMk cId="2382174302" sldId="414"/>
        </pc:sldMkLst>
      </pc:sldChg>
      <pc:sldChg chg="add">
        <pc:chgData name="Houston, Aileen (CIV)" userId="3240ed42-fdf0-434a-ada6-cb07d396acd7" providerId="ADAL" clId="{D13D4189-BCBC-4A91-B56D-03BF7B9255B2}" dt="2024-04-11T18:27:43.369" v="7"/>
        <pc:sldMkLst>
          <pc:docMk/>
          <pc:sldMk cId="2635258556" sldId="415"/>
        </pc:sldMkLst>
      </pc:sldChg>
      <pc:sldChg chg="add">
        <pc:chgData name="Houston, Aileen (CIV)" userId="3240ed42-fdf0-434a-ada6-cb07d396acd7" providerId="ADAL" clId="{D13D4189-BCBC-4A91-B56D-03BF7B9255B2}" dt="2024-04-11T18:27:43.369" v="7"/>
        <pc:sldMkLst>
          <pc:docMk/>
          <pc:sldMk cId="4181653539" sldId="417"/>
        </pc:sldMkLst>
      </pc:sldChg>
      <pc:sldChg chg="add">
        <pc:chgData name="Houston, Aileen (CIV)" userId="3240ed42-fdf0-434a-ada6-cb07d396acd7" providerId="ADAL" clId="{D13D4189-BCBC-4A91-B56D-03BF7B9255B2}" dt="2024-04-11T18:27:43.369" v="7"/>
        <pc:sldMkLst>
          <pc:docMk/>
          <pc:sldMk cId="1884979787" sldId="421"/>
        </pc:sldMkLst>
      </pc:sldChg>
      <pc:sldChg chg="add">
        <pc:chgData name="Houston, Aileen (CIV)" userId="3240ed42-fdf0-434a-ada6-cb07d396acd7" providerId="ADAL" clId="{D13D4189-BCBC-4A91-B56D-03BF7B9255B2}" dt="2024-04-11T18:27:43.369" v="7"/>
        <pc:sldMkLst>
          <pc:docMk/>
          <pc:sldMk cId="3890769247" sldId="429"/>
        </pc:sldMkLst>
      </pc:sldChg>
      <pc:sldChg chg="add">
        <pc:chgData name="Houston, Aileen (CIV)" userId="3240ed42-fdf0-434a-ada6-cb07d396acd7" providerId="ADAL" clId="{D13D4189-BCBC-4A91-B56D-03BF7B9255B2}" dt="2024-04-11T18:27:43.369" v="7"/>
        <pc:sldMkLst>
          <pc:docMk/>
          <pc:sldMk cId="3057694041" sldId="431"/>
        </pc:sldMkLst>
      </pc:sldChg>
      <pc:sldChg chg="add">
        <pc:chgData name="Houston, Aileen (CIV)" userId="3240ed42-fdf0-434a-ada6-cb07d396acd7" providerId="ADAL" clId="{D13D4189-BCBC-4A91-B56D-03BF7B9255B2}" dt="2024-04-11T18:27:43.369" v="7"/>
        <pc:sldMkLst>
          <pc:docMk/>
          <pc:sldMk cId="2469351284" sldId="441"/>
        </pc:sldMkLst>
      </pc:sldChg>
      <pc:sldChg chg="add">
        <pc:chgData name="Houston, Aileen (CIV)" userId="3240ed42-fdf0-434a-ada6-cb07d396acd7" providerId="ADAL" clId="{D13D4189-BCBC-4A91-B56D-03BF7B9255B2}" dt="2024-04-11T18:27:43.369" v="7"/>
        <pc:sldMkLst>
          <pc:docMk/>
          <pc:sldMk cId="3785074924" sldId="442"/>
        </pc:sldMkLst>
      </pc:sldChg>
      <pc:sldChg chg="add">
        <pc:chgData name="Houston, Aileen (CIV)" userId="3240ed42-fdf0-434a-ada6-cb07d396acd7" providerId="ADAL" clId="{D13D4189-BCBC-4A91-B56D-03BF7B9255B2}" dt="2024-04-11T18:27:43.369" v="7"/>
        <pc:sldMkLst>
          <pc:docMk/>
          <pc:sldMk cId="2033779341" sldId="443"/>
        </pc:sldMkLst>
      </pc:sldChg>
      <pc:sldChg chg="add">
        <pc:chgData name="Houston, Aileen (CIV)" userId="3240ed42-fdf0-434a-ada6-cb07d396acd7" providerId="ADAL" clId="{D13D4189-BCBC-4A91-B56D-03BF7B9255B2}" dt="2024-04-11T18:27:43.369" v="7"/>
        <pc:sldMkLst>
          <pc:docMk/>
          <pc:sldMk cId="2600266183" sldId="445"/>
        </pc:sldMkLst>
      </pc:sldChg>
      <pc:sldChg chg="add">
        <pc:chgData name="Houston, Aileen (CIV)" userId="3240ed42-fdf0-434a-ada6-cb07d396acd7" providerId="ADAL" clId="{D13D4189-BCBC-4A91-B56D-03BF7B9255B2}" dt="2024-04-11T18:27:43.369" v="7"/>
        <pc:sldMkLst>
          <pc:docMk/>
          <pc:sldMk cId="0" sldId="447"/>
        </pc:sldMkLst>
      </pc:sldChg>
      <pc:sldChg chg="add">
        <pc:chgData name="Houston, Aileen (CIV)" userId="3240ed42-fdf0-434a-ada6-cb07d396acd7" providerId="ADAL" clId="{D13D4189-BCBC-4A91-B56D-03BF7B9255B2}" dt="2024-04-11T18:01:18.208" v="2"/>
        <pc:sldMkLst>
          <pc:docMk/>
          <pc:sldMk cId="0" sldId="449"/>
        </pc:sldMkLst>
      </pc:sldChg>
      <pc:sldChg chg="modSp mod">
        <pc:chgData name="Houston, Aileen (CIV)" userId="3240ed42-fdf0-434a-ada6-cb07d396acd7" providerId="ADAL" clId="{D13D4189-BCBC-4A91-B56D-03BF7B9255B2}" dt="2024-04-11T18:33:41.124" v="17" actId="20577"/>
        <pc:sldMkLst>
          <pc:docMk/>
          <pc:sldMk cId="2335832174" sldId="450"/>
        </pc:sldMkLst>
        <pc:spChg chg="mod">
          <ac:chgData name="Houston, Aileen (CIV)" userId="3240ed42-fdf0-434a-ada6-cb07d396acd7" providerId="ADAL" clId="{D13D4189-BCBC-4A91-B56D-03BF7B9255B2}" dt="2024-04-11T18:33:41.124" v="17" actId="20577"/>
          <ac:spMkLst>
            <pc:docMk/>
            <pc:sldMk cId="2335832174" sldId="450"/>
            <ac:spMk id="15" creationId="{0983B4F6-4D13-48AE-93CF-0C0D53832E83}"/>
          </ac:spMkLst>
        </pc:spChg>
      </pc:sldChg>
      <pc:sldChg chg="add">
        <pc:chgData name="Houston, Aileen (CIV)" userId="3240ed42-fdf0-434a-ada6-cb07d396acd7" providerId="ADAL" clId="{D13D4189-BCBC-4A91-B56D-03BF7B9255B2}" dt="2024-04-11T18:01:18.208" v="2"/>
        <pc:sldMkLst>
          <pc:docMk/>
          <pc:sldMk cId="287955473" sldId="454"/>
        </pc:sldMkLst>
      </pc:sldChg>
      <pc:sldChg chg="add">
        <pc:chgData name="Houston, Aileen (CIV)" userId="3240ed42-fdf0-434a-ada6-cb07d396acd7" providerId="ADAL" clId="{D13D4189-BCBC-4A91-B56D-03BF7B9255B2}" dt="2024-04-11T18:01:18.208" v="2"/>
        <pc:sldMkLst>
          <pc:docMk/>
          <pc:sldMk cId="2778451580" sldId="455"/>
        </pc:sldMkLst>
      </pc:sldChg>
      <pc:sldChg chg="del">
        <pc:chgData name="Houston, Aileen (CIV)" userId="3240ed42-fdf0-434a-ada6-cb07d396acd7" providerId="ADAL" clId="{D13D4189-BCBC-4A91-B56D-03BF7B9255B2}" dt="2024-04-11T18:00:49.955" v="0" actId="2696"/>
        <pc:sldMkLst>
          <pc:docMk/>
          <pc:sldMk cId="3990499367" sldId="456"/>
        </pc:sldMkLst>
      </pc:sldChg>
      <pc:sldChg chg="add">
        <pc:chgData name="Houston, Aileen (CIV)" userId="3240ed42-fdf0-434a-ada6-cb07d396acd7" providerId="ADAL" clId="{D13D4189-BCBC-4A91-B56D-03BF7B9255B2}" dt="2024-04-11T18:01:18.208" v="2"/>
        <pc:sldMkLst>
          <pc:docMk/>
          <pc:sldMk cId="1657486912" sldId="458"/>
        </pc:sldMkLst>
      </pc:sldChg>
      <pc:sldChg chg="add">
        <pc:chgData name="Houston, Aileen (CIV)" userId="3240ed42-fdf0-434a-ada6-cb07d396acd7" providerId="ADAL" clId="{D13D4189-BCBC-4A91-B56D-03BF7B9255B2}" dt="2024-04-11T18:01:18.208" v="2"/>
        <pc:sldMkLst>
          <pc:docMk/>
          <pc:sldMk cId="2504427373" sldId="459"/>
        </pc:sldMkLst>
      </pc:sldChg>
      <pc:sldChg chg="add">
        <pc:chgData name="Houston, Aileen (CIV)" userId="3240ed42-fdf0-434a-ada6-cb07d396acd7" providerId="ADAL" clId="{D13D4189-BCBC-4A91-B56D-03BF7B9255B2}" dt="2024-04-11T18:01:18.208" v="2"/>
        <pc:sldMkLst>
          <pc:docMk/>
          <pc:sldMk cId="3395416879" sldId="460"/>
        </pc:sldMkLst>
      </pc:sldChg>
      <pc:sldChg chg="add">
        <pc:chgData name="Houston, Aileen (CIV)" userId="3240ed42-fdf0-434a-ada6-cb07d396acd7" providerId="ADAL" clId="{D13D4189-BCBC-4A91-B56D-03BF7B9255B2}" dt="2024-04-11T18:01:18.208" v="2"/>
        <pc:sldMkLst>
          <pc:docMk/>
          <pc:sldMk cId="931139184" sldId="461"/>
        </pc:sldMkLst>
      </pc:sldChg>
      <pc:sldChg chg="add">
        <pc:chgData name="Houston, Aileen (CIV)" userId="3240ed42-fdf0-434a-ada6-cb07d396acd7" providerId="ADAL" clId="{D13D4189-BCBC-4A91-B56D-03BF7B9255B2}" dt="2024-04-11T18:01:18.208" v="2"/>
        <pc:sldMkLst>
          <pc:docMk/>
          <pc:sldMk cId="3744617684" sldId="462"/>
        </pc:sldMkLst>
      </pc:sldChg>
      <pc:sldChg chg="add">
        <pc:chgData name="Houston, Aileen (CIV)" userId="3240ed42-fdf0-434a-ada6-cb07d396acd7" providerId="ADAL" clId="{D13D4189-BCBC-4A91-B56D-03BF7B9255B2}" dt="2024-04-11T18:01:18.208" v="2"/>
        <pc:sldMkLst>
          <pc:docMk/>
          <pc:sldMk cId="939693208" sldId="463"/>
        </pc:sldMkLst>
      </pc:sldChg>
      <pc:sldChg chg="add">
        <pc:chgData name="Houston, Aileen (CIV)" userId="3240ed42-fdf0-434a-ada6-cb07d396acd7" providerId="ADAL" clId="{D13D4189-BCBC-4A91-B56D-03BF7B9255B2}" dt="2024-04-11T18:01:18.208" v="2"/>
        <pc:sldMkLst>
          <pc:docMk/>
          <pc:sldMk cId="3885325132" sldId="467"/>
        </pc:sldMkLst>
      </pc:sldChg>
      <pc:sldChg chg="add">
        <pc:chgData name="Houston, Aileen (CIV)" userId="3240ed42-fdf0-434a-ada6-cb07d396acd7" providerId="ADAL" clId="{D13D4189-BCBC-4A91-B56D-03BF7B9255B2}" dt="2024-04-11T18:01:18.208" v="2"/>
        <pc:sldMkLst>
          <pc:docMk/>
          <pc:sldMk cId="4027937496" sldId="468"/>
        </pc:sldMkLst>
      </pc:sldChg>
      <pc:sldChg chg="add">
        <pc:chgData name="Houston, Aileen (CIV)" userId="3240ed42-fdf0-434a-ada6-cb07d396acd7" providerId="ADAL" clId="{D13D4189-BCBC-4A91-B56D-03BF7B9255B2}" dt="2024-04-11T18:00:53.997" v="1"/>
        <pc:sldMkLst>
          <pc:docMk/>
          <pc:sldMk cId="2494708424" sldId="484"/>
        </pc:sldMkLst>
      </pc:sldChg>
      <pc:sldChg chg="add">
        <pc:chgData name="Houston, Aileen (CIV)" userId="3240ed42-fdf0-434a-ada6-cb07d396acd7" providerId="ADAL" clId="{D13D4189-BCBC-4A91-B56D-03BF7B9255B2}" dt="2024-04-11T18:00:53.997" v="1"/>
        <pc:sldMkLst>
          <pc:docMk/>
          <pc:sldMk cId="880867994" sldId="487"/>
        </pc:sldMkLst>
      </pc:sldChg>
      <pc:sldChg chg="add">
        <pc:chgData name="Houston, Aileen (CIV)" userId="3240ed42-fdf0-434a-ada6-cb07d396acd7" providerId="ADAL" clId="{D13D4189-BCBC-4A91-B56D-03BF7B9255B2}" dt="2024-04-11T18:00:53.997" v="1"/>
        <pc:sldMkLst>
          <pc:docMk/>
          <pc:sldMk cId="259015499" sldId="490"/>
        </pc:sldMkLst>
      </pc:sldChg>
      <pc:sldChg chg="add">
        <pc:chgData name="Houston, Aileen (CIV)" userId="3240ed42-fdf0-434a-ada6-cb07d396acd7" providerId="ADAL" clId="{D13D4189-BCBC-4A91-B56D-03BF7B9255B2}" dt="2024-04-11T18:00:53.997" v="1"/>
        <pc:sldMkLst>
          <pc:docMk/>
          <pc:sldMk cId="1214762583" sldId="494"/>
        </pc:sldMkLst>
      </pc:sldChg>
      <pc:sldChg chg="add">
        <pc:chgData name="Houston, Aileen (CIV)" userId="3240ed42-fdf0-434a-ada6-cb07d396acd7" providerId="ADAL" clId="{D13D4189-BCBC-4A91-B56D-03BF7B9255B2}" dt="2024-04-11T18:00:53.997" v="1"/>
        <pc:sldMkLst>
          <pc:docMk/>
          <pc:sldMk cId="1824016174" sldId="495"/>
        </pc:sldMkLst>
      </pc:sldChg>
      <pc:sldChg chg="add">
        <pc:chgData name="Houston, Aileen (CIV)" userId="3240ed42-fdf0-434a-ada6-cb07d396acd7" providerId="ADAL" clId="{D13D4189-BCBC-4A91-B56D-03BF7B9255B2}" dt="2024-04-11T18:00:53.997" v="1"/>
        <pc:sldMkLst>
          <pc:docMk/>
          <pc:sldMk cId="1638239153" sldId="510"/>
        </pc:sldMkLst>
      </pc:sldChg>
      <pc:sldChg chg="add">
        <pc:chgData name="Houston, Aileen (CIV)" userId="3240ed42-fdf0-434a-ada6-cb07d396acd7" providerId="ADAL" clId="{D13D4189-BCBC-4A91-B56D-03BF7B9255B2}" dt="2024-04-11T18:00:53.997" v="1"/>
        <pc:sldMkLst>
          <pc:docMk/>
          <pc:sldMk cId="3998570749" sldId="512"/>
        </pc:sldMkLst>
      </pc:sldChg>
      <pc:sldChg chg="add">
        <pc:chgData name="Houston, Aileen (CIV)" userId="3240ed42-fdf0-434a-ada6-cb07d396acd7" providerId="ADAL" clId="{D13D4189-BCBC-4A91-B56D-03BF7B9255B2}" dt="2024-04-11T18:00:53.997" v="1"/>
        <pc:sldMkLst>
          <pc:docMk/>
          <pc:sldMk cId="3506214681" sldId="589"/>
        </pc:sldMkLst>
      </pc:sldChg>
      <pc:sldChg chg="add">
        <pc:chgData name="Houston, Aileen (CIV)" userId="3240ed42-fdf0-434a-ada6-cb07d396acd7" providerId="ADAL" clId="{D13D4189-BCBC-4A91-B56D-03BF7B9255B2}" dt="2024-04-11T18:00:53.997" v="1"/>
        <pc:sldMkLst>
          <pc:docMk/>
          <pc:sldMk cId="2191749823" sldId="590"/>
        </pc:sldMkLst>
      </pc:sldChg>
      <pc:sldChg chg="add">
        <pc:chgData name="Houston, Aileen (CIV)" userId="3240ed42-fdf0-434a-ada6-cb07d396acd7" providerId="ADAL" clId="{D13D4189-BCBC-4A91-B56D-03BF7B9255B2}" dt="2024-04-11T18:00:53.997" v="1"/>
        <pc:sldMkLst>
          <pc:docMk/>
          <pc:sldMk cId="89122544" sldId="591"/>
        </pc:sldMkLst>
      </pc:sldChg>
      <pc:sldChg chg="add">
        <pc:chgData name="Houston, Aileen (CIV)" userId="3240ed42-fdf0-434a-ada6-cb07d396acd7" providerId="ADAL" clId="{D13D4189-BCBC-4A91-B56D-03BF7B9255B2}" dt="2024-04-11T18:00:53.997" v="1"/>
        <pc:sldMkLst>
          <pc:docMk/>
          <pc:sldMk cId="716546640" sldId="592"/>
        </pc:sldMkLst>
      </pc:sldChg>
      <pc:sldChg chg="add">
        <pc:chgData name="Houston, Aileen (CIV)" userId="3240ed42-fdf0-434a-ada6-cb07d396acd7" providerId="ADAL" clId="{D13D4189-BCBC-4A91-B56D-03BF7B9255B2}" dt="2024-04-11T18:00:53.997" v="1"/>
        <pc:sldMkLst>
          <pc:docMk/>
          <pc:sldMk cId="4164312520" sldId="593"/>
        </pc:sldMkLst>
      </pc:sldChg>
      <pc:sldChg chg="add">
        <pc:chgData name="Houston, Aileen (CIV)" userId="3240ed42-fdf0-434a-ada6-cb07d396acd7" providerId="ADAL" clId="{D13D4189-BCBC-4A91-B56D-03BF7B9255B2}" dt="2024-04-11T18:00:53.997" v="1"/>
        <pc:sldMkLst>
          <pc:docMk/>
          <pc:sldMk cId="2065844262" sldId="595"/>
        </pc:sldMkLst>
      </pc:sldChg>
      <pc:sldChg chg="add">
        <pc:chgData name="Houston, Aileen (CIV)" userId="3240ed42-fdf0-434a-ada6-cb07d396acd7" providerId="ADAL" clId="{D13D4189-BCBC-4A91-B56D-03BF7B9255B2}" dt="2024-04-11T18:00:53.997" v="1"/>
        <pc:sldMkLst>
          <pc:docMk/>
          <pc:sldMk cId="1855443169" sldId="596"/>
        </pc:sldMkLst>
      </pc:sldChg>
      <pc:sldChg chg="add">
        <pc:chgData name="Houston, Aileen (CIV)" userId="3240ed42-fdf0-434a-ada6-cb07d396acd7" providerId="ADAL" clId="{D13D4189-BCBC-4A91-B56D-03BF7B9255B2}" dt="2024-04-11T18:00:53.997" v="1"/>
        <pc:sldMkLst>
          <pc:docMk/>
          <pc:sldMk cId="2097342047" sldId="597"/>
        </pc:sldMkLst>
      </pc:sldChg>
      <pc:sldChg chg="add">
        <pc:chgData name="Houston, Aileen (CIV)" userId="3240ed42-fdf0-434a-ada6-cb07d396acd7" providerId="ADAL" clId="{D13D4189-BCBC-4A91-B56D-03BF7B9255B2}" dt="2024-04-11T18:00:53.997" v="1"/>
        <pc:sldMkLst>
          <pc:docMk/>
          <pc:sldMk cId="736572282" sldId="598"/>
        </pc:sldMkLst>
      </pc:sldChg>
      <pc:sldChg chg="add">
        <pc:chgData name="Houston, Aileen (CIV)" userId="3240ed42-fdf0-434a-ada6-cb07d396acd7" providerId="ADAL" clId="{D13D4189-BCBC-4A91-B56D-03BF7B9255B2}" dt="2024-04-11T18:00:53.997" v="1"/>
        <pc:sldMkLst>
          <pc:docMk/>
          <pc:sldMk cId="4223998050" sldId="600"/>
        </pc:sldMkLst>
      </pc:sldChg>
      <pc:sldChg chg="add">
        <pc:chgData name="Houston, Aileen (CIV)" userId="3240ed42-fdf0-434a-ada6-cb07d396acd7" providerId="ADAL" clId="{D13D4189-BCBC-4A91-B56D-03BF7B9255B2}" dt="2024-04-11T18:00:53.997" v="1"/>
        <pc:sldMkLst>
          <pc:docMk/>
          <pc:sldMk cId="477422438" sldId="601"/>
        </pc:sldMkLst>
      </pc:sldChg>
      <pc:sldChg chg="add">
        <pc:chgData name="Houston, Aileen (CIV)" userId="3240ed42-fdf0-434a-ada6-cb07d396acd7" providerId="ADAL" clId="{D13D4189-BCBC-4A91-B56D-03BF7B9255B2}" dt="2024-04-11T18:01:18.208" v="2"/>
        <pc:sldMkLst>
          <pc:docMk/>
          <pc:sldMk cId="1131170897" sldId="607"/>
        </pc:sldMkLst>
      </pc:sldChg>
      <pc:sldChg chg="addSp modSp add">
        <pc:chgData name="Houston, Aileen (CIV)" userId="3240ed42-fdf0-434a-ada6-cb07d396acd7" providerId="ADAL" clId="{D13D4189-BCBC-4A91-B56D-03BF7B9255B2}" dt="2024-04-11T18:01:50.157" v="4"/>
        <pc:sldMkLst>
          <pc:docMk/>
          <pc:sldMk cId="1576325221" sldId="608"/>
        </pc:sldMkLst>
        <pc:spChg chg="add mod">
          <ac:chgData name="Houston, Aileen (CIV)" userId="3240ed42-fdf0-434a-ada6-cb07d396acd7" providerId="ADAL" clId="{D13D4189-BCBC-4A91-B56D-03BF7B9255B2}" dt="2024-04-11T18:01:45.087" v="3"/>
          <ac:spMkLst>
            <pc:docMk/>
            <pc:sldMk cId="1576325221" sldId="608"/>
            <ac:spMk id="10" creationId="{179A4967-3DA1-1A75-D43F-75B2B0F7998D}"/>
          </ac:spMkLst>
        </pc:spChg>
        <pc:spChg chg="add mod">
          <ac:chgData name="Houston, Aileen (CIV)" userId="3240ed42-fdf0-434a-ada6-cb07d396acd7" providerId="ADAL" clId="{D13D4189-BCBC-4A91-B56D-03BF7B9255B2}" dt="2024-04-11T18:01:45.087" v="3"/>
          <ac:spMkLst>
            <pc:docMk/>
            <pc:sldMk cId="1576325221" sldId="608"/>
            <ac:spMk id="11" creationId="{C87E5306-142B-4544-9DF4-C23F42B36A19}"/>
          </ac:spMkLst>
        </pc:spChg>
        <pc:spChg chg="add mod">
          <ac:chgData name="Houston, Aileen (CIV)" userId="3240ed42-fdf0-434a-ada6-cb07d396acd7" providerId="ADAL" clId="{D13D4189-BCBC-4A91-B56D-03BF7B9255B2}" dt="2024-04-11T18:01:50.157" v="4"/>
          <ac:spMkLst>
            <pc:docMk/>
            <pc:sldMk cId="1576325221" sldId="608"/>
            <ac:spMk id="13" creationId="{991ECC47-05DB-B5D7-158D-6E0C7AF2D0BE}"/>
          </ac:spMkLst>
        </pc:spChg>
        <pc:spChg chg="add mod">
          <ac:chgData name="Houston, Aileen (CIV)" userId="3240ed42-fdf0-434a-ada6-cb07d396acd7" providerId="ADAL" clId="{D13D4189-BCBC-4A91-B56D-03BF7B9255B2}" dt="2024-04-11T18:01:50.157" v="4"/>
          <ac:spMkLst>
            <pc:docMk/>
            <pc:sldMk cId="1576325221" sldId="608"/>
            <ac:spMk id="14" creationId="{01A96AF7-FBE5-8E4D-658E-77B29B0EDABD}"/>
          </ac:spMkLst>
        </pc:spChg>
        <pc:picChg chg="add mod">
          <ac:chgData name="Houston, Aileen (CIV)" userId="3240ed42-fdf0-434a-ada6-cb07d396acd7" providerId="ADAL" clId="{D13D4189-BCBC-4A91-B56D-03BF7B9255B2}" dt="2024-04-11T18:01:45.087" v="3"/>
          <ac:picMkLst>
            <pc:docMk/>
            <pc:sldMk cId="1576325221" sldId="608"/>
            <ac:picMk id="12" creationId="{590EE250-EC9B-FEAE-65A1-2E7D15E787CF}"/>
          </ac:picMkLst>
        </pc:picChg>
        <pc:picChg chg="add mod">
          <ac:chgData name="Houston, Aileen (CIV)" userId="3240ed42-fdf0-434a-ada6-cb07d396acd7" providerId="ADAL" clId="{D13D4189-BCBC-4A91-B56D-03BF7B9255B2}" dt="2024-04-11T18:01:50.157" v="4"/>
          <ac:picMkLst>
            <pc:docMk/>
            <pc:sldMk cId="1576325221" sldId="608"/>
            <ac:picMk id="15" creationId="{08D34C16-92AB-D431-434C-30C9BD19289A}"/>
          </ac:picMkLst>
        </pc:picChg>
      </pc:sldChg>
      <pc:sldChg chg="add">
        <pc:chgData name="Houston, Aileen (CIV)" userId="3240ed42-fdf0-434a-ada6-cb07d396acd7" providerId="ADAL" clId="{D13D4189-BCBC-4A91-B56D-03BF7B9255B2}" dt="2024-04-11T18:01:58.806" v="5"/>
        <pc:sldMkLst>
          <pc:docMk/>
          <pc:sldMk cId="331174360" sldId="609"/>
        </pc:sldMkLst>
      </pc:sldChg>
      <pc:sldChg chg="add">
        <pc:chgData name="Houston, Aileen (CIV)" userId="3240ed42-fdf0-434a-ada6-cb07d396acd7" providerId="ADAL" clId="{D13D4189-BCBC-4A91-B56D-03BF7B9255B2}" dt="2024-04-11T18:02:49.528" v="6"/>
        <pc:sldMkLst>
          <pc:docMk/>
          <pc:sldMk cId="363820243" sldId="612"/>
        </pc:sldMkLst>
      </pc:sldChg>
      <pc:sldChg chg="add">
        <pc:chgData name="Houston, Aileen (CIV)" userId="3240ed42-fdf0-434a-ada6-cb07d396acd7" providerId="ADAL" clId="{D13D4189-BCBC-4A91-B56D-03BF7B9255B2}" dt="2024-04-11T18:27:43.369" v="7"/>
        <pc:sldMkLst>
          <pc:docMk/>
          <pc:sldMk cId="2747125686" sldId="613"/>
        </pc:sldMkLst>
      </pc:sldChg>
      <pc:sldChg chg="add">
        <pc:chgData name="Houston, Aileen (CIV)" userId="3240ed42-fdf0-434a-ada6-cb07d396acd7" providerId="ADAL" clId="{D13D4189-BCBC-4A91-B56D-03BF7B9255B2}" dt="2024-04-11T18:27:43.369" v="7"/>
        <pc:sldMkLst>
          <pc:docMk/>
          <pc:sldMk cId="3213058172" sldId="614"/>
        </pc:sldMkLst>
      </pc:sldChg>
    </pc:docChg>
  </pc:docChgLst>
  <pc:docChgLst>
    <pc:chgData name="Houston, Aileen (CIV)" userId="3240ed42-fdf0-434a-ada6-cb07d396acd7" providerId="ADAL" clId="{D6CAF552-8FD0-4EAA-ADF9-492AE152C1D2}"/>
    <pc:docChg chg="delSld delMainMaster">
      <pc:chgData name="Houston, Aileen (CIV)" userId="3240ed42-fdf0-434a-ada6-cb07d396acd7" providerId="ADAL" clId="{D6CAF552-8FD0-4EAA-ADF9-492AE152C1D2}" dt="2024-04-18T23:11:36.626" v="1" actId="47"/>
      <pc:docMkLst>
        <pc:docMk/>
      </pc:docMkLst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0" sldId="256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0" sldId="257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0" sldId="258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0" sldId="261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0" sldId="262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0" sldId="263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0" sldId="269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0" sldId="276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0" sldId="279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0" sldId="280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798482568" sldId="288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1759838463" sldId="295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3285557997" sldId="303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573712760" sldId="309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1420474895" sldId="312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1553275474" sldId="313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2782077124" sldId="316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1249902872" sldId="317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1552298552" sldId="327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287922972" sldId="330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1429911142" sldId="331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1803617358" sldId="334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1802202625" sldId="335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1141051191" sldId="336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259274166" sldId="337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644790987" sldId="338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113947782" sldId="339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3787999636" sldId="341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0" sldId="343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2524007799" sldId="350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1110691486" sldId="353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3582311641" sldId="354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1542926066" sldId="355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31067464" sldId="356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551838895" sldId="357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4209728869" sldId="363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2382174302" sldId="414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2635258556" sldId="415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4181653539" sldId="417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1884979787" sldId="421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3890769247" sldId="429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3057694041" sldId="431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2469351284" sldId="441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3785074924" sldId="442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2033779341" sldId="443"/>
        </pc:sldMkLst>
      </pc:sldChg>
      <pc:sldChg chg="del">
        <pc:chgData name="Houston, Aileen (CIV)" userId="3240ed42-fdf0-434a-ada6-cb07d396acd7" providerId="ADAL" clId="{D6CAF552-8FD0-4EAA-ADF9-492AE152C1D2}" dt="2024-04-18T23:11:23.032" v="0" actId="47"/>
        <pc:sldMkLst>
          <pc:docMk/>
          <pc:sldMk cId="1023505172" sldId="444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2600266183" sldId="445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226769980" sldId="446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0" sldId="447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0" sldId="449"/>
        </pc:sldMkLst>
      </pc:sldChg>
      <pc:sldChg chg="del">
        <pc:chgData name="Houston, Aileen (CIV)" userId="3240ed42-fdf0-434a-ada6-cb07d396acd7" providerId="ADAL" clId="{D6CAF552-8FD0-4EAA-ADF9-492AE152C1D2}" dt="2024-04-18T23:11:23.032" v="0" actId="47"/>
        <pc:sldMkLst>
          <pc:docMk/>
          <pc:sldMk cId="2335832174" sldId="450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1911323780" sldId="453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287955473" sldId="454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2778451580" sldId="455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1657486912" sldId="458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2504427373" sldId="459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3395416879" sldId="460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931139184" sldId="461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3744617684" sldId="462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939693208" sldId="463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3330735167" sldId="466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3885325132" sldId="467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4027937496" sldId="468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1131170897" sldId="607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1576325221" sldId="608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331174360" sldId="609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363820243" sldId="612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2747125686" sldId="613"/>
        </pc:sldMkLst>
      </pc:sldChg>
      <pc:sldChg chg="del">
        <pc:chgData name="Houston, Aileen (CIV)" userId="3240ed42-fdf0-434a-ada6-cb07d396acd7" providerId="ADAL" clId="{D6CAF552-8FD0-4EAA-ADF9-492AE152C1D2}" dt="2024-04-18T23:11:36.626" v="1" actId="47"/>
        <pc:sldMkLst>
          <pc:docMk/>
          <pc:sldMk cId="3213058172" sldId="614"/>
        </pc:sldMkLst>
      </pc:sldChg>
      <pc:sldMasterChg chg="delSldLayout">
        <pc:chgData name="Houston, Aileen (CIV)" userId="3240ed42-fdf0-434a-ada6-cb07d396acd7" providerId="ADAL" clId="{D6CAF552-8FD0-4EAA-ADF9-492AE152C1D2}" dt="2024-04-18T23:11:36.626" v="1" actId="47"/>
        <pc:sldMasterMkLst>
          <pc:docMk/>
          <pc:sldMasterMk cId="1282398743" sldId="2147484557"/>
        </pc:sldMasterMkLst>
        <pc:sldLayoutChg chg="del">
          <pc:chgData name="Houston, Aileen (CIV)" userId="3240ed42-fdf0-434a-ada6-cb07d396acd7" providerId="ADAL" clId="{D6CAF552-8FD0-4EAA-ADF9-492AE152C1D2}" dt="2024-04-18T23:11:36.626" v="1" actId="47"/>
          <pc:sldLayoutMkLst>
            <pc:docMk/>
            <pc:sldMasterMk cId="1282398743" sldId="2147484557"/>
            <pc:sldLayoutMk cId="1551455536" sldId="2147484608"/>
          </pc:sldLayoutMkLst>
        </pc:sldLayoutChg>
        <pc:sldLayoutChg chg="del">
          <pc:chgData name="Houston, Aileen (CIV)" userId="3240ed42-fdf0-434a-ada6-cb07d396acd7" providerId="ADAL" clId="{D6CAF552-8FD0-4EAA-ADF9-492AE152C1D2}" dt="2024-04-18T23:11:36.626" v="1" actId="47"/>
          <pc:sldLayoutMkLst>
            <pc:docMk/>
            <pc:sldMasterMk cId="1282398743" sldId="2147484557"/>
            <pc:sldLayoutMk cId="2472834025" sldId="2147484609"/>
          </pc:sldLayoutMkLst>
        </pc:sldLayoutChg>
        <pc:sldLayoutChg chg="del">
          <pc:chgData name="Houston, Aileen (CIV)" userId="3240ed42-fdf0-434a-ada6-cb07d396acd7" providerId="ADAL" clId="{D6CAF552-8FD0-4EAA-ADF9-492AE152C1D2}" dt="2024-04-18T23:11:36.626" v="1" actId="47"/>
          <pc:sldLayoutMkLst>
            <pc:docMk/>
            <pc:sldMasterMk cId="1282398743" sldId="2147484557"/>
            <pc:sldLayoutMk cId="2874172249" sldId="2147484610"/>
          </pc:sldLayoutMkLst>
        </pc:sldLayoutChg>
      </pc:sldMasterChg>
      <pc:sldMasterChg chg="del delSldLayout">
        <pc:chgData name="Houston, Aileen (CIV)" userId="3240ed42-fdf0-434a-ada6-cb07d396acd7" providerId="ADAL" clId="{D6CAF552-8FD0-4EAA-ADF9-492AE152C1D2}" dt="2024-04-18T23:11:36.626" v="1" actId="47"/>
        <pc:sldMasterMkLst>
          <pc:docMk/>
          <pc:sldMasterMk cId="2832364462" sldId="2147484574"/>
        </pc:sldMasterMkLst>
        <pc:sldLayoutChg chg="del">
          <pc:chgData name="Houston, Aileen (CIV)" userId="3240ed42-fdf0-434a-ada6-cb07d396acd7" providerId="ADAL" clId="{D6CAF552-8FD0-4EAA-ADF9-492AE152C1D2}" dt="2024-04-18T23:11:36.626" v="1" actId="47"/>
          <pc:sldLayoutMkLst>
            <pc:docMk/>
            <pc:sldMasterMk cId="2832364462" sldId="2147484574"/>
            <pc:sldLayoutMk cId="3959593025" sldId="2147484576"/>
          </pc:sldLayoutMkLst>
        </pc:sldLayoutChg>
        <pc:sldLayoutChg chg="del">
          <pc:chgData name="Houston, Aileen (CIV)" userId="3240ed42-fdf0-434a-ada6-cb07d396acd7" providerId="ADAL" clId="{D6CAF552-8FD0-4EAA-ADF9-492AE152C1D2}" dt="2024-04-18T23:11:23.032" v="0" actId="47"/>
          <pc:sldLayoutMkLst>
            <pc:docMk/>
            <pc:sldMasterMk cId="2832364462" sldId="2147484574"/>
            <pc:sldLayoutMk cId="1097495601" sldId="2147484577"/>
          </pc:sldLayoutMkLst>
        </pc:sldLayoutChg>
      </pc:sldMasterChg>
      <pc:sldMasterChg chg="del delSldLayout">
        <pc:chgData name="Houston, Aileen (CIV)" userId="3240ed42-fdf0-434a-ada6-cb07d396acd7" providerId="ADAL" clId="{D6CAF552-8FD0-4EAA-ADF9-492AE152C1D2}" dt="2024-04-18T23:11:36.626" v="1" actId="47"/>
        <pc:sldMasterMkLst>
          <pc:docMk/>
          <pc:sldMasterMk cId="3408551665" sldId="2147484578"/>
        </pc:sldMasterMkLst>
        <pc:sldLayoutChg chg="del">
          <pc:chgData name="Houston, Aileen (CIV)" userId="3240ed42-fdf0-434a-ada6-cb07d396acd7" providerId="ADAL" clId="{D6CAF552-8FD0-4EAA-ADF9-492AE152C1D2}" dt="2024-04-18T23:11:36.626" v="1" actId="47"/>
          <pc:sldLayoutMkLst>
            <pc:docMk/>
            <pc:sldMasterMk cId="3408551665" sldId="2147484578"/>
            <pc:sldLayoutMk cId="3407877537" sldId="2147484579"/>
          </pc:sldLayoutMkLst>
        </pc:sldLayoutChg>
        <pc:sldLayoutChg chg="del">
          <pc:chgData name="Houston, Aileen (CIV)" userId="3240ed42-fdf0-434a-ada6-cb07d396acd7" providerId="ADAL" clId="{D6CAF552-8FD0-4EAA-ADF9-492AE152C1D2}" dt="2024-04-18T23:11:36.626" v="1" actId="47"/>
          <pc:sldLayoutMkLst>
            <pc:docMk/>
            <pc:sldMasterMk cId="3408551665" sldId="2147484578"/>
            <pc:sldLayoutMk cId="1484760156" sldId="2147484580"/>
          </pc:sldLayoutMkLst>
        </pc:sldLayoutChg>
        <pc:sldLayoutChg chg="del">
          <pc:chgData name="Houston, Aileen (CIV)" userId="3240ed42-fdf0-434a-ada6-cb07d396acd7" providerId="ADAL" clId="{D6CAF552-8FD0-4EAA-ADF9-492AE152C1D2}" dt="2024-04-18T23:11:36.626" v="1" actId="47"/>
          <pc:sldLayoutMkLst>
            <pc:docMk/>
            <pc:sldMasterMk cId="3408551665" sldId="2147484578"/>
            <pc:sldLayoutMk cId="876203194" sldId="2147484581"/>
          </pc:sldLayoutMkLst>
        </pc:sldLayoutChg>
        <pc:sldLayoutChg chg="del">
          <pc:chgData name="Houston, Aileen (CIV)" userId="3240ed42-fdf0-434a-ada6-cb07d396acd7" providerId="ADAL" clId="{D6CAF552-8FD0-4EAA-ADF9-492AE152C1D2}" dt="2024-04-18T23:11:36.626" v="1" actId="47"/>
          <pc:sldLayoutMkLst>
            <pc:docMk/>
            <pc:sldMasterMk cId="3408551665" sldId="2147484578"/>
            <pc:sldLayoutMk cId="2742559979" sldId="2147484582"/>
          </pc:sldLayoutMkLst>
        </pc:sldLayoutChg>
        <pc:sldLayoutChg chg="del">
          <pc:chgData name="Houston, Aileen (CIV)" userId="3240ed42-fdf0-434a-ada6-cb07d396acd7" providerId="ADAL" clId="{D6CAF552-8FD0-4EAA-ADF9-492AE152C1D2}" dt="2024-04-18T23:11:36.626" v="1" actId="47"/>
          <pc:sldLayoutMkLst>
            <pc:docMk/>
            <pc:sldMasterMk cId="3408551665" sldId="2147484578"/>
            <pc:sldLayoutMk cId="1769254417" sldId="2147484583"/>
          </pc:sldLayoutMkLst>
        </pc:sldLayoutChg>
        <pc:sldLayoutChg chg="del">
          <pc:chgData name="Houston, Aileen (CIV)" userId="3240ed42-fdf0-434a-ada6-cb07d396acd7" providerId="ADAL" clId="{D6CAF552-8FD0-4EAA-ADF9-492AE152C1D2}" dt="2024-04-18T23:11:36.626" v="1" actId="47"/>
          <pc:sldLayoutMkLst>
            <pc:docMk/>
            <pc:sldMasterMk cId="3408551665" sldId="2147484578"/>
            <pc:sldLayoutMk cId="631747111" sldId="2147484584"/>
          </pc:sldLayoutMkLst>
        </pc:sldLayoutChg>
        <pc:sldLayoutChg chg="del">
          <pc:chgData name="Houston, Aileen (CIV)" userId="3240ed42-fdf0-434a-ada6-cb07d396acd7" providerId="ADAL" clId="{D6CAF552-8FD0-4EAA-ADF9-492AE152C1D2}" dt="2024-04-18T23:11:36.626" v="1" actId="47"/>
          <pc:sldLayoutMkLst>
            <pc:docMk/>
            <pc:sldMasterMk cId="3408551665" sldId="2147484578"/>
            <pc:sldLayoutMk cId="917216944" sldId="2147484585"/>
          </pc:sldLayoutMkLst>
        </pc:sldLayoutChg>
        <pc:sldLayoutChg chg="del">
          <pc:chgData name="Houston, Aileen (CIV)" userId="3240ed42-fdf0-434a-ada6-cb07d396acd7" providerId="ADAL" clId="{D6CAF552-8FD0-4EAA-ADF9-492AE152C1D2}" dt="2024-04-18T23:11:36.626" v="1" actId="47"/>
          <pc:sldLayoutMkLst>
            <pc:docMk/>
            <pc:sldMasterMk cId="3408551665" sldId="2147484578"/>
            <pc:sldLayoutMk cId="1768258813" sldId="2147484586"/>
          </pc:sldLayoutMkLst>
        </pc:sldLayoutChg>
        <pc:sldLayoutChg chg="del">
          <pc:chgData name="Houston, Aileen (CIV)" userId="3240ed42-fdf0-434a-ada6-cb07d396acd7" providerId="ADAL" clId="{D6CAF552-8FD0-4EAA-ADF9-492AE152C1D2}" dt="2024-04-18T23:11:36.626" v="1" actId="47"/>
          <pc:sldLayoutMkLst>
            <pc:docMk/>
            <pc:sldMasterMk cId="3408551665" sldId="2147484578"/>
            <pc:sldLayoutMk cId="2441398765" sldId="2147484587"/>
          </pc:sldLayoutMkLst>
        </pc:sldLayoutChg>
        <pc:sldLayoutChg chg="del">
          <pc:chgData name="Houston, Aileen (CIV)" userId="3240ed42-fdf0-434a-ada6-cb07d396acd7" providerId="ADAL" clId="{D6CAF552-8FD0-4EAA-ADF9-492AE152C1D2}" dt="2024-04-18T23:11:36.626" v="1" actId="47"/>
          <pc:sldLayoutMkLst>
            <pc:docMk/>
            <pc:sldMasterMk cId="3408551665" sldId="2147484578"/>
            <pc:sldLayoutMk cId="2627880303" sldId="2147484588"/>
          </pc:sldLayoutMkLst>
        </pc:sldLayoutChg>
        <pc:sldLayoutChg chg="del">
          <pc:chgData name="Houston, Aileen (CIV)" userId="3240ed42-fdf0-434a-ada6-cb07d396acd7" providerId="ADAL" clId="{D6CAF552-8FD0-4EAA-ADF9-492AE152C1D2}" dt="2024-04-18T23:11:36.626" v="1" actId="47"/>
          <pc:sldLayoutMkLst>
            <pc:docMk/>
            <pc:sldMasterMk cId="3408551665" sldId="2147484578"/>
            <pc:sldLayoutMk cId="3908660251" sldId="2147484589"/>
          </pc:sldLayoutMkLst>
        </pc:sldLayoutChg>
      </pc:sldMasterChg>
      <pc:sldMasterChg chg="del delSldLayout">
        <pc:chgData name="Houston, Aileen (CIV)" userId="3240ed42-fdf0-434a-ada6-cb07d396acd7" providerId="ADAL" clId="{D6CAF552-8FD0-4EAA-ADF9-492AE152C1D2}" dt="2024-04-18T23:11:36.626" v="1" actId="47"/>
        <pc:sldMasterMkLst>
          <pc:docMk/>
          <pc:sldMasterMk cId="1826479263" sldId="2147484594"/>
        </pc:sldMasterMkLst>
        <pc:sldLayoutChg chg="del">
          <pc:chgData name="Houston, Aileen (CIV)" userId="3240ed42-fdf0-434a-ada6-cb07d396acd7" providerId="ADAL" clId="{D6CAF552-8FD0-4EAA-ADF9-492AE152C1D2}" dt="2024-04-18T23:11:36.626" v="1" actId="47"/>
          <pc:sldLayoutMkLst>
            <pc:docMk/>
            <pc:sldMasterMk cId="1826479263" sldId="2147484594"/>
            <pc:sldLayoutMk cId="2547105896" sldId="2147484595"/>
          </pc:sldLayoutMkLst>
        </pc:sldLayoutChg>
        <pc:sldLayoutChg chg="del">
          <pc:chgData name="Houston, Aileen (CIV)" userId="3240ed42-fdf0-434a-ada6-cb07d396acd7" providerId="ADAL" clId="{D6CAF552-8FD0-4EAA-ADF9-492AE152C1D2}" dt="2024-04-18T23:11:36.626" v="1" actId="47"/>
          <pc:sldLayoutMkLst>
            <pc:docMk/>
            <pc:sldMasterMk cId="1826479263" sldId="2147484594"/>
            <pc:sldLayoutMk cId="1203771320" sldId="2147484596"/>
          </pc:sldLayoutMkLst>
        </pc:sldLayoutChg>
        <pc:sldLayoutChg chg="del">
          <pc:chgData name="Houston, Aileen (CIV)" userId="3240ed42-fdf0-434a-ada6-cb07d396acd7" providerId="ADAL" clId="{D6CAF552-8FD0-4EAA-ADF9-492AE152C1D2}" dt="2024-04-18T23:11:36.626" v="1" actId="47"/>
          <pc:sldLayoutMkLst>
            <pc:docMk/>
            <pc:sldMasterMk cId="1826479263" sldId="2147484594"/>
            <pc:sldLayoutMk cId="3368815509" sldId="2147484597"/>
          </pc:sldLayoutMkLst>
        </pc:sldLayoutChg>
        <pc:sldLayoutChg chg="del">
          <pc:chgData name="Houston, Aileen (CIV)" userId="3240ed42-fdf0-434a-ada6-cb07d396acd7" providerId="ADAL" clId="{D6CAF552-8FD0-4EAA-ADF9-492AE152C1D2}" dt="2024-04-18T23:11:36.626" v="1" actId="47"/>
          <pc:sldLayoutMkLst>
            <pc:docMk/>
            <pc:sldMasterMk cId="1826479263" sldId="2147484594"/>
            <pc:sldLayoutMk cId="3584346596" sldId="2147484598"/>
          </pc:sldLayoutMkLst>
        </pc:sldLayoutChg>
        <pc:sldLayoutChg chg="del">
          <pc:chgData name="Houston, Aileen (CIV)" userId="3240ed42-fdf0-434a-ada6-cb07d396acd7" providerId="ADAL" clId="{D6CAF552-8FD0-4EAA-ADF9-492AE152C1D2}" dt="2024-04-18T23:11:36.626" v="1" actId="47"/>
          <pc:sldLayoutMkLst>
            <pc:docMk/>
            <pc:sldMasterMk cId="1826479263" sldId="2147484594"/>
            <pc:sldLayoutMk cId="1675374864" sldId="2147484599"/>
          </pc:sldLayoutMkLst>
        </pc:sldLayoutChg>
        <pc:sldLayoutChg chg="del">
          <pc:chgData name="Houston, Aileen (CIV)" userId="3240ed42-fdf0-434a-ada6-cb07d396acd7" providerId="ADAL" clId="{D6CAF552-8FD0-4EAA-ADF9-492AE152C1D2}" dt="2024-04-18T23:11:36.626" v="1" actId="47"/>
          <pc:sldLayoutMkLst>
            <pc:docMk/>
            <pc:sldMasterMk cId="1826479263" sldId="2147484594"/>
            <pc:sldLayoutMk cId="3889598949" sldId="2147484600"/>
          </pc:sldLayoutMkLst>
        </pc:sldLayoutChg>
        <pc:sldLayoutChg chg="del">
          <pc:chgData name="Houston, Aileen (CIV)" userId="3240ed42-fdf0-434a-ada6-cb07d396acd7" providerId="ADAL" clId="{D6CAF552-8FD0-4EAA-ADF9-492AE152C1D2}" dt="2024-04-18T23:11:36.626" v="1" actId="47"/>
          <pc:sldLayoutMkLst>
            <pc:docMk/>
            <pc:sldMasterMk cId="1826479263" sldId="2147484594"/>
            <pc:sldLayoutMk cId="484733452" sldId="2147484601"/>
          </pc:sldLayoutMkLst>
        </pc:sldLayoutChg>
        <pc:sldLayoutChg chg="del">
          <pc:chgData name="Houston, Aileen (CIV)" userId="3240ed42-fdf0-434a-ada6-cb07d396acd7" providerId="ADAL" clId="{D6CAF552-8FD0-4EAA-ADF9-492AE152C1D2}" dt="2024-04-18T23:11:36.626" v="1" actId="47"/>
          <pc:sldLayoutMkLst>
            <pc:docMk/>
            <pc:sldMasterMk cId="1826479263" sldId="2147484594"/>
            <pc:sldLayoutMk cId="105956172" sldId="2147484602"/>
          </pc:sldLayoutMkLst>
        </pc:sldLayoutChg>
        <pc:sldLayoutChg chg="del">
          <pc:chgData name="Houston, Aileen (CIV)" userId="3240ed42-fdf0-434a-ada6-cb07d396acd7" providerId="ADAL" clId="{D6CAF552-8FD0-4EAA-ADF9-492AE152C1D2}" dt="2024-04-18T23:11:36.626" v="1" actId="47"/>
          <pc:sldLayoutMkLst>
            <pc:docMk/>
            <pc:sldMasterMk cId="1826479263" sldId="2147484594"/>
            <pc:sldLayoutMk cId="521011175" sldId="2147484603"/>
          </pc:sldLayoutMkLst>
        </pc:sldLayoutChg>
        <pc:sldLayoutChg chg="del">
          <pc:chgData name="Houston, Aileen (CIV)" userId="3240ed42-fdf0-434a-ada6-cb07d396acd7" providerId="ADAL" clId="{D6CAF552-8FD0-4EAA-ADF9-492AE152C1D2}" dt="2024-04-18T23:11:36.626" v="1" actId="47"/>
          <pc:sldLayoutMkLst>
            <pc:docMk/>
            <pc:sldMasterMk cId="1826479263" sldId="2147484594"/>
            <pc:sldLayoutMk cId="945933446" sldId="2147484604"/>
          </pc:sldLayoutMkLst>
        </pc:sldLayoutChg>
        <pc:sldLayoutChg chg="del">
          <pc:chgData name="Houston, Aileen (CIV)" userId="3240ed42-fdf0-434a-ada6-cb07d396acd7" providerId="ADAL" clId="{D6CAF552-8FD0-4EAA-ADF9-492AE152C1D2}" dt="2024-04-18T23:11:36.626" v="1" actId="47"/>
          <pc:sldLayoutMkLst>
            <pc:docMk/>
            <pc:sldMasterMk cId="1826479263" sldId="2147484594"/>
            <pc:sldLayoutMk cId="4198877130" sldId="2147484605"/>
          </pc:sldLayoutMkLst>
        </pc:sldLayoutChg>
      </pc:sldMasterChg>
      <pc:sldMasterChg chg="del delSldLayout">
        <pc:chgData name="Houston, Aileen (CIV)" userId="3240ed42-fdf0-434a-ada6-cb07d396acd7" providerId="ADAL" clId="{D6CAF552-8FD0-4EAA-ADF9-492AE152C1D2}" dt="2024-04-18T23:11:36.626" v="1" actId="47"/>
        <pc:sldMasterMkLst>
          <pc:docMk/>
          <pc:sldMasterMk cId="2116063132" sldId="2147484606"/>
        </pc:sldMasterMkLst>
        <pc:sldLayoutChg chg="del">
          <pc:chgData name="Houston, Aileen (CIV)" userId="3240ed42-fdf0-434a-ada6-cb07d396acd7" providerId="ADAL" clId="{D6CAF552-8FD0-4EAA-ADF9-492AE152C1D2}" dt="2024-04-18T23:11:36.626" v="1" actId="47"/>
          <pc:sldLayoutMkLst>
            <pc:docMk/>
            <pc:sldMasterMk cId="2116063132" sldId="2147484606"/>
            <pc:sldLayoutMk cId="346060128" sldId="214748460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48069-30F1-DB43-9B33-A0908987F96A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E08DE-FE69-1443-98C4-A06FF26495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1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600" dirty="0">
                <a:latin typeface="+mj-lt"/>
              </a:rPr>
              <a:t>There are generally two ways to approach the risk of plagiarism—1) with paralyzing fear and a stern warning not to do it, or 2) with confidence, gained by learning how HOW to use sources to look smart and be smart. </a:t>
            </a:r>
          </a:p>
          <a:p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Indeed, incorporating source</a:t>
            </a:r>
            <a:r>
              <a:rPr lang="en-US" sz="1600" baseline="0" dirty="0">
                <a:latin typeface="+mj-lt"/>
              </a:rPr>
              <a:t> material</a:t>
            </a:r>
            <a:r>
              <a:rPr lang="en-US" sz="1600" dirty="0">
                <a:latin typeface="+mj-lt"/>
              </a:rPr>
              <a:t> </a:t>
            </a:r>
            <a:r>
              <a:rPr lang="en-US" sz="1600" u="sng" dirty="0">
                <a:latin typeface="+mj-lt"/>
              </a:rPr>
              <a:t>into your own work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one of the </a:t>
            </a:r>
            <a:r>
              <a:rPr lang="en-US" sz="16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ways to look and be smart in academia. It is NOT something to fear. 	</a:t>
            </a:r>
            <a:endParaRPr lang="en-US" sz="1600" u="sng" baseline="0" dirty="0">
              <a:latin typeface="+mj-lt"/>
            </a:endParaRPr>
          </a:p>
          <a:p>
            <a:endParaRPr lang="en-US" sz="1600" b="1" u="none" baseline="0" dirty="0">
              <a:latin typeface="+mj-lt"/>
              <a:ea typeface="ＭＳ Ｐゴシック" charset="0"/>
              <a:cs typeface="ＭＳ Ｐゴシック" charset="0"/>
            </a:endParaRPr>
          </a:p>
          <a:p>
            <a:r>
              <a:rPr lang="en-US" sz="1600" b="1" u="none" baseline="0" dirty="0">
                <a:latin typeface="+mj-lt"/>
                <a:ea typeface="ＭＳ Ｐゴシック" charset="0"/>
                <a:cs typeface="ＭＳ Ｐゴシック" charset="0"/>
              </a:rPr>
              <a:t>	It's not just smart, it’s an expectation. </a:t>
            </a:r>
          </a:p>
          <a:p>
            <a:endParaRPr lang="en-US" sz="1600" dirty="0">
              <a:latin typeface="+mj-lt"/>
              <a:ea typeface="ＭＳ Ｐゴシック" charset="0"/>
              <a:cs typeface="ＭＳ Ｐゴシック" charset="0"/>
            </a:endParaRPr>
          </a:p>
          <a:p>
            <a:r>
              <a:rPr lang="en-US" sz="1600" dirty="0">
                <a:latin typeface="+mj-lt"/>
                <a:ea typeface="ＭＳ Ｐゴシック" charset="0"/>
                <a:cs typeface="ＭＳ Ｐゴシック" charset="0"/>
              </a:rPr>
              <a:t>If you </a:t>
            </a:r>
            <a:r>
              <a:rPr lang="en-US" sz="1600" u="sng" dirty="0">
                <a:latin typeface="+mj-lt"/>
                <a:ea typeface="ＭＳ Ｐゴシック" charset="0"/>
                <a:cs typeface="ＭＳ Ｐゴシック" charset="0"/>
              </a:rPr>
              <a:t>master how to incorporate sources</a:t>
            </a:r>
            <a:r>
              <a:rPr lang="en-US" sz="1600" dirty="0">
                <a:latin typeface="+mj-lt"/>
                <a:ea typeface="ＭＳ Ｐゴシック" charset="0"/>
                <a:cs typeface="ＭＳ Ｐゴシック" charset="0"/>
              </a:rPr>
              <a:t>, then YOU will produce work that is </a:t>
            </a:r>
          </a:p>
          <a:p>
            <a:endParaRPr lang="en-US" sz="1400" dirty="0">
              <a:latin typeface="+mj-lt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400" kern="12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—easier to produce      </a:t>
            </a:r>
          </a:p>
          <a:p>
            <a:pPr lvl="1"/>
            <a:r>
              <a:rPr lang="en-US" sz="1400" dirty="0">
                <a:latin typeface="+mj-lt"/>
                <a:ea typeface="ＭＳ Ｐゴシック" charset="0"/>
                <a:cs typeface="ＭＳ Ｐゴシック" charset="0"/>
              </a:rPr>
              <a:t>—higher quality</a:t>
            </a:r>
            <a:r>
              <a:rPr lang="en-US" sz="1400" baseline="0" dirty="0">
                <a:latin typeface="+mj-lt"/>
                <a:ea typeface="ＭＳ Ｐゴシック" charset="0"/>
                <a:cs typeface="ＭＳ Ｐゴシック" charset="0"/>
              </a:rPr>
              <a:t> 	</a:t>
            </a:r>
          </a:p>
          <a:p>
            <a:pPr lvl="1"/>
            <a:r>
              <a:rPr lang="en-US" sz="1400" kern="12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—and looks better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34203-F1FC-124F-A9D4-9E8E0EFA02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486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E08DE-FE69-1443-98C4-A06FF26495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424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E08DE-FE69-1443-98C4-A06FF26495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628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E08DE-FE69-1443-98C4-A06FF26495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767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E08DE-FE69-1443-98C4-A06FF26495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450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E08DE-FE69-1443-98C4-A06FF26495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938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E08DE-FE69-1443-98C4-A06FF26495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606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E08DE-FE69-1443-98C4-A06FF26495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171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E08DE-FE69-1443-98C4-A06FF26495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058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E08DE-FE69-1443-98C4-A06FF26495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10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E08DE-FE69-1443-98C4-A06FF26495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433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AE74D-D340-6A49-8ECD-0BFDDBAEA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1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AE74D-D340-6A49-8ECD-0BFDDBAEA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368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AE74D-D340-6A49-8ECD-0BFDDBAEA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926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AE74D-D340-6A49-8ECD-0BFDDBAEA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852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AE74D-D340-6A49-8ECD-0BFDDBAEA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699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AE74D-D340-6A49-8ECD-0BFDDBAEA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39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AE74D-D340-6A49-8ECD-0BFDDBAEA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42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231900" y="2066926"/>
            <a:ext cx="9702800" cy="590931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spcBef>
                <a:spcPct val="5000"/>
              </a:spcBef>
              <a:spcAft>
                <a:spcPct val="5000"/>
              </a:spcAft>
              <a:defRPr lang="en-US" altLang="en-US" sz="3600" b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0788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208617" y="4338936"/>
            <a:ext cx="9726083" cy="461665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spcBef>
                <a:spcPct val="5000"/>
              </a:spcBef>
              <a:defRPr sz="2400">
                <a:solidFill>
                  <a:schemeClr val="accent1"/>
                </a:solidFill>
                <a:latin typeface="Arial Narrow" pitchFamily="34" charset="0"/>
              </a:defRPr>
            </a:lvl1pPr>
          </a:lstStyle>
          <a:p>
            <a:r>
              <a:rPr lang="en-US" altLang="en-US"/>
              <a:t>Click to edit Master subtitle style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911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33" y="1031936"/>
            <a:ext cx="10287000" cy="181126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bg2"/>
                </a:solidFill>
              </a:defRPr>
            </a:lvl2pPr>
            <a:lvl3pPr>
              <a:buFont typeface="Wingdings" pitchFamily="2" charset="2"/>
              <a:buChar char="Ø"/>
              <a:defRPr/>
            </a:lvl3pPr>
            <a:lvl4pPr>
              <a:defRPr>
                <a:solidFill>
                  <a:schemeClr val="bg2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290" name="Picture 2" descr="http://upload.wikimedia.org/wikipedia/commons/thumb/1/1e/Naval_Postgraduate_School.png/200px-Naval_Postgraduate_Schoo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"/>
            <a:ext cx="1016000" cy="5334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68633" y="633260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4BD5B20-B110-47F3-9AF5-CAC8FFCB018A}" type="slidenum">
              <a:rPr lang="en-US" smtClean="0">
                <a:solidFill>
                  <a:srgbClr val="224D73"/>
                </a:solidFill>
              </a:rPr>
              <a:pPr/>
              <a:t>‹#›</a:t>
            </a:fld>
            <a:endParaRPr lang="en-US" dirty="0">
              <a:solidFill>
                <a:srgbClr val="224D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6F6E7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6F6E7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36D69-D6B3-5343-B41B-5BF0F7E13497}" type="slidenum">
              <a:rPr lang="en-US">
                <a:solidFill>
                  <a:srgbClr val="224D7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24D73"/>
              </a:solidFill>
            </a:endParaRPr>
          </a:p>
        </p:txBody>
      </p:sp>
      <p:pic>
        <p:nvPicPr>
          <p:cNvPr id="5" name="Picture 2" descr="http://upload.wikimedia.org/wikipedia/commons/thumb/1/1e/Naval_Postgraduate_School.png/200px-Naval_Postgraduate_Schoo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"/>
            <a:ext cx="10160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984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D4E7ECD-1298-7844-98A7-4BB7790FABF4}" type="datetime1">
              <a:rPr lang="en-US" smtClean="0">
                <a:solidFill>
                  <a:srgbClr val="6F6E73"/>
                </a:solidFill>
              </a:rPr>
              <a:pPr defTabSz="914400"/>
              <a:t>4/18/2024</a:t>
            </a:fld>
            <a:endParaRPr lang="en-US" dirty="0">
              <a:solidFill>
                <a:srgbClr val="6F6E7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>
                <a:solidFill>
                  <a:srgbClr val="6F6E73"/>
                </a:solidFill>
              </a:rPr>
              <a:t>HSIL Workshop</a:t>
            </a:r>
            <a:endParaRPr lang="en-US" dirty="0">
              <a:solidFill>
                <a:srgbClr val="6F6E7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224D73"/>
                </a:solidFill>
              </a:rPr>
              <a:pPr/>
              <a:t>‹#›</a:t>
            </a:fld>
            <a:endParaRPr lang="en-US" dirty="0">
              <a:solidFill>
                <a:srgbClr val="224D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5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914400">
              <a:defRPr/>
            </a:pPr>
            <a:fld id="{BCFF11E3-5DAB-7547-A167-CE94336FBE77}" type="slidenum">
              <a:rPr lang="en-US" smtClean="0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6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CDDCDC46-5B64-6F45-9DC0-62A9BDA3B9F7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914400">
                <a:defRPr/>
              </a:pPr>
              <a:t>4/18/2024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28D8541-E2F9-A449-B3B1-579B1A46C199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68633" y="633260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4BD5B20-B110-47F3-9AF5-CAC8FFCB018A}" type="slidenum">
              <a:rPr lang="en-US" smtClean="0">
                <a:solidFill>
                  <a:srgbClr val="224D73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224D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9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8" r:id="rId1"/>
    <p:sldLayoutId id="2147484559" r:id="rId2"/>
    <p:sldLayoutId id="2147484560" r:id="rId3"/>
    <p:sldLayoutId id="2147484561" r:id="rId4"/>
  </p:sldLayoutIdLst>
  <p:hf hdr="0" ftr="0" dt="0"/>
  <p:txStyles>
    <p:titleStyle>
      <a:lvl1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 Narrow" pitchFamily="34" charset="0"/>
        </a:defRPr>
      </a:lvl2pPr>
      <a:lvl3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 Narrow" pitchFamily="34" charset="0"/>
        </a:defRPr>
      </a:lvl3pPr>
      <a:lvl4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 Narrow" pitchFamily="34" charset="0"/>
        </a:defRPr>
      </a:lvl4pPr>
      <a:lvl5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 Narrow" pitchFamily="34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61671"/>
          </a:solidFill>
          <a:latin typeface="Arial Narrow" pitchFamily="34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61671"/>
          </a:solidFill>
          <a:latin typeface="Arial Narrow" pitchFamily="34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61671"/>
          </a:solidFill>
          <a:latin typeface="Arial Narrow" pitchFamily="34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6167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75000"/>
        </a:spcBef>
        <a:spcAft>
          <a:spcPct val="5000"/>
        </a:spcAft>
        <a:buClr>
          <a:schemeClr val="tx2"/>
        </a:buClr>
        <a:buSzPct val="75000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342900" indent="-228600" algn="l" rtl="0" eaLnBrk="1" fontAlgn="base" hangingPunct="1">
        <a:spcBef>
          <a:spcPct val="35000"/>
        </a:spcBef>
        <a:spcAft>
          <a:spcPct val="5000"/>
        </a:spcAft>
        <a:buClr>
          <a:schemeClr val="tx1"/>
        </a:buClr>
        <a:buSzPct val="85000"/>
        <a:buChar char="•"/>
        <a:defRPr sz="2000">
          <a:solidFill>
            <a:schemeClr val="bg2"/>
          </a:solidFill>
          <a:latin typeface="+mn-lt"/>
        </a:defRPr>
      </a:lvl2pPr>
      <a:lvl3pPr marL="800100" indent="-228600" algn="l" rtl="0" eaLnBrk="1" fontAlgn="base" hangingPunct="1">
        <a:spcBef>
          <a:spcPct val="20000"/>
        </a:spcBef>
        <a:spcAft>
          <a:spcPct val="5000"/>
        </a:spcAft>
        <a:buClr>
          <a:schemeClr val="tx1"/>
        </a:buClr>
        <a:buSzPct val="85000"/>
        <a:buFont typeface="Wingdings" pitchFamily="2" charset="2"/>
        <a:buChar char="Ø"/>
        <a:defRPr>
          <a:solidFill>
            <a:schemeClr val="tx1"/>
          </a:solidFill>
          <a:latin typeface="+mn-lt"/>
        </a:defRPr>
      </a:lvl3pPr>
      <a:lvl4pPr marL="1143000" indent="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defRPr sz="1600">
          <a:solidFill>
            <a:schemeClr val="bg2"/>
          </a:solidFill>
          <a:latin typeface="+mn-lt"/>
        </a:defRPr>
      </a:lvl4pPr>
      <a:lvl5pPr marL="1485900" indent="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defRPr sz="1400">
          <a:solidFill>
            <a:schemeClr val="tx1"/>
          </a:solidFill>
          <a:latin typeface="+mn-lt"/>
        </a:defRPr>
      </a:lvl5pPr>
      <a:lvl6pPr marL="19431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defRPr sz="1400">
          <a:solidFill>
            <a:schemeClr val="tx1"/>
          </a:solidFill>
          <a:latin typeface="+mn-lt"/>
        </a:defRPr>
      </a:lvl6pPr>
      <a:lvl7pPr marL="24003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defRPr sz="1400">
          <a:solidFill>
            <a:schemeClr val="tx1"/>
          </a:solidFill>
          <a:latin typeface="+mn-lt"/>
        </a:defRPr>
      </a:lvl7pPr>
      <a:lvl8pPr marL="28575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defRPr sz="1400">
          <a:solidFill>
            <a:schemeClr val="tx1"/>
          </a:solidFill>
          <a:latin typeface="+mn-lt"/>
        </a:defRPr>
      </a:lvl8pPr>
      <a:lvl9pPr marL="33147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C8C8C"/>
                </a:solidFill>
                <a:latin typeface="Calibri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231F20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C8C8C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E5D152-9E91-524A-A80B-03FFD284BABA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4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0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5091" y="21106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0501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E5D152-9E91-524A-A80B-03FFD284BABA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0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3" r:id="rId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10" Type="http://schemas.openxmlformats.org/officeDocument/2006/relationships/image" Target="../media/image53.jpe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s://offthebase.files.wordpress.com/2011/03/tillmang2404_468x6011.jpg" TargetMode="Externa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svg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93153"/>
            </a:gs>
            <a:gs pos="100000">
              <a:srgbClr val="4569A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5087" y="779661"/>
            <a:ext cx="9193129" cy="1788696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yriad Web Pro" charset="0"/>
                <a:ea typeface="ＭＳ Ｐゴシック" charset="0"/>
                <a:cs typeface="ＭＳ Ｐゴシック" charset="0"/>
              </a:rPr>
              <a:t>Introduction to Graduate School Writing and Research</a:t>
            </a:r>
          </a:p>
        </p:txBody>
      </p:sp>
      <p:sp>
        <p:nvSpPr>
          <p:cNvPr id="46083" name="Subtitle 2"/>
          <p:cNvSpPr>
            <a:spLocks noGrp="1"/>
          </p:cNvSpPr>
          <p:nvPr>
            <p:ph type="subTitle" idx="1"/>
          </p:nvPr>
        </p:nvSpPr>
        <p:spPr>
          <a:xfrm>
            <a:off x="1657681" y="2962940"/>
            <a:ext cx="4733925" cy="1861308"/>
          </a:xfrm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CDD2D0"/>
                </a:solidFill>
                <a:latin typeface="Minion Pro" charset="0"/>
                <a:ea typeface="ＭＳ Ｐゴシック" charset="0"/>
                <a:cs typeface="ＭＳ Ｐゴシック" charset="0"/>
              </a:rPr>
              <a:t>Dr. Sandra Leavitt</a:t>
            </a:r>
          </a:p>
          <a:p>
            <a:pPr algn="l" eaLnBrk="1" hangingPunct="1"/>
            <a:r>
              <a:rPr lang="en-US" sz="2400" dirty="0">
                <a:solidFill>
                  <a:srgbClr val="CDD2D0"/>
                </a:solidFill>
                <a:latin typeface="Minion Pro" charset="0"/>
                <a:ea typeface="ＭＳ Ｐゴシック" charset="0"/>
                <a:cs typeface="ＭＳ Ｐゴシック" charset="0"/>
              </a:rPr>
              <a:t>Director, Graduate Writing Center </a:t>
            </a:r>
            <a:br>
              <a:rPr lang="en-US" sz="2400" dirty="0">
                <a:solidFill>
                  <a:srgbClr val="CDD2D0"/>
                </a:solidFill>
                <a:latin typeface="Minion Pro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rgbClr val="CDD2D0"/>
                </a:solidFill>
                <a:latin typeface="Minion Pro" charset="0"/>
                <a:ea typeface="ＭＳ Ｐゴシック" charset="0"/>
                <a:cs typeface="ＭＳ Ｐゴシック" charset="0"/>
              </a:rPr>
              <a:t>and Thesis Processing Office</a:t>
            </a:r>
          </a:p>
          <a:p>
            <a:pPr algn="l" eaLnBrk="1" hangingPunct="1">
              <a:spcBef>
                <a:spcPts val="1200"/>
              </a:spcBef>
            </a:pPr>
            <a:r>
              <a:rPr lang="en-US" sz="2400" dirty="0">
                <a:solidFill>
                  <a:srgbClr val="CDD2D0"/>
                </a:solidFill>
                <a:latin typeface="Minion Pro" charset="0"/>
                <a:ea typeface="ＭＳ Ｐゴシック" charset="0"/>
                <a:cs typeface="ＭＳ Ｐゴシック" charset="0"/>
              </a:rPr>
              <a:t>Chair, Generative AI Task Force</a:t>
            </a:r>
            <a:endParaRPr lang="en-US" dirty="0">
              <a:solidFill>
                <a:srgbClr val="CDD2D0"/>
              </a:solidFill>
              <a:latin typeface="Minion Pro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608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214" y="3030595"/>
            <a:ext cx="1643047" cy="116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8129322" y="5523137"/>
            <a:ext cx="5578475" cy="446087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5E8E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jan Pro" charset="0"/>
                <a:ea typeface="ＭＳ Ｐゴシック" charset="0"/>
              </a:rPr>
              <a:t>Graduate Writing Center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8143610" y="5875562"/>
            <a:ext cx="5202237" cy="446087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5E8E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jan Pro" charset="0"/>
                <a:ea typeface="ＭＳ Ｐゴシック" charset="0"/>
              </a:rPr>
              <a:t>Naval Postgraduate School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1702676" y="2822528"/>
            <a:ext cx="9700067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" y="0"/>
            <a:ext cx="89863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 rot="5400000">
            <a:off x="9066259" y="4060509"/>
            <a:ext cx="307002" cy="470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9412295" y="4270402"/>
            <a:ext cx="224888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DD2D0"/>
                </a:solidFill>
                <a:effectLst/>
                <a:uLnTx/>
                <a:uFillTx/>
                <a:latin typeface="Minion Pro Med" charset="0"/>
                <a:ea typeface="ＭＳ Ｐゴシック" charset="0"/>
              </a:rPr>
              <a:t>Spring 2024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5" y="50543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608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506" y="5320301"/>
            <a:ext cx="1320908" cy="91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708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239627-865D-F24A-747A-D872211D5920}"/>
              </a:ext>
            </a:extLst>
          </p:cNvPr>
          <p:cNvSpPr/>
          <p:nvPr/>
        </p:nvSpPr>
        <p:spPr>
          <a:xfrm>
            <a:off x="1637731" y="1994527"/>
            <a:ext cx="10311253" cy="100247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444B3B7-79FC-3941-9CB4-926176578C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12078" t="7277" r="7589" b="6223"/>
          <a:stretch/>
        </p:blipFill>
        <p:spPr>
          <a:xfrm flipH="1">
            <a:off x="9182087" y="3716379"/>
            <a:ext cx="2170000" cy="263981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332328" y="3253274"/>
            <a:ext cx="1743434" cy="1173640"/>
          </a:xfrm>
          <a:prstGeom prst="roundRect">
            <a:avLst/>
          </a:prstGeom>
          <a:solidFill>
            <a:srgbClr val="12AA06"/>
          </a:solidFill>
          <a:ln>
            <a:solidFill>
              <a:srgbClr val="000000"/>
            </a:solidFill>
          </a:ln>
          <a:effectLst>
            <a:innerShdw blurRad="50800" dist="25400" dir="13500000">
              <a:srgbClr val="C0C0C0">
                <a:alpha val="75000"/>
              </a:srgb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Analyze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C52CAAC-B9BA-3A40-B454-A1934666D69A}"/>
              </a:ext>
            </a:extLst>
          </p:cNvPr>
          <p:cNvGrpSpPr/>
          <p:nvPr/>
        </p:nvGrpSpPr>
        <p:grpSpPr>
          <a:xfrm>
            <a:off x="3596692" y="3510014"/>
            <a:ext cx="7903625" cy="2904434"/>
            <a:chOff x="2713946" y="3335667"/>
            <a:chExt cx="5845855" cy="2843711"/>
          </a:xfrm>
        </p:grpSpPr>
        <p:cxnSp>
          <p:nvCxnSpPr>
            <p:cNvPr id="28" name="Straight Arrow Connector 27"/>
            <p:cNvCxnSpPr>
              <a:cxnSpLocks/>
            </p:cNvCxnSpPr>
            <p:nvPr/>
          </p:nvCxnSpPr>
          <p:spPr>
            <a:xfrm flipH="1">
              <a:off x="8557932" y="3335667"/>
              <a:ext cx="1869" cy="2816984"/>
            </a:xfrm>
            <a:prstGeom prst="straightConnector1">
              <a:avLst/>
            </a:prstGeom>
            <a:ln w="38100" cmpd="sng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cxnSpLocks/>
            </p:cNvCxnSpPr>
            <p:nvPr/>
          </p:nvCxnSpPr>
          <p:spPr>
            <a:xfrm flipH="1">
              <a:off x="2713946" y="6179378"/>
              <a:ext cx="5845855" cy="0"/>
            </a:xfrm>
            <a:prstGeom prst="straightConnector1">
              <a:avLst/>
            </a:prstGeom>
            <a:ln w="38100" cmpd="sng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6878662" y="5475936"/>
              <a:ext cx="1200970" cy="512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Repeat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637731" y="5554643"/>
            <a:ext cx="1958961" cy="1146407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innerShdw blurRad="50800" dist="25400" dir="13500000">
              <a:srgbClr val="C0C0C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Question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635799" y="4343636"/>
            <a:ext cx="1842448" cy="1186564"/>
          </a:xfrm>
          <a:prstGeom prst="roundRect">
            <a:avLst/>
          </a:prstGeom>
          <a:solidFill>
            <a:srgbClr val="599FFF"/>
          </a:solidFill>
          <a:ln>
            <a:solidFill>
              <a:schemeClr val="accent4">
                <a:lumMod val="75000"/>
              </a:schemeClr>
            </a:solidFill>
          </a:ln>
          <a:effectLst>
            <a:innerShdw blurRad="50800" dist="25400" dir="13500000">
              <a:srgbClr val="C0C0C0">
                <a:alpha val="75000"/>
              </a:srgb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Hunt &amp; Gather</a:t>
            </a:r>
          </a:p>
        </p:txBody>
      </p:sp>
      <p:cxnSp>
        <p:nvCxnSpPr>
          <p:cNvPr id="35" name="Elbow Connector 34"/>
          <p:cNvCxnSpPr>
            <a:cxnSpLocks/>
            <a:stCxn id="10" idx="0"/>
            <a:endCxn id="32" idx="1"/>
          </p:cNvCxnSpPr>
          <p:nvPr/>
        </p:nvCxnSpPr>
        <p:spPr>
          <a:xfrm rot="5400000" flipH="1" flipV="1">
            <a:off x="3317643" y="4236488"/>
            <a:ext cx="617725" cy="2018587"/>
          </a:xfrm>
          <a:prstGeom prst="bentConnector2">
            <a:avLst/>
          </a:prstGeom>
          <a:ln w="57150" cmpd="sng">
            <a:solidFill>
              <a:srgbClr val="C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3C10D72D-CAB2-E944-BD1A-966F4D9B00CE}"/>
              </a:ext>
            </a:extLst>
          </p:cNvPr>
          <p:cNvSpPr txBox="1">
            <a:spLocks/>
          </p:cNvSpPr>
          <p:nvPr/>
        </p:nvSpPr>
        <p:spPr>
          <a:xfrm>
            <a:off x="1429365" y="61135"/>
            <a:ext cx="11496925" cy="74556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  <a:t>3.  The 4-Phase Research Process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D05CD9-3FE6-5148-A207-08D6B6E3E788}"/>
              </a:ext>
            </a:extLst>
          </p:cNvPr>
          <p:cNvSpPr txBox="1"/>
          <p:nvPr/>
        </p:nvSpPr>
        <p:spPr>
          <a:xfrm>
            <a:off x="1637732" y="1204839"/>
            <a:ext cx="5273429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SOURCES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 WRITING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2F6299-9313-BE40-A94C-12B86C3D9CDF}"/>
              </a:ext>
            </a:extLst>
          </p:cNvPr>
          <p:cNvSpPr txBox="1"/>
          <p:nvPr/>
        </p:nvSpPr>
        <p:spPr>
          <a:xfrm>
            <a:off x="6911161" y="1190332"/>
            <a:ext cx="5142107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ORIGINALITY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WRITING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CE6893B5-ED7D-1E42-A9F3-9DCD7F3D21AB}"/>
              </a:ext>
            </a:extLst>
          </p:cNvPr>
          <p:cNvCxnSpPr>
            <a:cxnSpLocks/>
          </p:cNvCxnSpPr>
          <p:nvPr/>
        </p:nvCxnSpPr>
        <p:spPr>
          <a:xfrm flipV="1">
            <a:off x="5517864" y="3834559"/>
            <a:ext cx="1773520" cy="441224"/>
          </a:xfrm>
          <a:prstGeom prst="bentConnector3">
            <a:avLst>
              <a:gd name="adj1" fmla="val -19"/>
            </a:avLst>
          </a:prstGeom>
          <a:ln w="57150" cmpd="sng">
            <a:solidFill>
              <a:srgbClr val="C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CDC5A2C7-7C67-8E40-B7AD-621E1862A2E9}"/>
              </a:ext>
            </a:extLst>
          </p:cNvPr>
          <p:cNvCxnSpPr>
            <a:cxnSpLocks/>
          </p:cNvCxnSpPr>
          <p:nvPr/>
        </p:nvCxnSpPr>
        <p:spPr>
          <a:xfrm flipV="1">
            <a:off x="8204958" y="2694323"/>
            <a:ext cx="1962624" cy="476916"/>
          </a:xfrm>
          <a:prstGeom prst="bentConnector3">
            <a:avLst>
              <a:gd name="adj1" fmla="val -68"/>
            </a:avLst>
          </a:prstGeom>
          <a:ln w="57150" cmpd="sng">
            <a:solidFill>
              <a:srgbClr val="C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0224925" y="2406880"/>
            <a:ext cx="1853344" cy="11031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50800" dist="25400" dir="13500000">
              <a:srgbClr val="C0C0C0">
                <a:alpha val="75000"/>
              </a:srgbClr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Write up &amp; Share</a:t>
            </a:r>
          </a:p>
        </p:txBody>
      </p:sp>
      <p:pic>
        <p:nvPicPr>
          <p:cNvPr id="29" name="Picture 8" descr="An interlaced double triquetra.">
            <a:extLst>
              <a:ext uri="{FF2B5EF4-FFF2-40B4-BE49-F238E27FC236}">
                <a16:creationId xmlns:a16="http://schemas.microsoft.com/office/drawing/2014/main" id="{C612A425-E90F-0E6E-D637-E14BDD688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24" y="58858"/>
            <a:ext cx="924941" cy="87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86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3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783031" y="3803557"/>
            <a:ext cx="2152137" cy="2969407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innerShdw blurRad="50800" dist="25400" dir="13500000">
              <a:srgbClr val="C0C0C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51460" marR="0" lvl="0" indent="-2514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Puzzles</a:t>
            </a:r>
          </a:p>
          <a:p>
            <a:pPr marL="251460" marR="0" lvl="0" indent="-2514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Intros</a:t>
            </a:r>
          </a:p>
          <a:p>
            <a:pPr marL="251460" marR="0" lvl="0" indent="-2514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Conclusions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Elbow Connector 34"/>
          <p:cNvCxnSpPr>
            <a:cxnSpLocks/>
          </p:cNvCxnSpPr>
          <p:nvPr/>
        </p:nvCxnSpPr>
        <p:spPr>
          <a:xfrm flipV="1">
            <a:off x="3693644" y="3211943"/>
            <a:ext cx="1053747" cy="610478"/>
          </a:xfrm>
          <a:prstGeom prst="bentConnector3">
            <a:avLst>
              <a:gd name="adj1" fmla="val 285"/>
            </a:avLst>
          </a:prstGeom>
          <a:ln w="38100" cmpd="sng">
            <a:solidFill>
              <a:srgbClr val="C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B4DA11-F8AF-B52C-BDE4-66FE44400933}"/>
              </a:ext>
            </a:extLst>
          </p:cNvPr>
          <p:cNvSpPr txBox="1">
            <a:spLocks/>
          </p:cNvSpPr>
          <p:nvPr/>
        </p:nvSpPr>
        <p:spPr>
          <a:xfrm>
            <a:off x="1722641" y="252836"/>
            <a:ext cx="10079099" cy="66171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32D2E"/>
              </a:buClr>
              <a:buSzPct val="1000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Look for or Create…</a:t>
            </a:r>
          </a:p>
        </p:txBody>
      </p:sp>
      <p:pic>
        <p:nvPicPr>
          <p:cNvPr id="3" name="Picture 6" descr="How to ask the right user research questions">
            <a:extLst>
              <a:ext uri="{FF2B5EF4-FFF2-40B4-BE49-F238E27FC236}">
                <a16:creationId xmlns:a16="http://schemas.microsoft.com/office/drawing/2014/main" id="{6A8269B6-6A13-6B2F-D0B7-F3163EE60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" t="5478" r="12783"/>
          <a:stretch/>
        </p:blipFill>
        <p:spPr bwMode="auto">
          <a:xfrm>
            <a:off x="1984315" y="5356509"/>
            <a:ext cx="1716770" cy="1249122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A5A97C-40D2-E0B8-EC1F-BB7F1E859CF7}"/>
              </a:ext>
            </a:extLst>
          </p:cNvPr>
          <p:cNvSpPr txBox="1"/>
          <p:nvPr/>
        </p:nvSpPr>
        <p:spPr>
          <a:xfrm rot="19540855">
            <a:off x="933307" y="3044871"/>
            <a:ext cx="3030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Explore Questions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E6A126-26B4-E23A-440B-EB728754B56F}"/>
              </a:ext>
            </a:extLst>
          </p:cNvPr>
          <p:cNvGrpSpPr/>
          <p:nvPr/>
        </p:nvGrpSpPr>
        <p:grpSpPr>
          <a:xfrm>
            <a:off x="3761252" y="2158993"/>
            <a:ext cx="3030386" cy="4179176"/>
            <a:chOff x="3405652" y="2158993"/>
            <a:chExt cx="3030386" cy="4179176"/>
          </a:xfrm>
        </p:grpSpPr>
        <p:sp>
          <p:nvSpPr>
            <p:cNvPr id="32" name="Rounded Rectangle 31"/>
            <p:cNvSpPr/>
            <p:nvPr/>
          </p:nvSpPr>
          <p:spPr>
            <a:xfrm>
              <a:off x="4391791" y="2808014"/>
              <a:ext cx="2018587" cy="3530155"/>
            </a:xfrm>
            <a:prstGeom prst="roundRect">
              <a:avLst/>
            </a:prstGeom>
            <a:solidFill>
              <a:srgbClr val="599FFF"/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innerShdw blurRad="50800" dist="25400" dir="13500000">
                <a:srgbClr val="C0C0C0">
                  <a:alpha val="75000"/>
                </a:srgbClr>
              </a:inn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51460" marR="0" lvl="0" indent="-25146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Theories</a:t>
              </a:r>
            </a:p>
            <a:p>
              <a:pPr marL="251460" marR="0" lvl="0" indent="-25146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Methods</a:t>
              </a:r>
            </a:p>
            <a:p>
              <a:pPr marL="251460" marR="0" lvl="0" indent="-25146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</a:t>
              </a:r>
            </a:p>
            <a:p>
              <a:pPr marL="251460" marR="0" lvl="0" indent="-25146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Tests</a:t>
              </a:r>
            </a:p>
            <a:p>
              <a:pPr marL="251460" marR="0" lvl="0" indent="-25146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466B48-C8D4-D05F-CCA3-7AE2FE102F1A}"/>
                </a:ext>
              </a:extLst>
            </p:cNvPr>
            <p:cNvSpPr txBox="1"/>
            <p:nvPr/>
          </p:nvSpPr>
          <p:spPr>
            <a:xfrm rot="19540855">
              <a:off x="3405652" y="2158993"/>
              <a:ext cx="303038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Hunt &amp; Gather</a:t>
              </a:r>
            </a:p>
          </p:txBody>
        </p:sp>
        <p:pic>
          <p:nvPicPr>
            <p:cNvPr id="11" name="Picture 14" descr="204,066 Science Lab Stock Illustrations, Cliparts and Royalty Free Science  Lab Vectors">
              <a:extLst>
                <a:ext uri="{FF2B5EF4-FFF2-40B4-BE49-F238E27FC236}">
                  <a16:creationId xmlns:a16="http://schemas.microsoft.com/office/drawing/2014/main" id="{BDB50667-7259-1CDD-7067-2EB78294E1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2" r="9224"/>
            <a:stretch/>
          </p:blipFill>
          <p:spPr bwMode="auto">
            <a:xfrm>
              <a:off x="5264564" y="5070734"/>
              <a:ext cx="971136" cy="1076697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Free STACK OF BOOKS, Download Free STACK OF BOOKS png images, Free ClipArts  on Clipart Library">
              <a:extLst>
                <a:ext uri="{FF2B5EF4-FFF2-40B4-BE49-F238E27FC236}">
                  <a16:creationId xmlns:a16="http://schemas.microsoft.com/office/drawing/2014/main" id="{8526FB3D-4C01-0AE2-C365-8B49FE40CF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6051" y="4596190"/>
              <a:ext cx="866117" cy="11797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86ABE6-325F-9839-2E76-0F5F18C756B4}"/>
              </a:ext>
            </a:extLst>
          </p:cNvPr>
          <p:cNvGrpSpPr/>
          <p:nvPr/>
        </p:nvGrpSpPr>
        <p:grpSpPr>
          <a:xfrm>
            <a:off x="6869019" y="1405571"/>
            <a:ext cx="2468066" cy="3950939"/>
            <a:chOff x="6374440" y="1567085"/>
            <a:chExt cx="2468066" cy="3950939"/>
          </a:xfrm>
        </p:grpSpPr>
        <p:sp>
          <p:nvSpPr>
            <p:cNvPr id="13" name="Rounded Rectangle 12"/>
            <p:cNvSpPr/>
            <p:nvPr/>
          </p:nvSpPr>
          <p:spPr>
            <a:xfrm>
              <a:off x="6927291" y="2105490"/>
              <a:ext cx="1915215" cy="3412534"/>
            </a:xfrm>
            <a:prstGeom prst="roundRect">
              <a:avLst/>
            </a:prstGeom>
            <a:solidFill>
              <a:srgbClr val="12AA06"/>
            </a:solidFill>
            <a:ln>
              <a:solidFill>
                <a:srgbClr val="000000"/>
              </a:solidFill>
            </a:ln>
            <a:effectLst>
              <a:innerShdw blurRad="50800" dist="25400" dir="13500000">
                <a:srgbClr val="C0C0C0">
                  <a:alpha val="75000"/>
                </a:srgbClr>
              </a:inn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51460" marR="0" lvl="0" indent="-25146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Tables</a:t>
              </a:r>
            </a:p>
            <a:p>
              <a:pPr marL="251460" marR="0" lvl="0" indent="-25146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Charts</a:t>
              </a:r>
            </a:p>
            <a:p>
              <a:pPr marL="251460" marR="0" lvl="0" indent="-25146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Statistics</a:t>
              </a:r>
            </a:p>
            <a:p>
              <a:pPr marL="251460" marR="0" lvl="0" indent="-25146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Process tracing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E1CFDB8-FF60-75CF-4C62-82EB7ECEAE1D}"/>
                </a:ext>
              </a:extLst>
            </p:cNvPr>
            <p:cNvSpPr txBox="1"/>
            <p:nvPr/>
          </p:nvSpPr>
          <p:spPr>
            <a:xfrm rot="19540855">
              <a:off x="6374440" y="1567085"/>
              <a:ext cx="170369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Analyze</a:t>
              </a:r>
            </a:p>
          </p:txBody>
        </p:sp>
        <p:pic>
          <p:nvPicPr>
            <p:cNvPr id="12" name="Picture 6" descr="Stacked Column Chart with Stacked Trendlines in Excel - GeeksforGeeks">
              <a:extLst>
                <a:ext uri="{FF2B5EF4-FFF2-40B4-BE49-F238E27FC236}">
                  <a16:creationId xmlns:a16="http://schemas.microsoft.com/office/drawing/2014/main" id="{9C83D6E1-3D8B-5108-F817-D540F84AB8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79" r="21978"/>
            <a:stretch/>
          </p:blipFill>
          <p:spPr bwMode="auto">
            <a:xfrm>
              <a:off x="7110349" y="4282576"/>
              <a:ext cx="1549098" cy="1051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EC49CA-88F1-0923-ECE4-345E41ADDE9B}"/>
              </a:ext>
            </a:extLst>
          </p:cNvPr>
          <p:cNvGrpSpPr/>
          <p:nvPr/>
        </p:nvGrpSpPr>
        <p:grpSpPr>
          <a:xfrm>
            <a:off x="9391366" y="406361"/>
            <a:ext cx="2591444" cy="3764805"/>
            <a:chOff x="9013859" y="862611"/>
            <a:chExt cx="2591444" cy="3764805"/>
          </a:xfrm>
        </p:grpSpPr>
        <p:sp>
          <p:nvSpPr>
            <p:cNvPr id="14" name="Rounded Rectangle 13"/>
            <p:cNvSpPr/>
            <p:nvPr/>
          </p:nvSpPr>
          <p:spPr>
            <a:xfrm>
              <a:off x="9690088" y="1495185"/>
              <a:ext cx="1915215" cy="313223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effectLst>
              <a:innerShdw blurRad="50800" dist="25400" dir="13500000">
                <a:srgbClr val="C0C0C0">
                  <a:alpha val="75000"/>
                </a:srgbClr>
              </a:inn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51460" marR="0" lvl="0" indent="-25146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Outlines</a:t>
              </a:r>
            </a:p>
            <a:p>
              <a:pPr marL="251460" marR="0" lvl="0" indent="-25146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Drafts</a:t>
              </a:r>
            </a:p>
            <a:p>
              <a:pPr marL="251460" marR="0" lvl="0" indent="-25146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Finals</a:t>
              </a:r>
            </a:p>
          </p:txBody>
        </p:sp>
        <p:pic>
          <p:nvPicPr>
            <p:cNvPr id="1026" name="Picture 2" descr="Two people talking line icon. Friends meeting linear style sign for mobile  concept and web design. People talk outline vector icon. Symbol, logo  illustration. Vector graphics Stock Vector | Adobe Stock">
              <a:extLst>
                <a:ext uri="{FF2B5EF4-FFF2-40B4-BE49-F238E27FC236}">
                  <a16:creationId xmlns:a16="http://schemas.microsoft.com/office/drawing/2014/main" id="{180CDC81-6EC0-2311-A49A-2F9AD1ECAD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67" t="21160" r="21051" b="26063"/>
            <a:stretch/>
          </p:blipFill>
          <p:spPr bwMode="auto">
            <a:xfrm>
              <a:off x="9920102" y="2947403"/>
              <a:ext cx="1462741" cy="1343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0710EC-28C2-9BB5-F1BC-E11ED45D077C}"/>
                </a:ext>
              </a:extLst>
            </p:cNvPr>
            <p:cNvSpPr txBox="1"/>
            <p:nvPr/>
          </p:nvSpPr>
          <p:spPr>
            <a:xfrm rot="19540855">
              <a:off x="9013859" y="862611"/>
              <a:ext cx="215364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Write &amp; Share</a:t>
              </a:r>
            </a:p>
          </p:txBody>
        </p:sp>
      </p:grp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18975BA8-0ABE-4EE3-85A5-3CB60E1A0860}"/>
              </a:ext>
            </a:extLst>
          </p:cNvPr>
          <p:cNvCxnSpPr>
            <a:cxnSpLocks/>
          </p:cNvCxnSpPr>
          <p:nvPr/>
        </p:nvCxnSpPr>
        <p:spPr>
          <a:xfrm flipV="1">
            <a:off x="9149691" y="1338186"/>
            <a:ext cx="875420" cy="620361"/>
          </a:xfrm>
          <a:prstGeom prst="bentConnector3">
            <a:avLst>
              <a:gd name="adj1" fmla="val -50"/>
            </a:avLst>
          </a:prstGeom>
          <a:ln w="38100" cmpd="sng">
            <a:solidFill>
              <a:srgbClr val="C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37F9063F-4E11-5719-B1D7-28490C417766}"/>
              </a:ext>
            </a:extLst>
          </p:cNvPr>
          <p:cNvCxnSpPr>
            <a:cxnSpLocks/>
          </p:cNvCxnSpPr>
          <p:nvPr/>
        </p:nvCxnSpPr>
        <p:spPr>
          <a:xfrm flipV="1">
            <a:off x="6475247" y="2178109"/>
            <a:ext cx="946623" cy="606637"/>
          </a:xfrm>
          <a:prstGeom prst="bentConnector3">
            <a:avLst>
              <a:gd name="adj1" fmla="val -310"/>
            </a:avLst>
          </a:prstGeom>
          <a:ln w="38100" cmpd="sng">
            <a:solidFill>
              <a:srgbClr val="C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998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F75A3D7F-734F-5E4A-A935-51EFA1485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6233" b="6233"/>
          <a:stretch/>
        </p:blipFill>
        <p:spPr bwMode="auto">
          <a:xfrm>
            <a:off x="7166476" y="1288817"/>
            <a:ext cx="2292192" cy="295616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BD834D3-0E3D-DC4C-AFAF-DEC6357989FA}"/>
              </a:ext>
            </a:extLst>
          </p:cNvPr>
          <p:cNvSpPr txBox="1"/>
          <p:nvPr/>
        </p:nvSpPr>
        <p:spPr>
          <a:xfrm>
            <a:off x="9593448" y="1333919"/>
            <a:ext cx="273099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China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1958–62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Great Leap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Forward 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D834D3-0E3D-DC4C-AFAF-DEC6357989FA}"/>
              </a:ext>
            </a:extLst>
          </p:cNvPr>
          <p:cNvSpPr txBox="1"/>
          <p:nvPr/>
        </p:nvSpPr>
        <p:spPr>
          <a:xfrm>
            <a:off x="9555348" y="3198976"/>
            <a:ext cx="2528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40–60 million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died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F52E70-CC0B-A546-8F58-A41B546EDA63}"/>
              </a:ext>
            </a:extLst>
          </p:cNvPr>
          <p:cNvSpPr txBox="1"/>
          <p:nvPr/>
        </p:nvSpPr>
        <p:spPr>
          <a:xfrm>
            <a:off x="8845905" y="4751146"/>
            <a:ext cx="3409595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Yemen Civil War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2017–18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Military blockade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50,000 starved to death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3EFAAB-9F4C-8041-8962-D82D9F38EC33}"/>
              </a:ext>
            </a:extLst>
          </p:cNvPr>
          <p:cNvSpPr txBox="1"/>
          <p:nvPr/>
        </p:nvSpPr>
        <p:spPr>
          <a:xfrm>
            <a:off x="1358900" y="4751146"/>
            <a:ext cx="3636242" cy="2000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Nigeria Civil War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1967–69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Military blockage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100,000 combat deaths vs.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1.5 million starved to death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FB45A9-66C0-354B-9E94-BB9E75D76E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" t="35276" r="-355" b="14894"/>
          <a:stretch/>
        </p:blipFill>
        <p:spPr>
          <a:xfrm>
            <a:off x="5287242" y="4798408"/>
            <a:ext cx="3289906" cy="18505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6844DB-ABE3-AA4B-A238-C8E9ECDDEA02}"/>
              </a:ext>
            </a:extLst>
          </p:cNvPr>
          <p:cNvSpPr txBox="1"/>
          <p:nvPr/>
        </p:nvSpPr>
        <p:spPr>
          <a:xfrm>
            <a:off x="3902251" y="1352317"/>
            <a:ext cx="32183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Ukraine Famine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1932–33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Holodomor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: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Intentional “death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by hunger”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4 million died</a:t>
            </a:r>
          </a:p>
        </p:txBody>
      </p:sp>
      <p:pic>
        <p:nvPicPr>
          <p:cNvPr id="8194" name="Picture 2" descr="Survival | CDE">
            <a:extLst>
              <a:ext uri="{FF2B5EF4-FFF2-40B4-BE49-F238E27FC236}">
                <a16:creationId xmlns:a16="http://schemas.microsoft.com/office/drawing/2014/main" id="{AC77FABC-0B72-804B-ADF7-D7984DF46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478"/>
          <a:stretch/>
        </p:blipFill>
        <p:spPr bwMode="auto">
          <a:xfrm>
            <a:off x="1596682" y="1288817"/>
            <a:ext cx="2171700" cy="293149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475D82-58E2-E188-79A3-F7CAA9EBB20D}"/>
              </a:ext>
            </a:extLst>
          </p:cNvPr>
          <p:cNvSpPr txBox="1"/>
          <p:nvPr/>
        </p:nvSpPr>
        <p:spPr>
          <a:xfrm rot="16200000">
            <a:off x="-2314720" y="3604049"/>
            <a:ext cx="61660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Appling the Research Process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8AA2011-2444-415C-B9B9-6F9287F19DC7}"/>
              </a:ext>
            </a:extLst>
          </p:cNvPr>
          <p:cNvSpPr/>
          <p:nvPr/>
        </p:nvSpPr>
        <p:spPr>
          <a:xfrm>
            <a:off x="1549400" y="142445"/>
            <a:ext cx="10461625" cy="640204"/>
          </a:xfrm>
          <a:prstGeom prst="round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  <a:effectLst>
            <a:innerShdw blurRad="50800" dist="25400" dir="13500000">
              <a:srgbClr val="C0C0C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Famine:  Weapon or Feature of Conflict?</a:t>
            </a:r>
          </a:p>
        </p:txBody>
      </p:sp>
    </p:spTree>
    <p:extLst>
      <p:ext uri="{BB962C8B-B14F-4D97-AF65-F5344CB8AC3E}">
        <p14:creationId xmlns:p14="http://schemas.microsoft.com/office/powerpoint/2010/main" val="25901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488994" y="1300233"/>
            <a:ext cx="2203082" cy="50287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  <a:effectLst>
            <a:innerShdw blurRad="50800" dist="25400" dir="13500000">
              <a:srgbClr val="C0C0C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884204" y="1300232"/>
            <a:ext cx="3030386" cy="5028791"/>
          </a:xfrm>
          <a:prstGeom prst="roundRect">
            <a:avLst/>
          </a:prstGeom>
          <a:solidFill>
            <a:srgbClr val="599FFF"/>
          </a:solidFill>
          <a:ln>
            <a:solidFill>
              <a:schemeClr val="accent3"/>
            </a:solidFill>
          </a:ln>
          <a:effectLst>
            <a:innerShdw blurRad="50800" dist="25400" dir="13500000">
              <a:srgbClr val="C0C0C0">
                <a:alpha val="75000"/>
              </a:srgb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What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 have others studied?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How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? </a:t>
            </a:r>
          </a:p>
          <a:p>
            <a:pPr marL="0" marR="0" lvl="2" indent="0" algn="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What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 happened,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where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 and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when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? 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By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whom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to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whom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?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How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?</a:t>
            </a:r>
          </a:p>
          <a:p>
            <a:pPr marL="0" marR="0" lvl="0" indent="-914400" algn="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What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context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do we need?</a:t>
            </a:r>
          </a:p>
          <a:p>
            <a:pPr marL="0" marR="0" lvl="0" indent="-9144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How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have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others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explained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famines?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794824" y="1300232"/>
            <a:ext cx="2273603" cy="4982223"/>
          </a:xfrm>
          <a:prstGeom prst="roundRect">
            <a:avLst/>
          </a:prstGeom>
          <a:solidFill>
            <a:srgbClr val="12AA06"/>
          </a:solidFill>
          <a:ln>
            <a:solidFill>
              <a:srgbClr val="000000"/>
            </a:solidFill>
          </a:ln>
          <a:effectLst>
            <a:innerShdw blurRad="50800" dist="25400" dir="13500000">
              <a:srgbClr val="C0C0C0">
                <a:alpha val="75000"/>
              </a:srgb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What do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your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data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tell you?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Can you explain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your logic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?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Where do your results fit with others’? Expand our knowledge?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A5A97C-40D2-E0B8-EC1F-BB7F1E859CF7}"/>
              </a:ext>
            </a:extLst>
          </p:cNvPr>
          <p:cNvSpPr txBox="1"/>
          <p:nvPr/>
        </p:nvSpPr>
        <p:spPr>
          <a:xfrm>
            <a:off x="1123032" y="777163"/>
            <a:ext cx="3030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Res. Question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466B48-C8D4-D05F-CCA3-7AE2FE102F1A}"/>
              </a:ext>
            </a:extLst>
          </p:cNvPr>
          <p:cNvSpPr txBox="1"/>
          <p:nvPr/>
        </p:nvSpPr>
        <p:spPr>
          <a:xfrm>
            <a:off x="3931894" y="777163"/>
            <a:ext cx="3030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Hunt &amp; Gather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1CFDB8-FF60-75CF-4C62-82EB7ECEAE1D}"/>
              </a:ext>
            </a:extLst>
          </p:cNvPr>
          <p:cNvSpPr txBox="1"/>
          <p:nvPr/>
        </p:nvSpPr>
        <p:spPr>
          <a:xfrm>
            <a:off x="10127470" y="777163"/>
            <a:ext cx="17036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Analyze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5451B1-1599-F6B9-7BA4-FD1A5A4DEA91}"/>
              </a:ext>
            </a:extLst>
          </p:cNvPr>
          <p:cNvSpPr txBox="1"/>
          <p:nvPr/>
        </p:nvSpPr>
        <p:spPr>
          <a:xfrm>
            <a:off x="7106718" y="1350336"/>
            <a:ext cx="2544237" cy="4932119"/>
          </a:xfrm>
          <a:prstGeom prst="rect">
            <a:avLst/>
          </a:prstGeom>
          <a:noFill/>
          <a:ln>
            <a:solidFill>
              <a:srgbClr val="0228D6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Theoretical explanations direct you to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potential causes to study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</a:b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/>
              <a:ea typeface="+mn-ea"/>
              <a:cs typeface="Calibri"/>
            </a:endParaRPr>
          </a:p>
          <a:p>
            <a:pPr marL="251460" marR="0" lvl="1" indent="-2514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Natural disasters</a:t>
            </a:r>
          </a:p>
          <a:p>
            <a:pPr marL="251460" marR="0" lvl="1" indent="-2514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Poverty levels</a:t>
            </a:r>
          </a:p>
          <a:p>
            <a:pPr marL="251460" marR="0" lvl="1" indent="-2514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Logistical issues</a:t>
            </a:r>
          </a:p>
          <a:p>
            <a:pPr marL="251460" marR="0" lvl="1" indent="-2514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Int’l responses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228D6"/>
              </a:solidFill>
              <a:effectLst/>
              <a:uLnTx/>
              <a:uFillTx/>
              <a:latin typeface="Gill Sans MT"/>
              <a:ea typeface="+mn-ea"/>
              <a:cs typeface="Calibri"/>
            </a:endParaRPr>
          </a:p>
          <a:p>
            <a:pPr marL="251460" marR="0" lvl="1" indent="-2514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Conflict strategy</a:t>
            </a:r>
          </a:p>
          <a:p>
            <a:pPr marL="251460" marR="0" lvl="1" indent="-2514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Govt policies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210C691E-551A-F6DD-9BF6-34F8B32D8B44}"/>
              </a:ext>
            </a:extLst>
          </p:cNvPr>
          <p:cNvSpPr/>
          <p:nvPr/>
        </p:nvSpPr>
        <p:spPr>
          <a:xfrm>
            <a:off x="1523726" y="3557367"/>
            <a:ext cx="2107388" cy="2546181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Why do govts implement policies that cause famine?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78296E3-7C58-47A8-0FDB-FC8EB1AB8A3C}"/>
              </a:ext>
            </a:extLst>
          </p:cNvPr>
          <p:cNvSpPr/>
          <p:nvPr/>
        </p:nvSpPr>
        <p:spPr>
          <a:xfrm>
            <a:off x="1518301" y="1409597"/>
            <a:ext cx="2107388" cy="144808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Why do famines happen?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C1C11A-AD2C-2CF6-714B-9FD560938382}"/>
              </a:ext>
            </a:extLst>
          </p:cNvPr>
          <p:cNvCxnSpPr/>
          <p:nvPr/>
        </p:nvCxnSpPr>
        <p:spPr>
          <a:xfrm>
            <a:off x="1733550" y="3189819"/>
            <a:ext cx="176212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83D8DB-EE3D-6271-4C67-4A8E9F2F5251}"/>
              </a:ext>
            </a:extLst>
          </p:cNvPr>
          <p:cNvCxnSpPr>
            <a:cxnSpLocks/>
          </p:cNvCxnSpPr>
          <p:nvPr/>
        </p:nvCxnSpPr>
        <p:spPr>
          <a:xfrm flipH="1">
            <a:off x="1546566" y="6591036"/>
            <a:ext cx="4248753" cy="0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2B39F68-D416-31CA-FD2A-4458E0686277}"/>
              </a:ext>
            </a:extLst>
          </p:cNvPr>
          <p:cNvSpPr txBox="1"/>
          <p:nvPr/>
        </p:nvSpPr>
        <p:spPr>
          <a:xfrm>
            <a:off x="5885460" y="6360203"/>
            <a:ext cx="2153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Write &amp; Share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2E1099F-63ED-537C-572A-CE9BA90B102B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8039100" y="6591036"/>
            <a:ext cx="3969091" cy="0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B8CF739-16A4-B4D5-D6DA-374A4BBC6D2B}"/>
              </a:ext>
            </a:extLst>
          </p:cNvPr>
          <p:cNvSpPr/>
          <p:nvPr/>
        </p:nvSpPr>
        <p:spPr>
          <a:xfrm>
            <a:off x="1549400" y="142445"/>
            <a:ext cx="10461625" cy="640204"/>
          </a:xfrm>
          <a:prstGeom prst="round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  <a:effectLst>
            <a:innerShdw blurRad="50800" dist="25400" dir="13500000">
              <a:srgbClr val="C0C0C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Famine:  Weapon or Feature of Conflict?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53AC49-D262-EC90-8E29-611B92A6380C}"/>
              </a:ext>
            </a:extLst>
          </p:cNvPr>
          <p:cNvSpPr txBox="1"/>
          <p:nvPr/>
        </p:nvSpPr>
        <p:spPr>
          <a:xfrm rot="16200000">
            <a:off x="-2314720" y="3604049"/>
            <a:ext cx="61660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Appling the Research Process</a:t>
            </a:r>
          </a:p>
        </p:txBody>
      </p:sp>
    </p:spTree>
    <p:extLst>
      <p:ext uri="{BB962C8B-B14F-4D97-AF65-F5344CB8AC3E}">
        <p14:creationId xmlns:p14="http://schemas.microsoft.com/office/powerpoint/2010/main" val="47742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Made in the West: New era of global famine thanks to war and chaos — RT">
            <a:extLst>
              <a:ext uri="{FF2B5EF4-FFF2-40B4-BE49-F238E27FC236}">
                <a16:creationId xmlns:a16="http://schemas.microsoft.com/office/drawing/2014/main" id="{6D654B91-E971-B99D-E837-15381EB34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06502" y="833066"/>
            <a:ext cx="10549284" cy="602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FD4A44-7E14-B441-9816-527922DB4144}"/>
              </a:ext>
            </a:extLst>
          </p:cNvPr>
          <p:cNvSpPr txBox="1"/>
          <p:nvPr/>
        </p:nvSpPr>
        <p:spPr>
          <a:xfrm>
            <a:off x="7817010" y="1910834"/>
            <a:ext cx="4362346" cy="455509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Unintentional (Feature)</a:t>
            </a:r>
          </a:p>
          <a:p>
            <a:pPr marL="6400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Weak states</a:t>
            </a:r>
          </a:p>
          <a:p>
            <a:pPr marL="6400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War disruptions</a:t>
            </a:r>
          </a:p>
          <a:p>
            <a:pPr marL="6400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Blocked migration</a:t>
            </a:r>
          </a:p>
          <a:p>
            <a:pPr marL="6400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Limited aid</a:t>
            </a:r>
          </a:p>
          <a:p>
            <a:pPr marL="6400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Economic crises</a:t>
            </a:r>
          </a:p>
          <a:p>
            <a:pPr marL="6400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 strategic interest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68C1B1-CBDD-DA45-B8B8-6BE4F5E53CE8}"/>
              </a:ext>
            </a:extLst>
          </p:cNvPr>
          <p:cNvSpPr txBox="1"/>
          <p:nvPr/>
        </p:nvSpPr>
        <p:spPr>
          <a:xfrm>
            <a:off x="1700471" y="1910834"/>
            <a:ext cx="4124132" cy="452431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Intentional (Weapon)</a:t>
            </a:r>
          </a:p>
          <a:p>
            <a:pPr marL="6400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Coercion, submission, capitulation</a:t>
            </a:r>
          </a:p>
          <a:p>
            <a:pPr marL="6400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Punishment, retaliation, genocide</a:t>
            </a:r>
          </a:p>
          <a:p>
            <a:pPr marL="6400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Military tactics</a:t>
            </a:r>
          </a:p>
          <a:p>
            <a:pPr marL="109728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Sieges</a:t>
            </a:r>
          </a:p>
          <a:p>
            <a:pPr marL="109728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Blockades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E16F48E-9314-944A-A118-6C72F89E482D}"/>
              </a:ext>
            </a:extLst>
          </p:cNvPr>
          <p:cNvSpPr txBox="1">
            <a:spLocks/>
          </p:cNvSpPr>
          <p:nvPr/>
        </p:nvSpPr>
        <p:spPr>
          <a:xfrm>
            <a:off x="4701383" y="981075"/>
            <a:ext cx="5984115" cy="87439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  <a:t>Possible Explanations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F5F72F4-3433-0873-AF59-6B61941A4928}"/>
              </a:ext>
            </a:extLst>
          </p:cNvPr>
          <p:cNvSpPr/>
          <p:nvPr/>
        </p:nvSpPr>
        <p:spPr>
          <a:xfrm>
            <a:off x="1506502" y="129185"/>
            <a:ext cx="10506269" cy="851890"/>
          </a:xfrm>
          <a:prstGeom prst="roundRect">
            <a:avLst/>
          </a:prstGeom>
          <a:solidFill>
            <a:schemeClr val="accent6"/>
          </a:solidFill>
          <a:ln w="57150">
            <a:solidFill>
              <a:schemeClr val="accent2"/>
            </a:solidFill>
          </a:ln>
          <a:effectLst>
            <a:innerShdw blurRad="50800" dist="25400" dir="13500000">
              <a:srgbClr val="C0C0C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Why do governments implement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B80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policies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that cause famine?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BEB114-7E3F-4FCF-5BD0-783DE1003CE3}"/>
              </a:ext>
            </a:extLst>
          </p:cNvPr>
          <p:cNvSpPr txBox="1"/>
          <p:nvPr/>
        </p:nvSpPr>
        <p:spPr>
          <a:xfrm rot="16200000">
            <a:off x="-2314720" y="3604049"/>
            <a:ext cx="61660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Appling the Research Process</a:t>
            </a:r>
          </a:p>
        </p:txBody>
      </p:sp>
    </p:spTree>
    <p:extLst>
      <p:ext uri="{BB962C8B-B14F-4D97-AF65-F5344CB8AC3E}">
        <p14:creationId xmlns:p14="http://schemas.microsoft.com/office/powerpoint/2010/main" val="73657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818537" y="1002714"/>
            <a:ext cx="8431100" cy="5273395"/>
          </a:xfrm>
        </p:spPr>
        <p:txBody>
          <a:bodyPr>
            <a:noAutofit/>
          </a:bodyPr>
          <a:lstStyle/>
          <a:p>
            <a:pPr marL="0" indent="0">
              <a:spcAft>
                <a:spcPts val="4500"/>
              </a:spcAft>
              <a:buClr>
                <a:schemeClr val="accent3"/>
              </a:buClr>
              <a:buSzPct val="100000"/>
              <a:buNone/>
            </a:pPr>
            <a:r>
              <a:rPr lang="en-US" sz="3600" b="1" dirty="0">
                <a:solidFill>
                  <a:srgbClr val="0228D6"/>
                </a:solidFill>
                <a:latin typeface="Calibri"/>
                <a:cs typeface="Calibri"/>
              </a:rPr>
              <a:t>By consuming e</a:t>
            </a:r>
            <a:r>
              <a:rPr lang="en-US" sz="3600" b="1" dirty="0">
                <a:solidFill>
                  <a:srgbClr val="0228D6"/>
                </a:solidFill>
                <a:cs typeface="Calibri"/>
              </a:rPr>
              <a:t>xisting knowledge…</a:t>
            </a:r>
            <a:endParaRPr lang="en-US" b="1" dirty="0">
              <a:solidFill>
                <a:srgbClr val="0228D6"/>
              </a:solidFill>
              <a:cs typeface="Calibri"/>
            </a:endParaRPr>
          </a:p>
          <a:p>
            <a:pPr marL="1014984" lvl="1" indent="-374904">
              <a:spcAft>
                <a:spcPts val="55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Save </a:t>
            </a:r>
            <a:r>
              <a:rPr lang="en-US" sz="3200" b="1" dirty="0">
                <a:cs typeface="Calibri"/>
              </a:rPr>
              <a:t>time</a:t>
            </a:r>
          </a:p>
          <a:p>
            <a:pPr marL="1014984" lvl="1" indent="-374904">
              <a:spcAft>
                <a:spcPts val="49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cs typeface="Calibri" charset="0"/>
              </a:rPr>
              <a:t>Discover </a:t>
            </a:r>
            <a:br>
              <a:rPr lang="en-US" sz="3200" dirty="0">
                <a:cs typeface="Calibri" charset="0"/>
              </a:rPr>
            </a:br>
            <a:r>
              <a:rPr lang="en-US" sz="3200" b="1" dirty="0">
                <a:cs typeface="Calibri" charset="0"/>
              </a:rPr>
              <a:t>additional sources</a:t>
            </a:r>
            <a:endParaRPr lang="en-US" sz="3200" b="1" dirty="0">
              <a:cs typeface="Calibri"/>
            </a:endParaRPr>
          </a:p>
          <a:p>
            <a:pPr marL="1014984" lvl="1" indent="-374904">
              <a:spcAft>
                <a:spcPts val="49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Increase </a:t>
            </a:r>
            <a:r>
              <a:rPr lang="en-US" sz="3200" b="1" dirty="0">
                <a:cs typeface="Calibri"/>
              </a:rPr>
              <a:t>accuracy, quality</a:t>
            </a:r>
            <a:endParaRPr lang="en-US" sz="2000" dirty="0">
              <a:cs typeface="Calibri"/>
            </a:endParaRPr>
          </a:p>
        </p:txBody>
      </p:sp>
      <p:pic>
        <p:nvPicPr>
          <p:cNvPr id="2056" name="Picture 8" descr="Man sleeping on beach Stock Photo by ©mast3r 43558619">
            <a:extLst>
              <a:ext uri="{FF2B5EF4-FFF2-40B4-BE49-F238E27FC236}">
                <a16:creationId xmlns:a16="http://schemas.microsoft.com/office/drawing/2014/main" id="{8CC5D1E4-4072-B348-B677-5AD862428A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t="16676" r="9410" b="32004"/>
          <a:stretch/>
        </p:blipFill>
        <p:spPr bwMode="auto">
          <a:xfrm flipH="1">
            <a:off x="5585147" y="1934508"/>
            <a:ext cx="3005066" cy="1165807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The Impact of Data Accuracy [White Paper] - Thomson Data">
            <a:extLst>
              <a:ext uri="{FF2B5EF4-FFF2-40B4-BE49-F238E27FC236}">
                <a16:creationId xmlns:a16="http://schemas.microsoft.com/office/drawing/2014/main" id="{39EDE8B1-CB34-1746-AE03-B470807A4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570"/>
          <a:stretch/>
        </p:blipFill>
        <p:spPr bwMode="auto">
          <a:xfrm flipH="1">
            <a:off x="8604413" y="5049423"/>
            <a:ext cx="3005063" cy="122668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1794AF3-A2D7-9644-9145-633D60396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726" y="151538"/>
            <a:ext cx="10959873" cy="759071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en-US" sz="4200" dirty="0">
                <a:solidFill>
                  <a:srgbClr val="C00000"/>
                </a:solidFill>
                <a:effectLst/>
              </a:rPr>
              <a:t>4. How sources support your work</a:t>
            </a:r>
          </a:p>
        </p:txBody>
      </p:sp>
      <p:pic>
        <p:nvPicPr>
          <p:cNvPr id="7" name="Graphic 6" descr="Storytelling with solid fill">
            <a:extLst>
              <a:ext uri="{FF2B5EF4-FFF2-40B4-BE49-F238E27FC236}">
                <a16:creationId xmlns:a16="http://schemas.microsoft.com/office/drawing/2014/main" id="{E3B3CCBB-9B7B-536A-FEC1-2AFC5F06A6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7238" y="100738"/>
            <a:ext cx="933448" cy="933448"/>
          </a:xfrm>
          <a:prstGeom prst="rect">
            <a:avLst/>
          </a:prstGeom>
        </p:spPr>
      </p:pic>
      <p:pic>
        <p:nvPicPr>
          <p:cNvPr id="9218" name="Picture 2" descr="The Importance of Reading From a Variety of News Sources – The Wrangler">
            <a:extLst>
              <a:ext uri="{FF2B5EF4-FFF2-40B4-BE49-F238E27FC236}">
                <a16:creationId xmlns:a16="http://schemas.microsoft.com/office/drawing/2014/main" id="{94CB0CAA-D25A-8F82-33F8-D21053391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 b="8049"/>
          <a:stretch/>
        </p:blipFill>
        <p:spPr bwMode="auto">
          <a:xfrm flipH="1">
            <a:off x="7132458" y="3431036"/>
            <a:ext cx="3005065" cy="125717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239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1733940" y="1281320"/>
            <a:ext cx="9554662" cy="479604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1014984" marR="0" lvl="1" indent="-37490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300"/>
              </a:spcAft>
              <a:buClr>
                <a:srgbClr val="C32D2E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Calibri" charset="0"/>
                <a:cs typeface="Calibri" charset="0"/>
              </a:rPr>
              <a:t>Model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Calibri" charset="0"/>
                <a:cs typeface="Calibri" charset="0"/>
              </a:rPr>
              <a:t>academic norms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Calibri" charset="0"/>
                <a:cs typeface="Calibri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Calibri" charset="0"/>
                <a:cs typeface="Calibri" charset="0"/>
              </a:rPr>
              <a:t>(style, structure, purpose)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Calibri" charset="0"/>
                <a:cs typeface="Calibri" charset="0"/>
              </a:rPr>
            </a:b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Calibri"/>
            </a:endParaRPr>
          </a:p>
          <a:p>
            <a:pPr marL="1014984" marR="0" lvl="1" indent="-37490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300"/>
              </a:spcAft>
              <a:buClr>
                <a:srgbClr val="C32D2E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Calibri" charset="0"/>
                <a:cs typeface="Calibri" charset="0"/>
              </a:rPr>
              <a:t>Show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Calibri" charset="0"/>
                <a:cs typeface="Calibri" charset="0"/>
              </a:rPr>
              <a:t>you know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Calibri" charset="0"/>
                <a:cs typeface="Calibri" charset="0"/>
              </a:rPr>
              <a:t>what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Calibri" charset="0"/>
                <a:cs typeface="Calibri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Calibri" charset="0"/>
                <a:cs typeface="Calibri" charset="0"/>
              </a:rPr>
              <a:t>they know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Calibri" charset="0"/>
                <a:cs typeface="Calibri" charset="0"/>
              </a:rPr>
              <a:t>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Calibri" charset="0"/>
                <a:cs typeface="Calibri" charset="0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Calibri"/>
            </a:endParaRPr>
          </a:p>
          <a:p>
            <a:pPr marL="1014984" marR="0" lvl="1" indent="-37490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>
                <a:srgbClr val="C32D2E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Calibri" charset="0"/>
                <a:cs typeface="Calibri" charset="0"/>
              </a:rPr>
              <a:t>Transfer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Calibri" charset="0"/>
                <a:cs typeface="Calibri" charset="0"/>
              </a:rPr>
              <a:t> source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Calibri" charset="0"/>
                <a:cs typeface="Calibri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Calibri" charset="0"/>
                <a:cs typeface="Calibri" charset="0"/>
              </a:rPr>
              <a:t>reputations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Calibri" charset="0"/>
                <a:cs typeface="Calibri" charset="0"/>
              </a:rPr>
              <a:t>to yourself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F014850-8E95-AC46-BCCD-E0681AAC142B}"/>
              </a:ext>
            </a:extLst>
          </p:cNvPr>
          <p:cNvSpPr txBox="1">
            <a:spLocks/>
          </p:cNvSpPr>
          <p:nvPr/>
        </p:nvSpPr>
        <p:spPr>
          <a:xfrm>
            <a:off x="1968719" y="404799"/>
            <a:ext cx="10079099" cy="52551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32D2E"/>
              </a:buClr>
              <a:buSzPct val="100000"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To become a warrior-scholar…</a:t>
            </a:r>
          </a:p>
        </p:txBody>
      </p:sp>
      <p:pic>
        <p:nvPicPr>
          <p:cNvPr id="6" name="Picture 6" descr="It will take critical, thorough scrutiny to truly decolonise knowledge">
            <a:extLst>
              <a:ext uri="{FF2B5EF4-FFF2-40B4-BE49-F238E27FC236}">
                <a16:creationId xmlns:a16="http://schemas.microsoft.com/office/drawing/2014/main" id="{71DEDA68-D395-4528-9EC1-805979CD1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45" y="3277593"/>
            <a:ext cx="2602686" cy="12057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ree Academic Achievement Cliparts, Download Free Academic Achievement  Cliparts png images, Free ClipArts on Clipart Library">
            <a:extLst>
              <a:ext uri="{FF2B5EF4-FFF2-40B4-BE49-F238E27FC236}">
                <a16:creationId xmlns:a16="http://schemas.microsoft.com/office/drawing/2014/main" id="{703CC7FA-68C2-6E5B-4EE3-45888A2F3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649" y="1281320"/>
            <a:ext cx="2120227" cy="156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What is Data Transfer?">
            <a:extLst>
              <a:ext uri="{FF2B5EF4-FFF2-40B4-BE49-F238E27FC236}">
                <a16:creationId xmlns:a16="http://schemas.microsoft.com/office/drawing/2014/main" id="{4159A98D-CDBE-AE96-64A5-39D5628A2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2"/>
          <a:stretch/>
        </p:blipFill>
        <p:spPr bwMode="auto">
          <a:xfrm>
            <a:off x="8790929" y="5042732"/>
            <a:ext cx="1555666" cy="159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762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395376" y="984871"/>
            <a:ext cx="999307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Established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theories, concepts, and definitions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Transparency about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methods and scope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Citations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Reputable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 organizations, publishers, speakers,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and researchers</a:t>
            </a:r>
          </a:p>
          <a:p>
            <a:pPr marL="1828800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Seek peer-reviewed, academic presses, and other trusted institutions (.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edu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, .gov, .org, .mil)</a:t>
            </a:r>
          </a:p>
          <a:p>
            <a:pPr marL="1828800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Be alert to bias!</a:t>
            </a:r>
          </a:p>
          <a:p>
            <a:pPr marL="1828800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Think critically, check carefully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Calibri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3316885" y="4302305"/>
            <a:ext cx="626149" cy="586735"/>
          </a:xfrm>
          <a:prstGeom prst="star5">
            <a:avLst>
              <a:gd name="adj" fmla="val 15576"/>
              <a:gd name="hf" fmla="val 105146"/>
              <a:gd name="vf" fmla="val 110557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3E92D1A-B22D-7F4B-AF1E-E23B52AF4973}"/>
              </a:ext>
            </a:extLst>
          </p:cNvPr>
          <p:cNvSpPr txBox="1">
            <a:spLocks/>
          </p:cNvSpPr>
          <p:nvPr/>
        </p:nvSpPr>
        <p:spPr>
          <a:xfrm>
            <a:off x="1930011" y="103384"/>
            <a:ext cx="10458442" cy="74556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Calibri" charset="0"/>
                <a:cs typeface="Calibri" charset="0"/>
              </a:rPr>
              <a:t>For 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Calibri" charset="0"/>
                <a:cs typeface="Calibri" charset="0"/>
              </a:rPr>
              <a:t>positive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Calibri" charset="0"/>
                <a:cs typeface="Calibri" charset="0"/>
              </a:rPr>
              <a:t> reputation transfer, seek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9025" y="-640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6C9D73-FFEA-824A-B4EB-41723658F10E}"/>
              </a:ext>
            </a:extLst>
          </p:cNvPr>
          <p:cNvSpPr txBox="1"/>
          <p:nvPr/>
        </p:nvSpPr>
        <p:spPr>
          <a:xfrm>
            <a:off x="-2295331" y="23326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3074" name="Picture 2" descr="Download Free png Red Circle Cross Out Png - No Icon Png Free PNG Images &amp;  Clipart ... - DLPNG.com">
            <a:extLst>
              <a:ext uri="{FF2B5EF4-FFF2-40B4-BE49-F238E27FC236}">
                <a16:creationId xmlns:a16="http://schemas.microsoft.com/office/drawing/2014/main" id="{ABEE86F3-5EA2-764C-B9CA-4E40A6BD7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86" y="5263172"/>
            <a:ext cx="733308" cy="76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Magnifying glass outline">
            <a:extLst>
              <a:ext uri="{FF2B5EF4-FFF2-40B4-BE49-F238E27FC236}">
                <a16:creationId xmlns:a16="http://schemas.microsoft.com/office/drawing/2014/main" id="{E8B52A7B-D5FA-C14C-B56B-E6643415C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62131" y="6040070"/>
            <a:ext cx="745565" cy="745565"/>
          </a:xfrm>
          <a:prstGeom prst="rect">
            <a:avLst/>
          </a:prstGeom>
        </p:spPr>
      </p:pic>
      <p:pic>
        <p:nvPicPr>
          <p:cNvPr id="3" name="Picture 10" descr="What is Data Transfer?">
            <a:extLst>
              <a:ext uri="{FF2B5EF4-FFF2-40B4-BE49-F238E27FC236}">
                <a16:creationId xmlns:a16="http://schemas.microsoft.com/office/drawing/2014/main" id="{088990CE-9BE6-3C25-ACBE-1AAF3F516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2"/>
          <a:stretch/>
        </p:blipFill>
        <p:spPr bwMode="auto">
          <a:xfrm>
            <a:off x="839710" y="1109968"/>
            <a:ext cx="1555666" cy="159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01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766" y="-89839"/>
            <a:ext cx="7747171" cy="1027289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Today’s Key Take Aways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222A94-211C-5088-4B3A-E89E51404C10}"/>
              </a:ext>
            </a:extLst>
          </p:cNvPr>
          <p:cNvGrpSpPr/>
          <p:nvPr/>
        </p:nvGrpSpPr>
        <p:grpSpPr>
          <a:xfrm>
            <a:off x="7826136" y="1544220"/>
            <a:ext cx="2774950" cy="2634930"/>
            <a:chOff x="7696518" y="1426015"/>
            <a:chExt cx="2774950" cy="2634930"/>
          </a:xfrm>
        </p:grpSpPr>
        <p:pic>
          <p:nvPicPr>
            <p:cNvPr id="4100" name="Picture 4" descr="Handshake Icon. Business Agreement Icon. Shaking Hands. Make a Deal. Hands  Shaking Each Other Stock Vector - Illustration of harmony, contract:  185821777">
              <a:extLst>
                <a:ext uri="{FF2B5EF4-FFF2-40B4-BE49-F238E27FC236}">
                  <a16:creationId xmlns:a16="http://schemas.microsoft.com/office/drawing/2014/main" id="{9DE00C8F-F45A-9B4E-AFC4-0294E0F70C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89"/>
            <a:stretch/>
          </p:blipFill>
          <p:spPr bwMode="auto">
            <a:xfrm>
              <a:off x="7696518" y="1426015"/>
              <a:ext cx="2774950" cy="2634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Graphic 5" descr="Anchor with solid fill">
              <a:extLst>
                <a:ext uri="{FF2B5EF4-FFF2-40B4-BE49-F238E27FC236}">
                  <a16:creationId xmlns:a16="http://schemas.microsoft.com/office/drawing/2014/main" id="{3870503E-DBA3-3A4D-9F72-C963B1FF9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29008" y="1641832"/>
              <a:ext cx="720845" cy="720845"/>
            </a:xfrm>
            <a:prstGeom prst="rect">
              <a:avLst/>
            </a:prstGeom>
          </p:spPr>
        </p:pic>
        <p:pic>
          <p:nvPicPr>
            <p:cNvPr id="7" name="Graphic 6" descr="Graduation cap with solid fill">
              <a:extLst>
                <a:ext uri="{FF2B5EF4-FFF2-40B4-BE49-F238E27FC236}">
                  <a16:creationId xmlns:a16="http://schemas.microsoft.com/office/drawing/2014/main" id="{0FF67F2D-C7E4-9243-BFB6-C6DAD70D7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74243" y="1600267"/>
              <a:ext cx="808892" cy="808892"/>
            </a:xfrm>
            <a:prstGeom prst="rect">
              <a:avLst/>
            </a:prstGeom>
          </p:spPr>
        </p:pic>
      </p:grpSp>
      <p:pic>
        <p:nvPicPr>
          <p:cNvPr id="4102" name="Picture 6" descr="If you are thinking of writing a Research Paper- Then read this before. -  Legal Thirst">
            <a:extLst>
              <a:ext uri="{FF2B5EF4-FFF2-40B4-BE49-F238E27FC236}">
                <a16:creationId xmlns:a16="http://schemas.microsoft.com/office/drawing/2014/main" id="{34FC6600-C61A-8549-BA54-A0BA97BE5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4" y="4666043"/>
            <a:ext cx="3502026" cy="194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mage result for research">
            <a:extLst>
              <a:ext uri="{FF2B5EF4-FFF2-40B4-BE49-F238E27FC236}">
                <a16:creationId xmlns:a16="http://schemas.microsoft.com/office/drawing/2014/main" id="{7CC61C4A-3A89-264E-B22C-7D15DE4C8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82" y="4579260"/>
            <a:ext cx="2070922" cy="20709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BA5F3B-BF22-454A-BE5F-0D4BC450563F}"/>
              </a:ext>
            </a:extLst>
          </p:cNvPr>
          <p:cNvSpPr txBox="1"/>
          <p:nvPr/>
        </p:nvSpPr>
        <p:spPr>
          <a:xfrm>
            <a:off x="2620196" y="4060963"/>
            <a:ext cx="2803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The Research Process</a:t>
            </a:r>
          </a:p>
        </p:txBody>
      </p:sp>
      <p:pic>
        <p:nvPicPr>
          <p:cNvPr id="4106" name="Picture 10" descr="7 innovative business ideas to undertake in 2020">
            <a:extLst>
              <a:ext uri="{FF2B5EF4-FFF2-40B4-BE49-F238E27FC236}">
                <a16:creationId xmlns:a16="http://schemas.microsoft.com/office/drawing/2014/main" id="{1B1F6CBE-F111-F848-B194-929F00B9E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832" y="1714587"/>
            <a:ext cx="3060700" cy="19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785F916-00DC-B84D-9B42-1AFBB4D2E69E}"/>
              </a:ext>
            </a:extLst>
          </p:cNvPr>
          <p:cNvSpPr txBox="1"/>
          <p:nvPr/>
        </p:nvSpPr>
        <p:spPr>
          <a:xfrm>
            <a:off x="2838680" y="3219870"/>
            <a:ext cx="2445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Hear from YOU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72BB31-ECAD-034E-A5DE-E963A139FB62}"/>
              </a:ext>
            </a:extLst>
          </p:cNvPr>
          <p:cNvSpPr txBox="1"/>
          <p:nvPr/>
        </p:nvSpPr>
        <p:spPr>
          <a:xfrm>
            <a:off x="7309723" y="4060963"/>
            <a:ext cx="3933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Quality Sources 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0228D6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D0BECA-A348-C283-BCEE-F93AC58594EB}"/>
              </a:ext>
            </a:extLst>
          </p:cNvPr>
          <p:cNvSpPr txBox="1"/>
          <p:nvPr/>
        </p:nvSpPr>
        <p:spPr>
          <a:xfrm>
            <a:off x="2844167" y="1144110"/>
            <a:ext cx="2356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New Expectations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DC3040-ECDF-707F-08A6-1AE2AA6DAEDD}"/>
              </a:ext>
            </a:extLst>
          </p:cNvPr>
          <p:cNvSpPr txBox="1"/>
          <p:nvPr/>
        </p:nvSpPr>
        <p:spPr>
          <a:xfrm>
            <a:off x="7489066" y="1144110"/>
            <a:ext cx="3456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Similarities and Differences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D3101B-5F56-E1F2-ADE3-F80E10734549}"/>
              </a:ext>
            </a:extLst>
          </p:cNvPr>
          <p:cNvCxnSpPr/>
          <p:nvPr/>
        </p:nvCxnSpPr>
        <p:spPr>
          <a:xfrm>
            <a:off x="6786563" y="942975"/>
            <a:ext cx="0" cy="59150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DA1970-685C-C9D6-5098-2F60A507C100}"/>
              </a:ext>
            </a:extLst>
          </p:cNvPr>
          <p:cNvCxnSpPr>
            <a:cxnSpLocks/>
          </p:cNvCxnSpPr>
          <p:nvPr/>
        </p:nvCxnSpPr>
        <p:spPr>
          <a:xfrm>
            <a:off x="1692876" y="3888905"/>
            <a:ext cx="101371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443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732" y="55775"/>
            <a:ext cx="7747171" cy="1027289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Four Main Takeaways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603135" y="1578117"/>
            <a:ext cx="10193502" cy="4890198"/>
          </a:xfrm>
        </p:spPr>
        <p:txBody>
          <a:bodyPr>
            <a:noAutofit/>
          </a:bodyPr>
          <a:lstStyle/>
          <a:p>
            <a:pPr marL="0" indent="0">
              <a:spcAft>
                <a:spcPts val="5400"/>
              </a:spcAft>
              <a:buClr>
                <a:schemeClr val="accent3"/>
              </a:buClr>
              <a:buSzPct val="100000"/>
              <a:buNone/>
            </a:pPr>
            <a:r>
              <a:rPr lang="en-US" b="1" dirty="0">
                <a:solidFill>
                  <a:srgbClr val="0228D6"/>
                </a:solidFill>
                <a:cs typeface="Calibri"/>
              </a:rPr>
              <a:t>New Expectations</a:t>
            </a:r>
            <a:endParaRPr lang="en-US" dirty="0">
              <a:cs typeface="Calibri"/>
            </a:endParaRPr>
          </a:p>
          <a:p>
            <a:pPr marL="0" indent="0">
              <a:spcAft>
                <a:spcPts val="5400"/>
              </a:spcAft>
              <a:buClr>
                <a:schemeClr val="accent3"/>
              </a:buClr>
              <a:buSzPct val="100000"/>
              <a:buNone/>
            </a:pPr>
            <a:r>
              <a:rPr lang="en-US" b="1" dirty="0">
                <a:solidFill>
                  <a:srgbClr val="0228D6"/>
                </a:solidFill>
              </a:rPr>
              <a:t>Military vs.  Academic Writing</a:t>
            </a:r>
            <a:endParaRPr lang="en-US" b="1" dirty="0">
              <a:cs typeface="Calibri"/>
            </a:endParaRPr>
          </a:p>
          <a:p>
            <a:pPr marL="0" indent="0">
              <a:spcAft>
                <a:spcPts val="5400"/>
              </a:spcAft>
              <a:buClr>
                <a:schemeClr val="accent3"/>
              </a:buClr>
              <a:buSzPct val="100000"/>
              <a:buNone/>
            </a:pPr>
            <a:r>
              <a:rPr lang="en-US" b="1" dirty="0">
                <a:solidFill>
                  <a:srgbClr val="0228D6"/>
                </a:solidFill>
              </a:rPr>
              <a:t>The Research Process</a:t>
            </a:r>
            <a:endParaRPr lang="en-US" dirty="0">
              <a:cs typeface="Calibri"/>
            </a:endParaRPr>
          </a:p>
          <a:p>
            <a:pPr marL="0" indent="0">
              <a:spcAft>
                <a:spcPts val="3000"/>
              </a:spcAft>
              <a:buClr>
                <a:schemeClr val="accent3"/>
              </a:buClr>
              <a:buSzPct val="100000"/>
              <a:buNone/>
            </a:pPr>
            <a:r>
              <a:rPr lang="en-US" b="1" dirty="0">
                <a:solidFill>
                  <a:srgbClr val="0228D6"/>
                </a:solidFill>
              </a:rPr>
              <a:t>Paradox: Quality Sources Produce Original Work</a:t>
            </a:r>
            <a:endParaRPr lang="en-US" sz="1600" b="1" dirty="0">
              <a:solidFill>
                <a:srgbClr val="0228D6"/>
              </a:solidFill>
              <a:cs typeface="Calibri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C422C6F2-403B-E349-B8BA-123B73FBB46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89" y="2701360"/>
            <a:ext cx="1014603" cy="70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5" descr="Lights On with solid fill">
            <a:extLst>
              <a:ext uri="{FF2B5EF4-FFF2-40B4-BE49-F238E27FC236}">
                <a16:creationId xmlns:a16="http://schemas.microsoft.com/office/drawing/2014/main" id="{FAED1F0F-7682-1D43-BBD1-FCDBD64C6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0312" y="1489983"/>
            <a:ext cx="782392" cy="782392"/>
          </a:xfrm>
          <a:prstGeom prst="rect">
            <a:avLst/>
          </a:prstGeom>
        </p:spPr>
      </p:pic>
      <p:pic>
        <p:nvPicPr>
          <p:cNvPr id="10" name="Graphic 9" descr="Storytelling with solid fill">
            <a:extLst>
              <a:ext uri="{FF2B5EF4-FFF2-40B4-BE49-F238E27FC236}">
                <a16:creationId xmlns:a16="http://schemas.microsoft.com/office/drawing/2014/main" id="{29168F3D-7E90-334D-AA04-CBD7CA38F0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0311" y="5221553"/>
            <a:ext cx="782391" cy="782391"/>
          </a:xfrm>
          <a:prstGeom prst="rect">
            <a:avLst/>
          </a:prstGeom>
        </p:spPr>
      </p:pic>
      <p:pic>
        <p:nvPicPr>
          <p:cNvPr id="1032" name="Picture 8" descr="An interlaced double triquetra.">
            <a:extLst>
              <a:ext uri="{FF2B5EF4-FFF2-40B4-BE49-F238E27FC236}">
                <a16:creationId xmlns:a16="http://schemas.microsoft.com/office/drawing/2014/main" id="{A242B0E7-27E4-6BBA-E435-0A13E80D0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565" y="3906284"/>
            <a:ext cx="775261" cy="730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570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F479BE-CC23-8D64-BE48-FCD15095B302}"/>
              </a:ext>
            </a:extLst>
          </p:cNvPr>
          <p:cNvSpPr txBox="1"/>
          <p:nvPr/>
        </p:nvSpPr>
        <p:spPr>
          <a:xfrm>
            <a:off x="2203439" y="1189524"/>
            <a:ext cx="1029753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We expect to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Gill Sans MT"/>
                <a:ea typeface="+mn-ea"/>
                <a:cs typeface="Calibri"/>
              </a:rPr>
              <a:t>hear you.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Learning and research are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“organic.”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You need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new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relationships.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You will strengthen your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intellectual skillset: 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Mental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agility		•   Reason			•   Perspective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Precision				•   Integrity			•   Communication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0" y="4978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AEDB9C3-8268-E04A-A97D-F885F2CDD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558" y="141889"/>
            <a:ext cx="9171530" cy="961699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C00000"/>
                </a:solidFill>
                <a:effectLst/>
              </a:rPr>
              <a:t>1. Expectations</a:t>
            </a:r>
          </a:p>
        </p:txBody>
      </p:sp>
      <p:pic>
        <p:nvPicPr>
          <p:cNvPr id="20" name="Graphic 19" descr="Lights On with solid fill">
            <a:extLst>
              <a:ext uri="{FF2B5EF4-FFF2-40B4-BE49-F238E27FC236}">
                <a16:creationId xmlns:a16="http://schemas.microsoft.com/office/drawing/2014/main" id="{13A253AF-96F6-A874-177D-4C1318708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1092" y="170139"/>
            <a:ext cx="933449" cy="933449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1B5C9984-B752-E980-0C5B-2E17CD02816F}"/>
              </a:ext>
            </a:extLst>
          </p:cNvPr>
          <p:cNvSpPr/>
          <p:nvPr/>
        </p:nvSpPr>
        <p:spPr>
          <a:xfrm>
            <a:off x="8209767" y="637497"/>
            <a:ext cx="3557587" cy="1522949"/>
          </a:xfrm>
          <a:prstGeom prst="wedgeEllipseCallout">
            <a:avLst>
              <a:gd name="adj1" fmla="val -86284"/>
              <a:gd name="adj2" fmla="val 778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9144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“Do you agree?”</a:t>
            </a:r>
          </a:p>
          <a:p>
            <a:pPr marL="0" marR="0" lvl="0" indent="-9144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“Why or why not?”</a:t>
            </a:r>
          </a:p>
        </p:txBody>
      </p:sp>
      <p:pic>
        <p:nvPicPr>
          <p:cNvPr id="1028" name="Picture 4" descr="6 ways to nurture and improve your business relationships - Agility PR  Solutions">
            <a:extLst>
              <a:ext uri="{FF2B5EF4-FFF2-40B4-BE49-F238E27FC236}">
                <a16:creationId xmlns:a16="http://schemas.microsoft.com/office/drawing/2014/main" id="{BD2AF600-F38E-E3D8-B7A0-46F910778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944" y="3086059"/>
            <a:ext cx="3575005" cy="133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54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0" y="4978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1B9C7A6-0D7A-F04F-B38B-99CF251C8CE7}"/>
              </a:ext>
            </a:extLst>
          </p:cNvPr>
          <p:cNvGrpSpPr/>
          <p:nvPr/>
        </p:nvGrpSpPr>
        <p:grpSpPr>
          <a:xfrm>
            <a:off x="1689100" y="367905"/>
            <a:ext cx="10116139" cy="5416868"/>
            <a:chOff x="2737892" y="1088239"/>
            <a:chExt cx="9252539" cy="468902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987FF1-D8AF-E36A-60B1-2DF1B17B3415}"/>
                </a:ext>
              </a:extLst>
            </p:cNvPr>
            <p:cNvSpPr txBox="1"/>
            <p:nvPr/>
          </p:nvSpPr>
          <p:spPr>
            <a:xfrm>
              <a:off x="2737892" y="1088239"/>
              <a:ext cx="9252539" cy="46890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5">
                  <a:lumMod val="75000"/>
                </a:schemeClr>
              </a:solidFill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2880" tIns="9144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“Seek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clarity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and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understanding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b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Trust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and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effective </a:t>
              </a:r>
              <a:b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communications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—</a:t>
              </a:r>
              <a:b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absolute necessities in combat—</a:t>
              </a:r>
              <a:b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must be developed and perfected </a:t>
              </a:r>
              <a:b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 times of peace.”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CNO, Adm. Mike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Gilday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 Charge of Command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Jan. 2022</a:t>
              </a:r>
            </a:p>
          </p:txBody>
        </p:sp>
        <p:pic>
          <p:nvPicPr>
            <p:cNvPr id="13" name="Picture 2" descr="Gilday Outlines Top Priorities as New CNO - Air Force Magazine">
              <a:extLst>
                <a:ext uri="{FF2B5EF4-FFF2-40B4-BE49-F238E27FC236}">
                  <a16:creationId xmlns:a16="http://schemas.microsoft.com/office/drawing/2014/main" id="{63875345-EB5A-7220-438E-3FCE3AC4A7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58" r="11061"/>
            <a:stretch/>
          </p:blipFill>
          <p:spPr bwMode="auto">
            <a:xfrm flipH="1">
              <a:off x="8973592" y="1105563"/>
              <a:ext cx="2985801" cy="29288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5844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0" y="4978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F8F1E94-599D-BF47-B7C6-6B42BF76BF07}"/>
              </a:ext>
            </a:extLst>
          </p:cNvPr>
          <p:cNvSpPr txBox="1">
            <a:spLocks/>
          </p:cNvSpPr>
          <p:nvPr/>
        </p:nvSpPr>
        <p:spPr>
          <a:xfrm>
            <a:off x="9192324" y="1610716"/>
            <a:ext cx="2999676" cy="476468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  <a:t>Purpose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228D6"/>
              </a:solidFill>
              <a:effectLst/>
              <a:uLnTx/>
              <a:uFillTx/>
              <a:latin typeface="Gill Sans MT"/>
              <a:ea typeface="+mj-ea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  <a:t>Structure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228D6"/>
              </a:solidFill>
              <a:effectLst/>
              <a:uLnTx/>
              <a:uFillTx/>
              <a:latin typeface="Gill Sans MT"/>
              <a:ea typeface="+mj-ea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  <a:t>Style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4FC1EFA-2C38-F441-A208-F7BCB723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687" y="376238"/>
            <a:ext cx="10616767" cy="56515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ts val="4080"/>
              </a:lnSpc>
            </a:pPr>
            <a:r>
              <a:rPr lang="en-US" sz="4400" dirty="0">
                <a:solidFill>
                  <a:srgbClr val="C00000"/>
                </a:solidFill>
                <a:effectLst/>
              </a:rPr>
              <a:t>2. Military and Academic Writing Are </a:t>
            </a:r>
            <a:br>
              <a:rPr lang="en-US" sz="4400" dirty="0">
                <a:solidFill>
                  <a:srgbClr val="C00000"/>
                </a:solidFill>
                <a:effectLst/>
              </a:rPr>
            </a:br>
            <a:r>
              <a:rPr lang="en-US" sz="4400" dirty="0">
                <a:solidFill>
                  <a:srgbClr val="C00000"/>
                </a:solidFill>
                <a:effectLst/>
              </a:rPr>
              <a:t>   Similar and Different</a:t>
            </a:r>
          </a:p>
        </p:txBody>
      </p:sp>
      <p:pic>
        <p:nvPicPr>
          <p:cNvPr id="1025" name="Picture 1" descr="190710-M-ZE543-0044">
            <a:extLst>
              <a:ext uri="{FF2B5EF4-FFF2-40B4-BE49-F238E27FC236}">
                <a16:creationId xmlns:a16="http://schemas.microsoft.com/office/drawing/2014/main" id="{88A9CB5C-DBD2-E84E-A671-A769EC126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69"/>
          <a:stretch/>
        </p:blipFill>
        <p:spPr bwMode="auto">
          <a:xfrm flipH="1">
            <a:off x="2071861" y="1444688"/>
            <a:ext cx="3672447" cy="251323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4"/>
            <a:extLst>
              <a:ext uri="{FF2B5EF4-FFF2-40B4-BE49-F238E27FC236}">
                <a16:creationId xmlns:a16="http://schemas.microsoft.com/office/drawing/2014/main" id="{178AA331-8775-C04D-8089-E6FA44343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5"/>
          <a:stretch/>
        </p:blipFill>
        <p:spPr bwMode="auto">
          <a:xfrm>
            <a:off x="2078312" y="4181617"/>
            <a:ext cx="2898800" cy="260609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litary Scholarships">
            <a:extLst>
              <a:ext uri="{FF2B5EF4-FFF2-40B4-BE49-F238E27FC236}">
                <a16:creationId xmlns:a16="http://schemas.microsoft.com/office/drawing/2014/main" id="{0DEC2CEA-34A8-E948-AE4D-30B61669A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372" y="4181618"/>
            <a:ext cx="3555535" cy="259619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FCC1AF-64FD-D54B-B0C5-083679BFEFB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014" t="10762" r="7488" b="6742"/>
          <a:stretch/>
        </p:blipFill>
        <p:spPr>
          <a:xfrm>
            <a:off x="5999812" y="1425465"/>
            <a:ext cx="2785371" cy="25324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34D59968-9178-0BB9-0EE6-C45E0097B26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6" y="89271"/>
            <a:ext cx="1445423" cy="99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34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0" y="4978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6818432" y="977742"/>
            <a:ext cx="5168149" cy="58802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EA237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Share knowledge to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…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educate, debate, discover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Explain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Explore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how and why for new insights, inventions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Encourage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thinking and experimentation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Persuade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with evidence,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logical argument, res. integrity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A237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BB305F-33CF-824B-B913-20F9B7EB740C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E5EEC66-6480-6B41-BD49-F22336837724}"/>
              </a:ext>
            </a:extLst>
          </p:cNvPr>
          <p:cNvSpPr txBox="1">
            <a:spLocks/>
          </p:cNvSpPr>
          <p:nvPr/>
        </p:nvSpPr>
        <p:spPr bwMode="auto">
          <a:xfrm>
            <a:off x="1509252" y="977743"/>
            <a:ext cx="4950802" cy="5880257"/>
          </a:xfrm>
          <a:prstGeom prst="rect">
            <a:avLst/>
          </a:prstGeom>
          <a:solidFill>
            <a:srgbClr val="D1E6FB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EA237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Share knowledge to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…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get aligned, make decisions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Describe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Convey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orders, objectives, processes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Record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discussions, data, decisions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Persuade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with evidence,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authority, ethos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A237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F8F1E94-599D-BF47-B7C6-6B42BF76BF07}"/>
              </a:ext>
            </a:extLst>
          </p:cNvPr>
          <p:cNvSpPr txBox="1">
            <a:spLocks/>
          </p:cNvSpPr>
          <p:nvPr/>
        </p:nvSpPr>
        <p:spPr>
          <a:xfrm rot="16200000">
            <a:off x="-663584" y="2991804"/>
            <a:ext cx="2612399" cy="87439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  <a:t>Purpose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109AB6-E050-144D-A227-D15A96F5FECF}"/>
              </a:ext>
            </a:extLst>
          </p:cNvPr>
          <p:cNvSpPr/>
          <p:nvPr/>
        </p:nvSpPr>
        <p:spPr>
          <a:xfrm>
            <a:off x="6187191" y="187021"/>
            <a:ext cx="272862" cy="25469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703E56B-571B-944F-8712-3190C3EBD135}"/>
              </a:ext>
            </a:extLst>
          </p:cNvPr>
          <p:cNvSpPr/>
          <p:nvPr/>
        </p:nvSpPr>
        <p:spPr>
          <a:xfrm>
            <a:off x="6187191" y="551311"/>
            <a:ext cx="272863" cy="25469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DA068E-2653-0342-AE69-B967E729D24C}"/>
              </a:ext>
            </a:extLst>
          </p:cNvPr>
          <p:cNvSpPr txBox="1"/>
          <p:nvPr/>
        </p:nvSpPr>
        <p:spPr>
          <a:xfrm>
            <a:off x="6447099" y="115746"/>
            <a:ext cx="1147622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Similar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Different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E4769157-8E01-020B-85F5-30E373C47C2A}"/>
              </a:ext>
            </a:extLst>
          </p:cNvPr>
          <p:cNvSpPr txBox="1">
            <a:spLocks/>
          </p:cNvSpPr>
          <p:nvPr/>
        </p:nvSpPr>
        <p:spPr>
          <a:xfrm>
            <a:off x="2086508" y="241207"/>
            <a:ext cx="4162509" cy="5647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  <a:t>Military Writing 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FEEFA528-088F-CB2B-8AB4-88DD9F349129}"/>
              </a:ext>
            </a:extLst>
          </p:cNvPr>
          <p:cNvSpPr txBox="1">
            <a:spLocks/>
          </p:cNvSpPr>
          <p:nvPr/>
        </p:nvSpPr>
        <p:spPr>
          <a:xfrm>
            <a:off x="7906894" y="241207"/>
            <a:ext cx="4431717" cy="5647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  <a:t>Academic Writing </a:t>
            </a:r>
          </a:p>
        </p:txBody>
      </p:sp>
    </p:spTree>
    <p:extLst>
      <p:ext uri="{BB962C8B-B14F-4D97-AF65-F5344CB8AC3E}">
        <p14:creationId xmlns:p14="http://schemas.microsoft.com/office/powerpoint/2010/main" val="350621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0" y="4978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231D305-45C9-C24B-B21D-7A82B75AACF4}"/>
              </a:ext>
            </a:extLst>
          </p:cNvPr>
          <p:cNvSpPr txBox="1">
            <a:spLocks/>
          </p:cNvSpPr>
          <p:nvPr/>
        </p:nvSpPr>
        <p:spPr>
          <a:xfrm rot="16200000">
            <a:off x="-906515" y="3089340"/>
            <a:ext cx="3106642" cy="87439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  <a:t>Structure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BB2BA361-8685-9045-8C47-6BE77F23B9C6}"/>
              </a:ext>
            </a:extLst>
          </p:cNvPr>
          <p:cNvSpPr txBox="1">
            <a:spLocks/>
          </p:cNvSpPr>
          <p:nvPr/>
        </p:nvSpPr>
        <p:spPr bwMode="auto">
          <a:xfrm>
            <a:off x="6858000" y="907564"/>
            <a:ext cx="5016843" cy="58503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00" b="1" i="0" u="none" strike="noStrike" kern="0" cap="none" spc="0" normalizeH="0" baseline="0" noProof="0" dirty="0">
              <a:ln>
                <a:noFill/>
              </a:ln>
              <a:solidFill>
                <a:srgbClr val="1EA237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Standard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sections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“BLUF”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EA237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Topic, scope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Findings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Body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EA237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Relevant facts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+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known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Competing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explanations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Show and explain 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methods and thinking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BEF294E8-2B5B-574B-978F-6102919CBB04}"/>
              </a:ext>
            </a:extLst>
          </p:cNvPr>
          <p:cNvSpPr txBox="1">
            <a:spLocks/>
          </p:cNvSpPr>
          <p:nvPr/>
        </p:nvSpPr>
        <p:spPr bwMode="auto">
          <a:xfrm>
            <a:off x="1447018" y="907565"/>
            <a:ext cx="5126778" cy="5850394"/>
          </a:xfrm>
          <a:prstGeom prst="rect">
            <a:avLst/>
          </a:prstGeom>
          <a:solidFill>
            <a:srgbClr val="D1E6FB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EA237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Standard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forms, sentences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“BLUF”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EA237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Topic, scope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Recommendations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Body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Relevant facts,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known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Competing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solutions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Hide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“behind the scenes” methods and thinking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EA237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34926D-6631-9647-A37D-0E2EDFE31F6D}"/>
              </a:ext>
            </a:extLst>
          </p:cNvPr>
          <p:cNvSpPr/>
          <p:nvPr/>
        </p:nvSpPr>
        <p:spPr>
          <a:xfrm>
            <a:off x="6187191" y="136221"/>
            <a:ext cx="272862" cy="25469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2F5F7FF-6A49-7146-88D8-9AF2D3834D5D}"/>
              </a:ext>
            </a:extLst>
          </p:cNvPr>
          <p:cNvSpPr/>
          <p:nvPr/>
        </p:nvSpPr>
        <p:spPr>
          <a:xfrm>
            <a:off x="6187191" y="500511"/>
            <a:ext cx="272863" cy="25469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13CDE2-BF68-3E45-9BE1-22490CF5553D}"/>
              </a:ext>
            </a:extLst>
          </p:cNvPr>
          <p:cNvSpPr txBox="1"/>
          <p:nvPr/>
        </p:nvSpPr>
        <p:spPr>
          <a:xfrm>
            <a:off x="6447099" y="64946"/>
            <a:ext cx="1147622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Similar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Different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CF4CE36-E0C9-45AB-83CF-39B1F91F8537}"/>
              </a:ext>
            </a:extLst>
          </p:cNvPr>
          <p:cNvSpPr txBox="1">
            <a:spLocks/>
          </p:cNvSpPr>
          <p:nvPr/>
        </p:nvSpPr>
        <p:spPr>
          <a:xfrm>
            <a:off x="2086508" y="218057"/>
            <a:ext cx="4162509" cy="5647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  <a:t>Military Writing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B04D10F9-E415-70D4-FD95-032450E0FE10}"/>
              </a:ext>
            </a:extLst>
          </p:cNvPr>
          <p:cNvSpPr txBox="1">
            <a:spLocks/>
          </p:cNvSpPr>
          <p:nvPr/>
        </p:nvSpPr>
        <p:spPr>
          <a:xfrm>
            <a:off x="7906894" y="218057"/>
            <a:ext cx="4431717" cy="5647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  <a:t>Academic Writing </a:t>
            </a:r>
          </a:p>
        </p:txBody>
      </p:sp>
    </p:spTree>
    <p:extLst>
      <p:ext uri="{BB962C8B-B14F-4D97-AF65-F5344CB8AC3E}">
        <p14:creationId xmlns:p14="http://schemas.microsoft.com/office/powerpoint/2010/main" val="2191749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0" y="4978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C0512C37-3417-5848-B3ED-5A159EB61E8C}"/>
              </a:ext>
            </a:extLst>
          </p:cNvPr>
          <p:cNvSpPr txBox="1">
            <a:spLocks/>
          </p:cNvSpPr>
          <p:nvPr/>
        </p:nvSpPr>
        <p:spPr bwMode="auto">
          <a:xfrm>
            <a:off x="6858000" y="1018388"/>
            <a:ext cx="5117604" cy="3296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6972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Accurate</a:t>
            </a:r>
          </a:p>
          <a:p>
            <a:pPr marL="6972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Clear</a:t>
            </a:r>
          </a:p>
          <a:p>
            <a:pPr marL="6972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Concise</a:t>
            </a:r>
          </a:p>
          <a:p>
            <a:pPr marL="6972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Free of grammatical and mechanical errors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EA237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40104099-86C4-2B4E-B814-EEA0CBCAA755}"/>
              </a:ext>
            </a:extLst>
          </p:cNvPr>
          <p:cNvSpPr txBox="1">
            <a:spLocks/>
          </p:cNvSpPr>
          <p:nvPr/>
        </p:nvSpPr>
        <p:spPr bwMode="auto">
          <a:xfrm>
            <a:off x="1531162" y="1018389"/>
            <a:ext cx="5055888" cy="3296543"/>
          </a:xfrm>
          <a:prstGeom prst="rect">
            <a:avLst/>
          </a:prstGeom>
          <a:solidFill>
            <a:srgbClr val="D1E6FB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6972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Accurate</a:t>
            </a:r>
          </a:p>
          <a:p>
            <a:pPr marL="6972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Clear</a:t>
            </a:r>
          </a:p>
          <a:p>
            <a:pPr marL="6972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Concise</a:t>
            </a:r>
          </a:p>
          <a:p>
            <a:pPr marL="6972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EA23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Free of grammatical and mechanical errors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EA237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F721FA5-6CDF-EE4B-BA8C-6757EFBA01B5}"/>
              </a:ext>
            </a:extLst>
          </p:cNvPr>
          <p:cNvSpPr txBox="1">
            <a:spLocks/>
          </p:cNvSpPr>
          <p:nvPr/>
        </p:nvSpPr>
        <p:spPr>
          <a:xfrm rot="16200000">
            <a:off x="-1917076" y="3280921"/>
            <a:ext cx="5141337" cy="87439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  <a:t>Style Similarities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3BC8FF-EA57-FA4E-9872-13F44D80402C}"/>
              </a:ext>
            </a:extLst>
          </p:cNvPr>
          <p:cNvGrpSpPr/>
          <p:nvPr/>
        </p:nvGrpSpPr>
        <p:grpSpPr>
          <a:xfrm>
            <a:off x="3691245" y="4757626"/>
            <a:ext cx="6075058" cy="1713033"/>
            <a:chOff x="3737821" y="4465674"/>
            <a:chExt cx="6860593" cy="2447092"/>
          </a:xfrm>
        </p:grpSpPr>
        <p:pic>
          <p:nvPicPr>
            <p:cNvPr id="1034" name="Picture 10" descr="4K Virtual Vacation: 6 Hours of Crystal Clear Water &amp; Relaxing Ocean Sounds  - YouTube">
              <a:extLst>
                <a:ext uri="{FF2B5EF4-FFF2-40B4-BE49-F238E27FC236}">
                  <a16:creationId xmlns:a16="http://schemas.microsoft.com/office/drawing/2014/main" id="{322C8127-4BF0-1748-BE9F-695E5C2A0A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39"/>
            <a:stretch/>
          </p:blipFill>
          <p:spPr bwMode="auto">
            <a:xfrm>
              <a:off x="3737821" y="4465674"/>
              <a:ext cx="6533264" cy="239232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297D0ED-B19D-6041-AC20-398073326117}"/>
                </a:ext>
              </a:extLst>
            </p:cNvPr>
            <p:cNvSpPr txBox="1"/>
            <p:nvPr/>
          </p:nvSpPr>
          <p:spPr>
            <a:xfrm>
              <a:off x="3888278" y="5573994"/>
              <a:ext cx="6710136" cy="1338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Good writing is clear thinking made visible.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								  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~Robert Wheeler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F02A3275-84AF-5140-83B6-CA71310AB926}"/>
              </a:ext>
            </a:extLst>
          </p:cNvPr>
          <p:cNvSpPr/>
          <p:nvPr/>
        </p:nvSpPr>
        <p:spPr>
          <a:xfrm>
            <a:off x="6452461" y="299426"/>
            <a:ext cx="552627" cy="56476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2930B142-7149-309E-98C1-A751E7260DF2}"/>
              </a:ext>
            </a:extLst>
          </p:cNvPr>
          <p:cNvSpPr txBox="1">
            <a:spLocks/>
          </p:cNvSpPr>
          <p:nvPr/>
        </p:nvSpPr>
        <p:spPr>
          <a:xfrm>
            <a:off x="2236983" y="299426"/>
            <a:ext cx="4162509" cy="5647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  <a:t>Military Writing 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EF4A754-806B-1425-2B34-EC7DA0FA5E6E}"/>
              </a:ext>
            </a:extLst>
          </p:cNvPr>
          <p:cNvSpPr txBox="1">
            <a:spLocks/>
          </p:cNvSpPr>
          <p:nvPr/>
        </p:nvSpPr>
        <p:spPr>
          <a:xfrm>
            <a:off x="7605954" y="299426"/>
            <a:ext cx="4623624" cy="5647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  <a:t>Academic Writing </a:t>
            </a:r>
          </a:p>
        </p:txBody>
      </p:sp>
    </p:spTree>
    <p:extLst>
      <p:ext uri="{BB962C8B-B14F-4D97-AF65-F5344CB8AC3E}">
        <p14:creationId xmlns:p14="http://schemas.microsoft.com/office/powerpoint/2010/main" val="89122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0" y="4978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A62F8C18-0066-C040-A9EB-F479F7C21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769" y="194907"/>
            <a:ext cx="3957792" cy="56476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228D6"/>
                </a:solidFill>
                <a:effectLst/>
              </a:rPr>
              <a:t>Military Writing 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0DF7DF94-D7F1-1147-A832-3C96C0FD6A9D}"/>
              </a:ext>
            </a:extLst>
          </p:cNvPr>
          <p:cNvSpPr txBox="1">
            <a:spLocks/>
          </p:cNvSpPr>
          <p:nvPr/>
        </p:nvSpPr>
        <p:spPr bwMode="auto">
          <a:xfrm>
            <a:off x="6834937" y="977742"/>
            <a:ext cx="5087612" cy="58802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EA237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6972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Thoroughness</a:t>
            </a:r>
          </a:p>
          <a:p>
            <a:pPr marL="6972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Capitalization “proper” </a:t>
            </a:r>
          </a:p>
          <a:p>
            <a:pPr marL="6972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Acronym light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6972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Unique voice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	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✑  ✑  ✑  ✑  ✑ </a:t>
            </a:r>
          </a:p>
          <a:p>
            <a:pPr marL="6972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Many sources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6972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Many citations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F42F380C-4387-6340-8E09-2EA9290E297A}"/>
              </a:ext>
            </a:extLst>
          </p:cNvPr>
          <p:cNvSpPr txBox="1">
            <a:spLocks/>
          </p:cNvSpPr>
          <p:nvPr/>
        </p:nvSpPr>
        <p:spPr>
          <a:xfrm>
            <a:off x="7568376" y="194907"/>
            <a:ext cx="4623624" cy="5647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228D6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  <a:t>Academic Writing 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805244DE-E2A0-624C-B7B2-A6F8B0A81107}"/>
              </a:ext>
            </a:extLst>
          </p:cNvPr>
          <p:cNvSpPr txBox="1">
            <a:spLocks/>
          </p:cNvSpPr>
          <p:nvPr/>
        </p:nvSpPr>
        <p:spPr bwMode="auto">
          <a:xfrm>
            <a:off x="1473555" y="977744"/>
            <a:ext cx="5087612" cy="5880256"/>
          </a:xfrm>
          <a:prstGeom prst="rect">
            <a:avLst/>
          </a:prstGeom>
          <a:solidFill>
            <a:srgbClr val="D1E6FB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EA237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6972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Brevity</a:t>
            </a:r>
          </a:p>
          <a:p>
            <a:pPr marL="6972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Overcapitalization</a:t>
            </a:r>
          </a:p>
          <a:p>
            <a:pPr marL="6972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Mountains of acronyms</a:t>
            </a:r>
          </a:p>
          <a:p>
            <a:pPr marL="6972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Institutional voice︎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8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6972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Few sources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6972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Even fewer citations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DEF59DE-042B-3140-81CF-793592E9DD02}"/>
              </a:ext>
            </a:extLst>
          </p:cNvPr>
          <p:cNvSpPr txBox="1">
            <a:spLocks/>
          </p:cNvSpPr>
          <p:nvPr/>
        </p:nvSpPr>
        <p:spPr>
          <a:xfrm rot="16200000">
            <a:off x="-1981166" y="3180232"/>
            <a:ext cx="5274141" cy="87439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  <a:t>Style Differences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4D53EA-E0C4-8344-AC9C-5476AE05454E}"/>
              </a:ext>
            </a:extLst>
          </p:cNvPr>
          <p:cNvGrpSpPr/>
          <p:nvPr/>
        </p:nvGrpSpPr>
        <p:grpSpPr>
          <a:xfrm>
            <a:off x="2572929" y="4272872"/>
            <a:ext cx="2782181" cy="355450"/>
            <a:chOff x="2457332" y="3966682"/>
            <a:chExt cx="2782181" cy="355450"/>
          </a:xfrm>
        </p:grpSpPr>
        <p:pic>
          <p:nvPicPr>
            <p:cNvPr id="3" name="Graphic 2" descr="Anchor with solid fill">
              <a:extLst>
                <a:ext uri="{FF2B5EF4-FFF2-40B4-BE49-F238E27FC236}">
                  <a16:creationId xmlns:a16="http://schemas.microsoft.com/office/drawing/2014/main" id="{AA77DE5E-B017-4F40-A942-E9BBCC4AC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57332" y="3966682"/>
              <a:ext cx="344818" cy="344818"/>
            </a:xfrm>
            <a:prstGeom prst="rect">
              <a:avLst/>
            </a:prstGeom>
          </p:spPr>
        </p:pic>
        <p:pic>
          <p:nvPicPr>
            <p:cNvPr id="14" name="Graphic 13" descr="Anchor with solid fill">
              <a:extLst>
                <a:ext uri="{FF2B5EF4-FFF2-40B4-BE49-F238E27FC236}">
                  <a16:creationId xmlns:a16="http://schemas.microsoft.com/office/drawing/2014/main" id="{E2CC48F2-3D49-4D46-80A4-0C75B99B9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85104" y="3967249"/>
              <a:ext cx="344818" cy="344818"/>
            </a:xfrm>
            <a:prstGeom prst="rect">
              <a:avLst/>
            </a:prstGeom>
          </p:spPr>
        </p:pic>
        <p:pic>
          <p:nvPicPr>
            <p:cNvPr id="16" name="Graphic 15" descr="Anchor with solid fill">
              <a:extLst>
                <a:ext uri="{FF2B5EF4-FFF2-40B4-BE49-F238E27FC236}">
                  <a16:creationId xmlns:a16="http://schemas.microsoft.com/office/drawing/2014/main" id="{9DF4E9FF-8589-814B-B3E5-3ABEFB13E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13721" y="3973770"/>
              <a:ext cx="344818" cy="344818"/>
            </a:xfrm>
            <a:prstGeom prst="rect">
              <a:avLst/>
            </a:prstGeom>
          </p:spPr>
        </p:pic>
        <p:pic>
          <p:nvPicPr>
            <p:cNvPr id="17" name="Graphic 16" descr="Anchor with solid fill">
              <a:extLst>
                <a:ext uri="{FF2B5EF4-FFF2-40B4-BE49-F238E27FC236}">
                  <a16:creationId xmlns:a16="http://schemas.microsoft.com/office/drawing/2014/main" id="{EA505C5B-F576-1749-BDDB-568954410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94695" y="3977314"/>
              <a:ext cx="344818" cy="344818"/>
            </a:xfrm>
            <a:prstGeom prst="rect">
              <a:avLst/>
            </a:prstGeom>
          </p:spPr>
        </p:pic>
        <p:pic>
          <p:nvPicPr>
            <p:cNvPr id="18" name="Graphic 17" descr="Anchor with solid fill">
              <a:extLst>
                <a:ext uri="{FF2B5EF4-FFF2-40B4-BE49-F238E27FC236}">
                  <a16:creationId xmlns:a16="http://schemas.microsoft.com/office/drawing/2014/main" id="{964381BE-49FC-6042-992D-A1ACEA196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77017" y="3970227"/>
              <a:ext cx="344818" cy="344818"/>
            </a:xfrm>
            <a:prstGeom prst="rect">
              <a:avLst/>
            </a:prstGeom>
          </p:spPr>
        </p:pic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914DA2E6-2FD0-FF4D-AD46-A58232BF4ECD}"/>
              </a:ext>
            </a:extLst>
          </p:cNvPr>
          <p:cNvSpPr/>
          <p:nvPr/>
        </p:nvSpPr>
        <p:spPr>
          <a:xfrm>
            <a:off x="6561166" y="265642"/>
            <a:ext cx="481500" cy="4568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31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2_HSI PowerPoint Template">
  <a:themeElements>
    <a:clrScheme name="HSI_Color_Scheme">
      <a:dk1>
        <a:srgbClr val="6F6E73"/>
      </a:dk1>
      <a:lt1>
        <a:srgbClr val="FFFFFF"/>
      </a:lt1>
      <a:dk2>
        <a:srgbClr val="152C40"/>
      </a:dk2>
      <a:lt2>
        <a:srgbClr val="224D73"/>
      </a:lt2>
      <a:accent1>
        <a:srgbClr val="FFF7E1"/>
      </a:accent1>
      <a:accent2>
        <a:srgbClr val="990000"/>
      </a:accent2>
      <a:accent3>
        <a:srgbClr val="FFFFFF"/>
      </a:accent3>
      <a:accent4>
        <a:srgbClr val="050B0D"/>
      </a:accent4>
      <a:accent5>
        <a:srgbClr val="FFF7E1"/>
      </a:accent5>
      <a:accent6>
        <a:srgbClr val="8A0000"/>
      </a:accent6>
      <a:hlink>
        <a:srgbClr val="3981BF"/>
      </a:hlink>
      <a:folHlink>
        <a:srgbClr val="3C3E65"/>
      </a:folHlink>
    </a:clrScheme>
    <a:fontScheme name="MS_design_template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_design_templat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design_templat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design_templat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design_templat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design_templat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design_templat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design_templat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design_templat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design_templat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design_template 10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FAF4E5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FCF8F0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design_template 11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FAF4E5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FCF8F0"/>
        </a:accent5>
        <a:accent6>
          <a:srgbClr val="2D2D2D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design_template 12">
        <a:dk1>
          <a:srgbClr val="050B2B"/>
        </a:dk1>
        <a:lt1>
          <a:srgbClr val="FFFFFF"/>
        </a:lt1>
        <a:dk2>
          <a:srgbClr val="061671"/>
        </a:dk2>
        <a:lt2>
          <a:srgbClr val="5F5F5F"/>
        </a:lt2>
        <a:accent1>
          <a:srgbClr val="FEF5D7"/>
        </a:accent1>
        <a:accent2>
          <a:srgbClr val="333333"/>
        </a:accent2>
        <a:accent3>
          <a:srgbClr val="FFFFFF"/>
        </a:accent3>
        <a:accent4>
          <a:srgbClr val="030823"/>
        </a:accent4>
        <a:accent5>
          <a:srgbClr val="FEF9E8"/>
        </a:accent5>
        <a:accent6>
          <a:srgbClr val="2D2D2D"/>
        </a:accent6>
        <a:hlink>
          <a:srgbClr val="065AB3"/>
        </a:hlink>
        <a:folHlink>
          <a:srgbClr val="3C3E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design_template 13">
        <a:dk1>
          <a:srgbClr val="333333"/>
        </a:dk1>
        <a:lt1>
          <a:srgbClr val="FFFFFF"/>
        </a:lt1>
        <a:dk2>
          <a:srgbClr val="061671"/>
        </a:dk2>
        <a:lt2>
          <a:srgbClr val="5F5F5F"/>
        </a:lt2>
        <a:accent1>
          <a:srgbClr val="FEF5D7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FEF9E8"/>
        </a:accent5>
        <a:accent6>
          <a:srgbClr val="8A0000"/>
        </a:accent6>
        <a:hlink>
          <a:srgbClr val="065AB3"/>
        </a:hlink>
        <a:folHlink>
          <a:srgbClr val="3C3E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5_Office Theme">
  <a:themeElements>
    <a:clrScheme name="GWC">
      <a:dk1>
        <a:srgbClr val="231F20"/>
      </a:dk1>
      <a:lt1>
        <a:sysClr val="window" lastClr="FFFFFF"/>
      </a:lt1>
      <a:dk2>
        <a:srgbClr val="354660"/>
      </a:dk2>
      <a:lt2>
        <a:srgbClr val="E5E8E7"/>
      </a:lt2>
      <a:accent1>
        <a:srgbClr val="50607A"/>
      </a:accent1>
      <a:accent2>
        <a:srgbClr val="808788"/>
      </a:accent2>
      <a:accent3>
        <a:srgbClr val="4569A3"/>
      </a:accent3>
      <a:accent4>
        <a:srgbClr val="DDE4EE"/>
      </a:accent4>
      <a:accent5>
        <a:srgbClr val="14477B"/>
      </a:accent5>
      <a:accent6>
        <a:srgbClr val="FFD459"/>
      </a:accent6>
      <a:hlink>
        <a:srgbClr val="04498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6C0B9FE4CC9B4D8645FDC076CCE076" ma:contentTypeVersion="18" ma:contentTypeDescription="Create a new document." ma:contentTypeScope="" ma:versionID="f3fc3c084f715a4a7e5d9724b6647c84">
  <xsd:schema xmlns:xsd="http://www.w3.org/2001/XMLSchema" xmlns:xs="http://www.w3.org/2001/XMLSchema" xmlns:p="http://schemas.microsoft.com/office/2006/metadata/properties" xmlns:ns2="697296a0-1ff4-41e9-8819-7eb7371c4ff4" xmlns:ns3="52949f20-d677-44c2-aeff-2fbe395c1969" targetNamespace="http://schemas.microsoft.com/office/2006/metadata/properties" ma:root="true" ma:fieldsID="d84760ad3921276aa721626a265cf224" ns2:_="" ns3:_="">
    <xsd:import namespace="697296a0-1ff4-41e9-8819-7eb7371c4ff4"/>
    <xsd:import namespace="52949f20-d677-44c2-aeff-2fbe395c19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296a0-1ff4-41e9-8819-7eb7371c4f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d3d128b-9ae0-43bc-bb56-1c88709221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949f20-d677-44c2-aeff-2fbe395c196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d6ce1d2-1b69-4124-9ae6-dfa072be5107}" ma:internalName="TaxCatchAll" ma:showField="CatchAllData" ma:web="52949f20-d677-44c2-aeff-2fbe395c19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949f20-d677-44c2-aeff-2fbe395c1969" xsi:nil="true"/>
    <lcf76f155ced4ddcb4097134ff3c332f xmlns="697296a0-1ff4-41e9-8819-7eb7371c4ff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0C952D6-9285-4BB9-BDA3-A568E88885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961B65-4587-433E-A574-BE4E0C313A44}"/>
</file>

<file path=customXml/itemProps3.xml><?xml version="1.0" encoding="utf-8"?>
<ds:datastoreItem xmlns:ds="http://schemas.openxmlformats.org/officeDocument/2006/customXml" ds:itemID="{3111ECA0-A531-49E4-9E06-CE8F84CFBD17}">
  <ds:schemaRefs>
    <ds:schemaRef ds:uri="http://www.w3.org/XML/1998/namespace"/>
    <ds:schemaRef ds:uri="http://purl.org/dc/elements/1.1/"/>
    <ds:schemaRef ds:uri="http://schemas.microsoft.com/office/2006/metadata/properties"/>
    <ds:schemaRef ds:uri="b8e7ad1f-63f8-4e97-9cce-c87dea3e5042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51fb294-c9de-488c-9b78-c7ac9375908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36170</TotalTime>
  <Words>948</Words>
  <Application>Microsoft Office PowerPoint</Application>
  <PresentationFormat>Widescreen</PresentationFormat>
  <Paragraphs>241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ＭＳ Ｐゴシック</vt:lpstr>
      <vt:lpstr>Arial</vt:lpstr>
      <vt:lpstr>Arial Narrow</vt:lpstr>
      <vt:lpstr>Calibri</vt:lpstr>
      <vt:lpstr>Gill Sans MT</vt:lpstr>
      <vt:lpstr>Minion Pro</vt:lpstr>
      <vt:lpstr>Minion Pro Med</vt:lpstr>
      <vt:lpstr>Myriad Web Pro</vt:lpstr>
      <vt:lpstr>Trajan Pro</vt:lpstr>
      <vt:lpstr>Verdana</vt:lpstr>
      <vt:lpstr>Wingdings</vt:lpstr>
      <vt:lpstr>Wingdings 2</vt:lpstr>
      <vt:lpstr>2_HSI PowerPoint Template</vt:lpstr>
      <vt:lpstr>25_Office Theme</vt:lpstr>
      <vt:lpstr>1_Solstice</vt:lpstr>
      <vt:lpstr>Introduction to Graduate School Writing and Research</vt:lpstr>
      <vt:lpstr>Four Main Takeaways</vt:lpstr>
      <vt:lpstr>1. Expectations</vt:lpstr>
      <vt:lpstr>PowerPoint Presentation</vt:lpstr>
      <vt:lpstr>2. Military and Academic Writing Are     Similar and Different</vt:lpstr>
      <vt:lpstr>PowerPoint Presentation</vt:lpstr>
      <vt:lpstr>PowerPoint Presentation</vt:lpstr>
      <vt:lpstr>PowerPoint Presentation</vt:lpstr>
      <vt:lpstr>Military Writing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How sources support your work</vt:lpstr>
      <vt:lpstr>PowerPoint Presentation</vt:lpstr>
      <vt:lpstr>PowerPoint Presentation</vt:lpstr>
      <vt:lpstr>Today’s Key Take Aways</vt:lpstr>
    </vt:vector>
  </TitlesOfParts>
  <Company>NPS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Integrity in Academic Writing</dc:title>
  <dc:creator>Sandra Leavitt</dc:creator>
  <cp:lastModifiedBy>Aileen B. Houston</cp:lastModifiedBy>
  <cp:revision>451</cp:revision>
  <dcterms:created xsi:type="dcterms:W3CDTF">2014-10-07T06:08:27Z</dcterms:created>
  <dcterms:modified xsi:type="dcterms:W3CDTF">2024-04-18T23:11:39Z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0x010100A46C0B9FE4CC9B4D8645FDC076CCE076</vt:lpwstr>
  </property>
</Properties>
</file>