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660" r:id="rId2"/>
    <p:sldMasterId id="2147483776" r:id="rId3"/>
  </p:sldMasterIdLst>
  <p:handoutMasterIdLst>
    <p:handoutMasterId r:id="rId7"/>
  </p:handoutMasterIdLst>
  <p:sldIdLst>
    <p:sldId id="256" r:id="rId4"/>
    <p:sldId id="257" r:id="rId5"/>
    <p:sldId id="258" r:id="rId6"/>
  </p:sldIdLst>
  <p:sldSz cx="32918400" cy="21945600"/>
  <p:notesSz cx="7004050" cy="9283700"/>
  <p:defaultTextStyle>
    <a:defPPr>
      <a:defRPr lang="en-US"/>
    </a:defPPr>
    <a:lvl1pPr algn="l" rtl="0" fontAlgn="base">
      <a:spcBef>
        <a:spcPct val="0"/>
      </a:spcBef>
      <a:spcAft>
        <a:spcPct val="0"/>
      </a:spcAft>
      <a:defRPr sz="22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2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2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2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200" kern="1200">
        <a:solidFill>
          <a:schemeClr val="tx1"/>
        </a:solidFill>
        <a:latin typeface="Arial" panose="020B0604020202020204" pitchFamily="34" charset="0"/>
        <a:ea typeface="+mn-ea"/>
        <a:cs typeface="+mn-cs"/>
      </a:defRPr>
    </a:lvl5pPr>
    <a:lvl6pPr marL="2286000" algn="l" defTabSz="914400" rtl="0" eaLnBrk="1" latinLnBrk="0" hangingPunct="1">
      <a:defRPr sz="2200" kern="1200">
        <a:solidFill>
          <a:schemeClr val="tx1"/>
        </a:solidFill>
        <a:latin typeface="Arial" panose="020B0604020202020204" pitchFamily="34" charset="0"/>
        <a:ea typeface="+mn-ea"/>
        <a:cs typeface="+mn-cs"/>
      </a:defRPr>
    </a:lvl6pPr>
    <a:lvl7pPr marL="2743200" algn="l" defTabSz="914400" rtl="0" eaLnBrk="1" latinLnBrk="0" hangingPunct="1">
      <a:defRPr sz="2200" kern="1200">
        <a:solidFill>
          <a:schemeClr val="tx1"/>
        </a:solidFill>
        <a:latin typeface="Arial" panose="020B0604020202020204" pitchFamily="34" charset="0"/>
        <a:ea typeface="+mn-ea"/>
        <a:cs typeface="+mn-cs"/>
      </a:defRPr>
    </a:lvl7pPr>
    <a:lvl8pPr marL="3200400" algn="l" defTabSz="914400" rtl="0" eaLnBrk="1" latinLnBrk="0" hangingPunct="1">
      <a:defRPr sz="2200" kern="1200">
        <a:solidFill>
          <a:schemeClr val="tx1"/>
        </a:solidFill>
        <a:latin typeface="Arial" panose="020B0604020202020204" pitchFamily="34" charset="0"/>
        <a:ea typeface="+mn-ea"/>
        <a:cs typeface="+mn-cs"/>
      </a:defRPr>
    </a:lvl8pPr>
    <a:lvl9pPr marL="3657600" algn="l" defTabSz="914400" rtl="0" eaLnBrk="1" latinLnBrk="0" hangingPunct="1">
      <a:defRPr sz="2200"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NPS Logo Template" id="{9A6A284C-A60E-4934-9B9A-B5DEF59D524B}">
          <p14:sldIdLst>
            <p14:sldId id="256"/>
          </p14:sldIdLst>
        </p14:section>
        <p14:section name="NPS &amp; NRP Logo Template" id="{D7E01F3C-7801-4B04-8792-92DFD2BC767B}">
          <p14:sldIdLst>
            <p14:sldId id="257"/>
            <p14:sldId id="258"/>
          </p14:sldIdLst>
        </p14:section>
      </p14:sectionLst>
    </p:ext>
    <p:ext uri="{EFAFB233-063F-42B5-8137-9DF3F51BA10A}">
      <p15:sldGuideLst xmlns:p15="http://schemas.microsoft.com/office/powerpoint/2012/main">
        <p15:guide id="1" orient="horz" pos="6912">
          <p15:clr>
            <a:srgbClr val="A4A3A4"/>
          </p15:clr>
        </p15:guide>
        <p15:guide id="2" pos="103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C4"/>
    <a:srgbClr val="0066FF"/>
    <a:srgbClr val="6699FF"/>
    <a:srgbClr val="3399FF"/>
    <a:srgbClr val="C0C0C0"/>
    <a:srgbClr val="003A74"/>
    <a:srgbClr val="FFFF99"/>
    <a:srgbClr val="366E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2CEBF2-20B6-4507-BA4E-08187F4C09BF}" v="516" dt="2021-03-08T21:26:05.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80" autoAdjust="0"/>
    <p:restoredTop sz="94728" autoAdjust="0"/>
  </p:normalViewPr>
  <p:slideViewPr>
    <p:cSldViewPr>
      <p:cViewPr>
        <p:scale>
          <a:sx n="33" d="100"/>
          <a:sy n="33" d="100"/>
        </p:scale>
        <p:origin x="672" y="438"/>
      </p:cViewPr>
      <p:guideLst>
        <p:guide orient="horz" pos="6912"/>
        <p:guide pos="10368"/>
      </p:guideLst>
    </p:cSldViewPr>
  </p:slideViewPr>
  <p:notesTextViewPr>
    <p:cViewPr>
      <p:scale>
        <a:sx n="100" d="100"/>
        <a:sy n="100" d="100"/>
      </p:scale>
      <p:origin x="0" y="0"/>
    </p:cViewPr>
  </p:notesTextViewPr>
  <p:notesViewPr>
    <p:cSldViewPr>
      <p:cViewPr varScale="1">
        <p:scale>
          <a:sx n="89" d="100"/>
          <a:sy n="89" d="100"/>
        </p:scale>
        <p:origin x="375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tings, Sadie (Contractor, Sustainment Restoration Services (SRS))" userId="228f17fb-69f5-4152-b894-468089f13f3d" providerId="ADAL" clId="{8D2CEBF2-20B6-4507-BA4E-08187F4C09BF}"/>
    <pc:docChg chg="undo custSel addSld delSld modSld addMainMaster delMainMaster modMainMaster addSection delSection modSection">
      <pc:chgData name="Hastings, Sadie (Contractor, Sustainment Restoration Services (SRS))" userId="228f17fb-69f5-4152-b894-468089f13f3d" providerId="ADAL" clId="{8D2CEBF2-20B6-4507-BA4E-08187F4C09BF}" dt="2021-03-08T21:26:05.003" v="757" actId="14100"/>
      <pc:docMkLst>
        <pc:docMk/>
      </pc:docMkLst>
      <pc:sldChg chg="addSp delSp modSp mod">
        <pc:chgData name="Hastings, Sadie (Contractor, Sustainment Restoration Services (SRS))" userId="228f17fb-69f5-4152-b894-468089f13f3d" providerId="ADAL" clId="{8D2CEBF2-20B6-4507-BA4E-08187F4C09BF}" dt="2021-03-08T21:26:05.003" v="757" actId="14100"/>
        <pc:sldMkLst>
          <pc:docMk/>
          <pc:sldMk cId="0" sldId="256"/>
        </pc:sldMkLst>
        <pc:spChg chg="add mod">
          <ac:chgData name="Hastings, Sadie (Contractor, Sustainment Restoration Services (SRS))" userId="228f17fb-69f5-4152-b894-468089f13f3d" providerId="ADAL" clId="{8D2CEBF2-20B6-4507-BA4E-08187F4C09BF}" dt="2021-03-08T21:00:07.735" v="137"/>
          <ac:spMkLst>
            <pc:docMk/>
            <pc:sldMk cId="0" sldId="256"/>
            <ac:spMk id="28" creationId="{61F4F346-FE54-430B-8307-921FE7C5245B}"/>
          </ac:spMkLst>
        </pc:spChg>
        <pc:spChg chg="add mod">
          <ac:chgData name="Hastings, Sadie (Contractor, Sustainment Restoration Services (SRS))" userId="228f17fb-69f5-4152-b894-468089f13f3d" providerId="ADAL" clId="{8D2CEBF2-20B6-4507-BA4E-08187F4C09BF}" dt="2021-03-08T21:00:07.735" v="137"/>
          <ac:spMkLst>
            <pc:docMk/>
            <pc:sldMk cId="0" sldId="256"/>
            <ac:spMk id="29" creationId="{BF60E3D4-B592-4EB9-BE7D-3156E2BA89E7}"/>
          </ac:spMkLst>
        </pc:spChg>
        <pc:spChg chg="mod">
          <ac:chgData name="Hastings, Sadie (Contractor, Sustainment Restoration Services (SRS))" userId="228f17fb-69f5-4152-b894-468089f13f3d" providerId="ADAL" clId="{8D2CEBF2-20B6-4507-BA4E-08187F4C09BF}" dt="2021-03-08T21:26:05.003" v="757" actId="14100"/>
          <ac:spMkLst>
            <pc:docMk/>
            <pc:sldMk cId="0" sldId="256"/>
            <ac:spMk id="2170" creationId="{63A7B0B6-3F15-408A-9896-F77AF4A422C1}"/>
          </ac:spMkLst>
        </pc:spChg>
        <pc:spChg chg="mod">
          <ac:chgData name="Hastings, Sadie (Contractor, Sustainment Restoration Services (SRS))" userId="228f17fb-69f5-4152-b894-468089f13f3d" providerId="ADAL" clId="{8D2CEBF2-20B6-4507-BA4E-08187F4C09BF}" dt="2021-03-08T21:25:59.366" v="755" actId="14100"/>
          <ac:spMkLst>
            <pc:docMk/>
            <pc:sldMk cId="0" sldId="256"/>
            <ac:spMk id="2171" creationId="{7E0291B5-71D9-4D22-AD73-D79CB6968865}"/>
          </ac:spMkLst>
        </pc:spChg>
        <pc:spChg chg="del">
          <ac:chgData name="Hastings, Sadie (Contractor, Sustainment Restoration Services (SRS))" userId="228f17fb-69f5-4152-b894-468089f13f3d" providerId="ADAL" clId="{8D2CEBF2-20B6-4507-BA4E-08187F4C09BF}" dt="2021-03-08T21:00:06.610" v="136" actId="478"/>
          <ac:spMkLst>
            <pc:docMk/>
            <pc:sldMk cId="0" sldId="256"/>
            <ac:spMk id="2231" creationId="{3C1024A1-63EF-47CA-BD56-F64C38536AD2}"/>
          </ac:spMkLst>
        </pc:spChg>
        <pc:spChg chg="del">
          <ac:chgData name="Hastings, Sadie (Contractor, Sustainment Restoration Services (SRS))" userId="228f17fb-69f5-4152-b894-468089f13f3d" providerId="ADAL" clId="{8D2CEBF2-20B6-4507-BA4E-08187F4C09BF}" dt="2021-03-08T21:00:06.610" v="136" actId="478"/>
          <ac:spMkLst>
            <pc:docMk/>
            <pc:sldMk cId="0" sldId="256"/>
            <ac:spMk id="2236" creationId="{E5A93D2F-D8FD-41BF-95AE-4C4053ED31CA}"/>
          </ac:spMkLst>
        </pc:spChg>
      </pc:sldChg>
      <pc:sldChg chg="addSp delSp modSp mod">
        <pc:chgData name="Hastings, Sadie (Contractor, Sustainment Restoration Services (SRS))" userId="228f17fb-69f5-4152-b894-468089f13f3d" providerId="ADAL" clId="{8D2CEBF2-20B6-4507-BA4E-08187F4C09BF}" dt="2021-03-08T21:25:25.812" v="747" actId="2711"/>
        <pc:sldMkLst>
          <pc:docMk/>
          <pc:sldMk cId="3782259830" sldId="257"/>
        </pc:sldMkLst>
        <pc:spChg chg="mod">
          <ac:chgData name="Hastings, Sadie (Contractor, Sustainment Restoration Services (SRS))" userId="228f17fb-69f5-4152-b894-468089f13f3d" providerId="ADAL" clId="{8D2CEBF2-20B6-4507-BA4E-08187F4C09BF}" dt="2021-03-08T21:25:25.812" v="747" actId="2711"/>
          <ac:spMkLst>
            <pc:docMk/>
            <pc:sldMk cId="3782259830" sldId="257"/>
            <ac:spMk id="26" creationId="{D9E97FD8-75E7-4C81-A644-FC8D7EB9A7F2}"/>
          </ac:spMkLst>
        </pc:spChg>
        <pc:spChg chg="mod">
          <ac:chgData name="Hastings, Sadie (Contractor, Sustainment Restoration Services (SRS))" userId="228f17fb-69f5-4152-b894-468089f13f3d" providerId="ADAL" clId="{8D2CEBF2-20B6-4507-BA4E-08187F4C09BF}" dt="2021-03-08T21:22:31.054" v="743"/>
          <ac:spMkLst>
            <pc:docMk/>
            <pc:sldMk cId="3782259830" sldId="257"/>
            <ac:spMk id="27" creationId="{01889703-0C48-4981-9537-B39D547418EE}"/>
          </ac:spMkLst>
        </pc:spChg>
        <pc:spChg chg="del">
          <ac:chgData name="Hastings, Sadie (Contractor, Sustainment Restoration Services (SRS))" userId="228f17fb-69f5-4152-b894-468089f13f3d" providerId="ADAL" clId="{8D2CEBF2-20B6-4507-BA4E-08187F4C09BF}" dt="2021-03-08T20:57:56.658" v="92" actId="478"/>
          <ac:spMkLst>
            <pc:docMk/>
            <pc:sldMk cId="3782259830" sldId="257"/>
            <ac:spMk id="29" creationId="{5E1740E8-B6D0-4F36-8DAD-E4B55CAA18D5}"/>
          </ac:spMkLst>
        </pc:spChg>
        <pc:spChg chg="del">
          <ac:chgData name="Hastings, Sadie (Contractor, Sustainment Restoration Services (SRS))" userId="228f17fb-69f5-4152-b894-468089f13f3d" providerId="ADAL" clId="{8D2CEBF2-20B6-4507-BA4E-08187F4C09BF}" dt="2021-03-08T20:57:56.658" v="92" actId="478"/>
          <ac:spMkLst>
            <pc:docMk/>
            <pc:sldMk cId="3782259830" sldId="257"/>
            <ac:spMk id="30" creationId="{B73BBFC3-33F6-4B0A-9158-CD8603088944}"/>
          </ac:spMkLst>
        </pc:spChg>
        <pc:spChg chg="del">
          <ac:chgData name="Hastings, Sadie (Contractor, Sustainment Restoration Services (SRS))" userId="228f17fb-69f5-4152-b894-468089f13f3d" providerId="ADAL" clId="{8D2CEBF2-20B6-4507-BA4E-08187F4C09BF}" dt="2021-03-08T20:57:56.658" v="92" actId="478"/>
          <ac:spMkLst>
            <pc:docMk/>
            <pc:sldMk cId="3782259830" sldId="257"/>
            <ac:spMk id="33" creationId="{D466C675-E7F9-4EC8-8041-04C70B196BC7}"/>
          </ac:spMkLst>
        </pc:spChg>
        <pc:spChg chg="del">
          <ac:chgData name="Hastings, Sadie (Contractor, Sustainment Restoration Services (SRS))" userId="228f17fb-69f5-4152-b894-468089f13f3d" providerId="ADAL" clId="{8D2CEBF2-20B6-4507-BA4E-08187F4C09BF}" dt="2021-03-08T20:57:56.658" v="92" actId="478"/>
          <ac:spMkLst>
            <pc:docMk/>
            <pc:sldMk cId="3782259830" sldId="257"/>
            <ac:spMk id="36" creationId="{2A570764-6D2F-4490-A6FE-90BFA5DCFC59}"/>
          </ac:spMkLst>
        </pc:spChg>
        <pc:spChg chg="del">
          <ac:chgData name="Hastings, Sadie (Contractor, Sustainment Restoration Services (SRS))" userId="228f17fb-69f5-4152-b894-468089f13f3d" providerId="ADAL" clId="{8D2CEBF2-20B6-4507-BA4E-08187F4C09BF}" dt="2021-03-08T20:57:56.658" v="92" actId="478"/>
          <ac:spMkLst>
            <pc:docMk/>
            <pc:sldMk cId="3782259830" sldId="257"/>
            <ac:spMk id="37" creationId="{333FAC06-EF1F-4E87-97B9-CAFB3CA6569B}"/>
          </ac:spMkLst>
        </pc:spChg>
        <pc:spChg chg="del">
          <ac:chgData name="Hastings, Sadie (Contractor, Sustainment Restoration Services (SRS))" userId="228f17fb-69f5-4152-b894-468089f13f3d" providerId="ADAL" clId="{8D2CEBF2-20B6-4507-BA4E-08187F4C09BF}" dt="2021-03-08T20:57:56.658" v="92" actId="478"/>
          <ac:spMkLst>
            <pc:docMk/>
            <pc:sldMk cId="3782259830" sldId="257"/>
            <ac:spMk id="40" creationId="{AAD49EEC-511D-410C-9D41-1EF3ECAC2474}"/>
          </ac:spMkLst>
        </pc:spChg>
        <pc:spChg chg="del">
          <ac:chgData name="Hastings, Sadie (Contractor, Sustainment Restoration Services (SRS))" userId="228f17fb-69f5-4152-b894-468089f13f3d" providerId="ADAL" clId="{8D2CEBF2-20B6-4507-BA4E-08187F4C09BF}" dt="2021-03-08T20:57:56.658" v="92" actId="478"/>
          <ac:spMkLst>
            <pc:docMk/>
            <pc:sldMk cId="3782259830" sldId="257"/>
            <ac:spMk id="41" creationId="{299B1328-533C-4C1C-9B54-F844740E7E7C}"/>
          </ac:spMkLst>
        </pc:spChg>
        <pc:spChg chg="del">
          <ac:chgData name="Hastings, Sadie (Contractor, Sustainment Restoration Services (SRS))" userId="228f17fb-69f5-4152-b894-468089f13f3d" providerId="ADAL" clId="{8D2CEBF2-20B6-4507-BA4E-08187F4C09BF}" dt="2021-03-08T20:57:56.658" v="92" actId="478"/>
          <ac:spMkLst>
            <pc:docMk/>
            <pc:sldMk cId="3782259830" sldId="257"/>
            <ac:spMk id="43" creationId="{E27C9B41-9FE7-439D-90F8-68A69E449CB4}"/>
          </ac:spMkLst>
        </pc:spChg>
        <pc:spChg chg="del">
          <ac:chgData name="Hastings, Sadie (Contractor, Sustainment Restoration Services (SRS))" userId="228f17fb-69f5-4152-b894-468089f13f3d" providerId="ADAL" clId="{8D2CEBF2-20B6-4507-BA4E-08187F4C09BF}" dt="2021-03-08T20:57:56.658" v="92" actId="478"/>
          <ac:spMkLst>
            <pc:docMk/>
            <pc:sldMk cId="3782259830" sldId="257"/>
            <ac:spMk id="44" creationId="{3922C72B-B4A9-4297-8230-016232AE7709}"/>
          </ac:spMkLst>
        </pc:spChg>
        <pc:spChg chg="del">
          <ac:chgData name="Hastings, Sadie (Contractor, Sustainment Restoration Services (SRS))" userId="228f17fb-69f5-4152-b894-468089f13f3d" providerId="ADAL" clId="{8D2CEBF2-20B6-4507-BA4E-08187F4C09BF}" dt="2021-03-08T20:57:56.658" v="92" actId="478"/>
          <ac:spMkLst>
            <pc:docMk/>
            <pc:sldMk cId="3782259830" sldId="257"/>
            <ac:spMk id="45" creationId="{F5BBB6C7-5101-471F-B06F-BA714CE62AE5}"/>
          </ac:spMkLst>
        </pc:spChg>
        <pc:spChg chg="del">
          <ac:chgData name="Hastings, Sadie (Contractor, Sustainment Restoration Services (SRS))" userId="228f17fb-69f5-4152-b894-468089f13f3d" providerId="ADAL" clId="{8D2CEBF2-20B6-4507-BA4E-08187F4C09BF}" dt="2021-03-08T20:57:56.658" v="92" actId="478"/>
          <ac:spMkLst>
            <pc:docMk/>
            <pc:sldMk cId="3782259830" sldId="257"/>
            <ac:spMk id="46" creationId="{FF84ED95-CDF4-4267-8E7A-538E71BFEE61}"/>
          </ac:spMkLst>
        </pc:spChg>
        <pc:spChg chg="del">
          <ac:chgData name="Hastings, Sadie (Contractor, Sustainment Restoration Services (SRS))" userId="228f17fb-69f5-4152-b894-468089f13f3d" providerId="ADAL" clId="{8D2CEBF2-20B6-4507-BA4E-08187F4C09BF}" dt="2021-03-08T20:57:56.658" v="92" actId="478"/>
          <ac:spMkLst>
            <pc:docMk/>
            <pc:sldMk cId="3782259830" sldId="257"/>
            <ac:spMk id="47" creationId="{B00778B1-606D-44A1-9446-AF8CA09A9D1E}"/>
          </ac:spMkLst>
        </pc:spChg>
        <pc:spChg chg="del">
          <ac:chgData name="Hastings, Sadie (Contractor, Sustainment Restoration Services (SRS))" userId="228f17fb-69f5-4152-b894-468089f13f3d" providerId="ADAL" clId="{8D2CEBF2-20B6-4507-BA4E-08187F4C09BF}" dt="2021-03-08T20:57:56.658" v="92" actId="478"/>
          <ac:spMkLst>
            <pc:docMk/>
            <pc:sldMk cId="3782259830" sldId="257"/>
            <ac:spMk id="48" creationId="{BE345B37-DE2B-44B6-BDA0-8DA7ABDDE990}"/>
          </ac:spMkLst>
        </pc:spChg>
        <pc:spChg chg="del">
          <ac:chgData name="Hastings, Sadie (Contractor, Sustainment Restoration Services (SRS))" userId="228f17fb-69f5-4152-b894-468089f13f3d" providerId="ADAL" clId="{8D2CEBF2-20B6-4507-BA4E-08187F4C09BF}" dt="2021-03-08T20:57:56.658" v="92" actId="478"/>
          <ac:spMkLst>
            <pc:docMk/>
            <pc:sldMk cId="3782259830" sldId="257"/>
            <ac:spMk id="49" creationId="{4EAC0855-3F89-48BE-9B8C-BE479F3E3814}"/>
          </ac:spMkLst>
        </pc:spChg>
        <pc:spChg chg="del">
          <ac:chgData name="Hastings, Sadie (Contractor, Sustainment Restoration Services (SRS))" userId="228f17fb-69f5-4152-b894-468089f13f3d" providerId="ADAL" clId="{8D2CEBF2-20B6-4507-BA4E-08187F4C09BF}" dt="2021-03-08T20:57:56.658" v="92" actId="478"/>
          <ac:spMkLst>
            <pc:docMk/>
            <pc:sldMk cId="3782259830" sldId="257"/>
            <ac:spMk id="50" creationId="{23D8B3BF-4DF4-463F-97E1-F47C577C8637}"/>
          </ac:spMkLst>
        </pc:spChg>
        <pc:spChg chg="del">
          <ac:chgData name="Hastings, Sadie (Contractor, Sustainment Restoration Services (SRS))" userId="228f17fb-69f5-4152-b894-468089f13f3d" providerId="ADAL" clId="{8D2CEBF2-20B6-4507-BA4E-08187F4C09BF}" dt="2021-03-08T20:57:56.658" v="92" actId="478"/>
          <ac:spMkLst>
            <pc:docMk/>
            <pc:sldMk cId="3782259830" sldId="257"/>
            <ac:spMk id="51" creationId="{F3F38DD7-A384-4F50-AE08-EB7F29C3BD8E}"/>
          </ac:spMkLst>
        </pc:spChg>
        <pc:spChg chg="add mod">
          <ac:chgData name="Hastings, Sadie (Contractor, Sustainment Restoration Services (SRS))" userId="228f17fb-69f5-4152-b894-468089f13f3d" providerId="ADAL" clId="{8D2CEBF2-20B6-4507-BA4E-08187F4C09BF}" dt="2021-03-08T20:58:12.979" v="93"/>
          <ac:spMkLst>
            <pc:docMk/>
            <pc:sldMk cId="3782259830" sldId="257"/>
            <ac:spMk id="52" creationId="{B98EAFE5-1E56-4446-A374-7F5BAAE01755}"/>
          </ac:spMkLst>
        </pc:spChg>
        <pc:spChg chg="add mod">
          <ac:chgData name="Hastings, Sadie (Contractor, Sustainment Restoration Services (SRS))" userId="228f17fb-69f5-4152-b894-468089f13f3d" providerId="ADAL" clId="{8D2CEBF2-20B6-4507-BA4E-08187F4C09BF}" dt="2021-03-08T20:58:12.979" v="93"/>
          <ac:spMkLst>
            <pc:docMk/>
            <pc:sldMk cId="3782259830" sldId="257"/>
            <ac:spMk id="53" creationId="{035887CF-B0F0-4EDC-93AF-BC34D8716308}"/>
          </ac:spMkLst>
        </pc:spChg>
        <pc:spChg chg="add mod">
          <ac:chgData name="Hastings, Sadie (Contractor, Sustainment Restoration Services (SRS))" userId="228f17fb-69f5-4152-b894-468089f13f3d" providerId="ADAL" clId="{8D2CEBF2-20B6-4507-BA4E-08187F4C09BF}" dt="2021-03-08T20:58:12.979" v="93"/>
          <ac:spMkLst>
            <pc:docMk/>
            <pc:sldMk cId="3782259830" sldId="257"/>
            <ac:spMk id="54" creationId="{4C6EBB7C-548B-4BC5-881F-173379497D3E}"/>
          </ac:spMkLst>
        </pc:spChg>
        <pc:spChg chg="add mod">
          <ac:chgData name="Hastings, Sadie (Contractor, Sustainment Restoration Services (SRS))" userId="228f17fb-69f5-4152-b894-468089f13f3d" providerId="ADAL" clId="{8D2CEBF2-20B6-4507-BA4E-08187F4C09BF}" dt="2021-03-08T20:58:12.979" v="93"/>
          <ac:spMkLst>
            <pc:docMk/>
            <pc:sldMk cId="3782259830" sldId="257"/>
            <ac:spMk id="57" creationId="{A54AAADB-44BF-4007-8170-5E3315549871}"/>
          </ac:spMkLst>
        </pc:spChg>
        <pc:spChg chg="add mod">
          <ac:chgData name="Hastings, Sadie (Contractor, Sustainment Restoration Services (SRS))" userId="228f17fb-69f5-4152-b894-468089f13f3d" providerId="ADAL" clId="{8D2CEBF2-20B6-4507-BA4E-08187F4C09BF}" dt="2021-03-08T20:58:12.979" v="93"/>
          <ac:spMkLst>
            <pc:docMk/>
            <pc:sldMk cId="3782259830" sldId="257"/>
            <ac:spMk id="58" creationId="{5A2BF4DB-BCAD-4E92-91FF-9B9BB33FE7F4}"/>
          </ac:spMkLst>
        </pc:spChg>
        <pc:spChg chg="add mod">
          <ac:chgData name="Hastings, Sadie (Contractor, Sustainment Restoration Services (SRS))" userId="228f17fb-69f5-4152-b894-468089f13f3d" providerId="ADAL" clId="{8D2CEBF2-20B6-4507-BA4E-08187F4C09BF}" dt="2021-03-08T20:58:12.979" v="93"/>
          <ac:spMkLst>
            <pc:docMk/>
            <pc:sldMk cId="3782259830" sldId="257"/>
            <ac:spMk id="61" creationId="{3E1937C2-961F-434C-AEAA-6B8055FE8ED4}"/>
          </ac:spMkLst>
        </pc:spChg>
        <pc:spChg chg="add mod">
          <ac:chgData name="Hastings, Sadie (Contractor, Sustainment Restoration Services (SRS))" userId="228f17fb-69f5-4152-b894-468089f13f3d" providerId="ADAL" clId="{8D2CEBF2-20B6-4507-BA4E-08187F4C09BF}" dt="2021-03-08T20:58:12.979" v="93"/>
          <ac:spMkLst>
            <pc:docMk/>
            <pc:sldMk cId="3782259830" sldId="257"/>
            <ac:spMk id="62" creationId="{991E4167-B068-403C-971B-513B4F6F77B8}"/>
          </ac:spMkLst>
        </pc:spChg>
        <pc:spChg chg="add mod">
          <ac:chgData name="Hastings, Sadie (Contractor, Sustainment Restoration Services (SRS))" userId="228f17fb-69f5-4152-b894-468089f13f3d" providerId="ADAL" clId="{8D2CEBF2-20B6-4507-BA4E-08187F4C09BF}" dt="2021-03-08T20:59:55.363" v="135" actId="1035"/>
          <ac:spMkLst>
            <pc:docMk/>
            <pc:sldMk cId="3782259830" sldId="257"/>
            <ac:spMk id="63" creationId="{29DB457D-5499-477E-B2B1-5CE70880DD27}"/>
          </ac:spMkLst>
        </pc:spChg>
        <pc:spChg chg="add mod">
          <ac:chgData name="Hastings, Sadie (Contractor, Sustainment Restoration Services (SRS))" userId="228f17fb-69f5-4152-b894-468089f13f3d" providerId="ADAL" clId="{8D2CEBF2-20B6-4507-BA4E-08187F4C09BF}" dt="2021-03-08T20:59:55.363" v="135" actId="1035"/>
          <ac:spMkLst>
            <pc:docMk/>
            <pc:sldMk cId="3782259830" sldId="257"/>
            <ac:spMk id="64" creationId="{7E67101B-9301-4433-9DA5-0185EE49F33E}"/>
          </ac:spMkLst>
        </pc:spChg>
        <pc:spChg chg="add mod">
          <ac:chgData name="Hastings, Sadie (Contractor, Sustainment Restoration Services (SRS))" userId="228f17fb-69f5-4152-b894-468089f13f3d" providerId="ADAL" clId="{8D2CEBF2-20B6-4507-BA4E-08187F4C09BF}" dt="2021-03-08T20:58:12.979" v="93"/>
          <ac:spMkLst>
            <pc:docMk/>
            <pc:sldMk cId="3782259830" sldId="257"/>
            <ac:spMk id="65" creationId="{54AEE3AB-95AA-4A98-A055-28E3039F2832}"/>
          </ac:spMkLst>
        </pc:spChg>
        <pc:spChg chg="add mod">
          <ac:chgData name="Hastings, Sadie (Contractor, Sustainment Restoration Services (SRS))" userId="228f17fb-69f5-4152-b894-468089f13f3d" providerId="ADAL" clId="{8D2CEBF2-20B6-4507-BA4E-08187F4C09BF}" dt="2021-03-08T20:58:12.979" v="93"/>
          <ac:spMkLst>
            <pc:docMk/>
            <pc:sldMk cId="3782259830" sldId="257"/>
            <ac:spMk id="66" creationId="{98114E1F-334F-4740-9B4A-7E9CF7B4CFC2}"/>
          </ac:spMkLst>
        </pc:spChg>
        <pc:spChg chg="add mod">
          <ac:chgData name="Hastings, Sadie (Contractor, Sustainment Restoration Services (SRS))" userId="228f17fb-69f5-4152-b894-468089f13f3d" providerId="ADAL" clId="{8D2CEBF2-20B6-4507-BA4E-08187F4C09BF}" dt="2021-03-08T20:58:12.979" v="93"/>
          <ac:spMkLst>
            <pc:docMk/>
            <pc:sldMk cId="3782259830" sldId="257"/>
            <ac:spMk id="67" creationId="{0944883D-4E91-4CF2-B7B4-A281D732D632}"/>
          </ac:spMkLst>
        </pc:spChg>
        <pc:spChg chg="add mod">
          <ac:chgData name="Hastings, Sadie (Contractor, Sustainment Restoration Services (SRS))" userId="228f17fb-69f5-4152-b894-468089f13f3d" providerId="ADAL" clId="{8D2CEBF2-20B6-4507-BA4E-08187F4C09BF}" dt="2021-03-08T20:58:12.979" v="93"/>
          <ac:spMkLst>
            <pc:docMk/>
            <pc:sldMk cId="3782259830" sldId="257"/>
            <ac:spMk id="68" creationId="{5A1F6601-4D1D-44EE-A70D-6D32EEE20090}"/>
          </ac:spMkLst>
        </pc:spChg>
        <pc:spChg chg="add mod">
          <ac:chgData name="Hastings, Sadie (Contractor, Sustainment Restoration Services (SRS))" userId="228f17fb-69f5-4152-b894-468089f13f3d" providerId="ADAL" clId="{8D2CEBF2-20B6-4507-BA4E-08187F4C09BF}" dt="2021-03-08T20:58:12.979" v="93"/>
          <ac:spMkLst>
            <pc:docMk/>
            <pc:sldMk cId="3782259830" sldId="257"/>
            <ac:spMk id="69" creationId="{5B06FA37-F576-4FEA-A85C-9354F67CD28A}"/>
          </ac:spMkLst>
        </pc:spChg>
        <pc:spChg chg="add mod">
          <ac:chgData name="Hastings, Sadie (Contractor, Sustainment Restoration Services (SRS))" userId="228f17fb-69f5-4152-b894-468089f13f3d" providerId="ADAL" clId="{8D2CEBF2-20B6-4507-BA4E-08187F4C09BF}" dt="2021-03-08T20:58:12.979" v="93"/>
          <ac:spMkLst>
            <pc:docMk/>
            <pc:sldMk cId="3782259830" sldId="257"/>
            <ac:spMk id="70" creationId="{3730D824-FDF2-4223-8A8F-B164D16E2D48}"/>
          </ac:spMkLst>
        </pc:spChg>
        <pc:spChg chg="add mod">
          <ac:chgData name="Hastings, Sadie (Contractor, Sustainment Restoration Services (SRS))" userId="228f17fb-69f5-4152-b894-468089f13f3d" providerId="ADAL" clId="{8D2CEBF2-20B6-4507-BA4E-08187F4C09BF}" dt="2021-03-08T20:58:12.979" v="93"/>
          <ac:spMkLst>
            <pc:docMk/>
            <pc:sldMk cId="3782259830" sldId="257"/>
            <ac:spMk id="71" creationId="{A4080B83-FD68-48AC-AFAB-27CAD7366BC1}"/>
          </ac:spMkLst>
        </pc:spChg>
        <pc:spChg chg="add del mod">
          <ac:chgData name="Hastings, Sadie (Contractor, Sustainment Restoration Services (SRS))" userId="228f17fb-69f5-4152-b894-468089f13f3d" providerId="ADAL" clId="{8D2CEBF2-20B6-4507-BA4E-08187F4C09BF}" dt="2021-03-08T20:58:38.324" v="125"/>
          <ac:spMkLst>
            <pc:docMk/>
            <pc:sldMk cId="3782259830" sldId="257"/>
            <ac:spMk id="72" creationId="{DF0BB6E3-8FA8-424A-9CCC-A01623D7D538}"/>
          </ac:spMkLst>
        </pc:spChg>
        <pc:spChg chg="add del mod">
          <ac:chgData name="Hastings, Sadie (Contractor, Sustainment Restoration Services (SRS))" userId="228f17fb-69f5-4152-b894-468089f13f3d" providerId="ADAL" clId="{8D2CEBF2-20B6-4507-BA4E-08187F4C09BF}" dt="2021-03-08T20:58:38.324" v="125"/>
          <ac:spMkLst>
            <pc:docMk/>
            <pc:sldMk cId="3782259830" sldId="257"/>
            <ac:spMk id="73" creationId="{F2EDB1DC-7424-4603-AD56-B532DCC621AB}"/>
          </ac:spMkLst>
        </pc:spChg>
        <pc:spChg chg="add del mod">
          <ac:chgData name="Hastings, Sadie (Contractor, Sustainment Restoration Services (SRS))" userId="228f17fb-69f5-4152-b894-468089f13f3d" providerId="ADAL" clId="{8D2CEBF2-20B6-4507-BA4E-08187F4C09BF}" dt="2021-03-08T20:58:38.324" v="125"/>
          <ac:spMkLst>
            <pc:docMk/>
            <pc:sldMk cId="3782259830" sldId="257"/>
            <ac:spMk id="74" creationId="{F8306429-1E3F-41EB-8F0B-815DE0F41EE0}"/>
          </ac:spMkLst>
        </pc:spChg>
        <pc:spChg chg="add del mod">
          <ac:chgData name="Hastings, Sadie (Contractor, Sustainment Restoration Services (SRS))" userId="228f17fb-69f5-4152-b894-468089f13f3d" providerId="ADAL" clId="{8D2CEBF2-20B6-4507-BA4E-08187F4C09BF}" dt="2021-03-08T20:58:38.324" v="125"/>
          <ac:spMkLst>
            <pc:docMk/>
            <pc:sldMk cId="3782259830" sldId="257"/>
            <ac:spMk id="77" creationId="{04BAE0B4-5FF3-4857-90C4-9265BA3BCE3B}"/>
          </ac:spMkLst>
        </pc:spChg>
        <pc:spChg chg="add del mod">
          <ac:chgData name="Hastings, Sadie (Contractor, Sustainment Restoration Services (SRS))" userId="228f17fb-69f5-4152-b894-468089f13f3d" providerId="ADAL" clId="{8D2CEBF2-20B6-4507-BA4E-08187F4C09BF}" dt="2021-03-08T20:58:38.324" v="125"/>
          <ac:spMkLst>
            <pc:docMk/>
            <pc:sldMk cId="3782259830" sldId="257"/>
            <ac:spMk id="78" creationId="{43193BA0-28B4-4C2B-9C76-330C48E35DB8}"/>
          </ac:spMkLst>
        </pc:spChg>
        <pc:spChg chg="add del mod">
          <ac:chgData name="Hastings, Sadie (Contractor, Sustainment Restoration Services (SRS))" userId="228f17fb-69f5-4152-b894-468089f13f3d" providerId="ADAL" clId="{8D2CEBF2-20B6-4507-BA4E-08187F4C09BF}" dt="2021-03-08T20:58:38.324" v="125"/>
          <ac:spMkLst>
            <pc:docMk/>
            <pc:sldMk cId="3782259830" sldId="257"/>
            <ac:spMk id="81" creationId="{85E0E733-2DBD-45FF-B691-AAEF907A0A11}"/>
          </ac:spMkLst>
        </pc:spChg>
        <pc:spChg chg="add del mod">
          <ac:chgData name="Hastings, Sadie (Contractor, Sustainment Restoration Services (SRS))" userId="228f17fb-69f5-4152-b894-468089f13f3d" providerId="ADAL" clId="{8D2CEBF2-20B6-4507-BA4E-08187F4C09BF}" dt="2021-03-08T20:58:38.324" v="125"/>
          <ac:spMkLst>
            <pc:docMk/>
            <pc:sldMk cId="3782259830" sldId="257"/>
            <ac:spMk id="82" creationId="{50D71764-0DD8-480D-BE98-557631F7B568}"/>
          </ac:spMkLst>
        </pc:spChg>
        <pc:spChg chg="add del mod">
          <ac:chgData name="Hastings, Sadie (Contractor, Sustainment Restoration Services (SRS))" userId="228f17fb-69f5-4152-b894-468089f13f3d" providerId="ADAL" clId="{8D2CEBF2-20B6-4507-BA4E-08187F4C09BF}" dt="2021-03-08T20:58:38.324" v="125"/>
          <ac:spMkLst>
            <pc:docMk/>
            <pc:sldMk cId="3782259830" sldId="257"/>
            <ac:spMk id="83" creationId="{D6F9928C-068A-469C-A4A8-BEA51D97341F}"/>
          </ac:spMkLst>
        </pc:spChg>
        <pc:spChg chg="add del mod">
          <ac:chgData name="Hastings, Sadie (Contractor, Sustainment Restoration Services (SRS))" userId="228f17fb-69f5-4152-b894-468089f13f3d" providerId="ADAL" clId="{8D2CEBF2-20B6-4507-BA4E-08187F4C09BF}" dt="2021-03-08T20:58:38.324" v="125"/>
          <ac:spMkLst>
            <pc:docMk/>
            <pc:sldMk cId="3782259830" sldId="257"/>
            <ac:spMk id="84" creationId="{7726D59D-36B5-43B8-9569-DA3CCE49AC3B}"/>
          </ac:spMkLst>
        </pc:spChg>
        <pc:spChg chg="add del mod">
          <ac:chgData name="Hastings, Sadie (Contractor, Sustainment Restoration Services (SRS))" userId="228f17fb-69f5-4152-b894-468089f13f3d" providerId="ADAL" clId="{8D2CEBF2-20B6-4507-BA4E-08187F4C09BF}" dt="2021-03-08T20:58:38.324" v="125"/>
          <ac:spMkLst>
            <pc:docMk/>
            <pc:sldMk cId="3782259830" sldId="257"/>
            <ac:spMk id="85" creationId="{B60AB955-D744-4D79-B4FE-E60AC677ED90}"/>
          </ac:spMkLst>
        </pc:spChg>
        <pc:spChg chg="add del mod">
          <ac:chgData name="Hastings, Sadie (Contractor, Sustainment Restoration Services (SRS))" userId="228f17fb-69f5-4152-b894-468089f13f3d" providerId="ADAL" clId="{8D2CEBF2-20B6-4507-BA4E-08187F4C09BF}" dt="2021-03-08T20:58:38.324" v="125"/>
          <ac:spMkLst>
            <pc:docMk/>
            <pc:sldMk cId="3782259830" sldId="257"/>
            <ac:spMk id="86" creationId="{72AA2DF7-DF4E-40E3-A47D-AF222C06121B}"/>
          </ac:spMkLst>
        </pc:spChg>
        <pc:spChg chg="add del mod">
          <ac:chgData name="Hastings, Sadie (Contractor, Sustainment Restoration Services (SRS))" userId="228f17fb-69f5-4152-b894-468089f13f3d" providerId="ADAL" clId="{8D2CEBF2-20B6-4507-BA4E-08187F4C09BF}" dt="2021-03-08T20:58:38.324" v="125"/>
          <ac:spMkLst>
            <pc:docMk/>
            <pc:sldMk cId="3782259830" sldId="257"/>
            <ac:spMk id="87" creationId="{244FA537-E66E-4837-8493-223FF6CB747E}"/>
          </ac:spMkLst>
        </pc:spChg>
        <pc:spChg chg="add del mod">
          <ac:chgData name="Hastings, Sadie (Contractor, Sustainment Restoration Services (SRS))" userId="228f17fb-69f5-4152-b894-468089f13f3d" providerId="ADAL" clId="{8D2CEBF2-20B6-4507-BA4E-08187F4C09BF}" dt="2021-03-08T20:58:38.324" v="125"/>
          <ac:spMkLst>
            <pc:docMk/>
            <pc:sldMk cId="3782259830" sldId="257"/>
            <ac:spMk id="88" creationId="{639E7C1A-42BF-45B1-BD28-B31C164E32CC}"/>
          </ac:spMkLst>
        </pc:spChg>
        <pc:spChg chg="add del mod">
          <ac:chgData name="Hastings, Sadie (Contractor, Sustainment Restoration Services (SRS))" userId="228f17fb-69f5-4152-b894-468089f13f3d" providerId="ADAL" clId="{8D2CEBF2-20B6-4507-BA4E-08187F4C09BF}" dt="2021-03-08T20:58:38.324" v="125"/>
          <ac:spMkLst>
            <pc:docMk/>
            <pc:sldMk cId="3782259830" sldId="257"/>
            <ac:spMk id="89" creationId="{907DCA04-D822-400E-842D-33B63648B8C8}"/>
          </ac:spMkLst>
        </pc:spChg>
        <pc:spChg chg="add del mod">
          <ac:chgData name="Hastings, Sadie (Contractor, Sustainment Restoration Services (SRS))" userId="228f17fb-69f5-4152-b894-468089f13f3d" providerId="ADAL" clId="{8D2CEBF2-20B6-4507-BA4E-08187F4C09BF}" dt="2021-03-08T20:58:38.324" v="125"/>
          <ac:spMkLst>
            <pc:docMk/>
            <pc:sldMk cId="3782259830" sldId="257"/>
            <ac:spMk id="90" creationId="{06F32246-B621-42BE-B9AA-63197E088DBF}"/>
          </ac:spMkLst>
        </pc:spChg>
        <pc:spChg chg="add del mod">
          <ac:chgData name="Hastings, Sadie (Contractor, Sustainment Restoration Services (SRS))" userId="228f17fb-69f5-4152-b894-468089f13f3d" providerId="ADAL" clId="{8D2CEBF2-20B6-4507-BA4E-08187F4C09BF}" dt="2021-03-08T20:58:38.324" v="125"/>
          <ac:spMkLst>
            <pc:docMk/>
            <pc:sldMk cId="3782259830" sldId="257"/>
            <ac:spMk id="91" creationId="{C46D9A29-429F-4E8A-9322-6946D800B648}"/>
          </ac:spMkLst>
        </pc:spChg>
        <pc:graphicFrameChg chg="del">
          <ac:chgData name="Hastings, Sadie (Contractor, Sustainment Restoration Services (SRS))" userId="228f17fb-69f5-4152-b894-468089f13f3d" providerId="ADAL" clId="{8D2CEBF2-20B6-4507-BA4E-08187F4C09BF}" dt="2021-03-08T20:57:56.658" v="92" actId="478"/>
          <ac:graphicFrameMkLst>
            <pc:docMk/>
            <pc:sldMk cId="3782259830" sldId="257"/>
            <ac:graphicFrameMk id="34" creationId="{34347FB7-C0C8-4B4A-8EB7-8F0FD1558DB1}"/>
          </ac:graphicFrameMkLst>
        </pc:graphicFrameChg>
        <pc:graphicFrameChg chg="del">
          <ac:chgData name="Hastings, Sadie (Contractor, Sustainment Restoration Services (SRS))" userId="228f17fb-69f5-4152-b894-468089f13f3d" providerId="ADAL" clId="{8D2CEBF2-20B6-4507-BA4E-08187F4C09BF}" dt="2021-03-08T20:57:56.658" v="92" actId="478"/>
          <ac:graphicFrameMkLst>
            <pc:docMk/>
            <pc:sldMk cId="3782259830" sldId="257"/>
            <ac:graphicFrameMk id="35" creationId="{B088BDE4-F1A5-43C8-914D-29399AAF391F}"/>
          </ac:graphicFrameMkLst>
        </pc:graphicFrameChg>
        <pc:graphicFrameChg chg="add mod">
          <ac:chgData name="Hastings, Sadie (Contractor, Sustainment Restoration Services (SRS))" userId="228f17fb-69f5-4152-b894-468089f13f3d" providerId="ADAL" clId="{8D2CEBF2-20B6-4507-BA4E-08187F4C09BF}" dt="2021-03-08T20:58:12.979" v="93"/>
          <ac:graphicFrameMkLst>
            <pc:docMk/>
            <pc:sldMk cId="3782259830" sldId="257"/>
            <ac:graphicFrameMk id="55" creationId="{7602D6C6-DD49-4767-B024-427B5599D648}"/>
          </ac:graphicFrameMkLst>
        </pc:graphicFrameChg>
        <pc:graphicFrameChg chg="add mod">
          <ac:chgData name="Hastings, Sadie (Contractor, Sustainment Restoration Services (SRS))" userId="228f17fb-69f5-4152-b894-468089f13f3d" providerId="ADAL" clId="{8D2CEBF2-20B6-4507-BA4E-08187F4C09BF}" dt="2021-03-08T20:58:12.979" v="93"/>
          <ac:graphicFrameMkLst>
            <pc:docMk/>
            <pc:sldMk cId="3782259830" sldId="257"/>
            <ac:graphicFrameMk id="56" creationId="{55FD0DB0-9804-4CCA-9D18-802ACC76C719}"/>
          </ac:graphicFrameMkLst>
        </pc:graphicFrameChg>
        <pc:graphicFrameChg chg="add del mod">
          <ac:chgData name="Hastings, Sadie (Contractor, Sustainment Restoration Services (SRS))" userId="228f17fb-69f5-4152-b894-468089f13f3d" providerId="ADAL" clId="{8D2CEBF2-20B6-4507-BA4E-08187F4C09BF}" dt="2021-03-08T20:58:38.324" v="125"/>
          <ac:graphicFrameMkLst>
            <pc:docMk/>
            <pc:sldMk cId="3782259830" sldId="257"/>
            <ac:graphicFrameMk id="75" creationId="{E44F6252-F101-482A-B92A-0A11B0BBBC5F}"/>
          </ac:graphicFrameMkLst>
        </pc:graphicFrameChg>
        <pc:graphicFrameChg chg="add del mod">
          <ac:chgData name="Hastings, Sadie (Contractor, Sustainment Restoration Services (SRS))" userId="228f17fb-69f5-4152-b894-468089f13f3d" providerId="ADAL" clId="{8D2CEBF2-20B6-4507-BA4E-08187F4C09BF}" dt="2021-03-08T20:58:38.324" v="125"/>
          <ac:graphicFrameMkLst>
            <pc:docMk/>
            <pc:sldMk cId="3782259830" sldId="257"/>
            <ac:graphicFrameMk id="76" creationId="{98AA498B-25FF-4897-8ACB-5CBB64626A10}"/>
          </ac:graphicFrameMkLst>
        </pc:graphicFrameChg>
        <pc:picChg chg="del">
          <ac:chgData name="Hastings, Sadie (Contractor, Sustainment Restoration Services (SRS))" userId="228f17fb-69f5-4152-b894-468089f13f3d" providerId="ADAL" clId="{8D2CEBF2-20B6-4507-BA4E-08187F4C09BF}" dt="2021-03-08T20:57:56.658" v="92" actId="478"/>
          <ac:picMkLst>
            <pc:docMk/>
            <pc:sldMk cId="3782259830" sldId="257"/>
            <ac:picMk id="38" creationId="{98383B19-70F1-46E6-8C79-A1FA58A1CB1B}"/>
          </ac:picMkLst>
        </pc:picChg>
        <pc:picChg chg="del">
          <ac:chgData name="Hastings, Sadie (Contractor, Sustainment Restoration Services (SRS))" userId="228f17fb-69f5-4152-b894-468089f13f3d" providerId="ADAL" clId="{8D2CEBF2-20B6-4507-BA4E-08187F4C09BF}" dt="2021-03-08T20:57:56.658" v="92" actId="478"/>
          <ac:picMkLst>
            <pc:docMk/>
            <pc:sldMk cId="3782259830" sldId="257"/>
            <ac:picMk id="39" creationId="{9D2A6C7E-BF36-4B63-8918-3FD2B08B6105}"/>
          </ac:picMkLst>
        </pc:picChg>
        <pc:picChg chg="add mod">
          <ac:chgData name="Hastings, Sadie (Contractor, Sustainment Restoration Services (SRS))" userId="228f17fb-69f5-4152-b894-468089f13f3d" providerId="ADAL" clId="{8D2CEBF2-20B6-4507-BA4E-08187F4C09BF}" dt="2021-03-08T20:58:12.979" v="93"/>
          <ac:picMkLst>
            <pc:docMk/>
            <pc:sldMk cId="3782259830" sldId="257"/>
            <ac:picMk id="59" creationId="{23EE10BA-10A7-453A-8B3E-4000A2D9F64D}"/>
          </ac:picMkLst>
        </pc:picChg>
        <pc:picChg chg="add mod">
          <ac:chgData name="Hastings, Sadie (Contractor, Sustainment Restoration Services (SRS))" userId="228f17fb-69f5-4152-b894-468089f13f3d" providerId="ADAL" clId="{8D2CEBF2-20B6-4507-BA4E-08187F4C09BF}" dt="2021-03-08T20:58:12.979" v="93"/>
          <ac:picMkLst>
            <pc:docMk/>
            <pc:sldMk cId="3782259830" sldId="257"/>
            <ac:picMk id="60" creationId="{D6544523-3E99-464B-9F62-DAC43AD5D223}"/>
          </ac:picMkLst>
        </pc:picChg>
        <pc:picChg chg="add del mod">
          <ac:chgData name="Hastings, Sadie (Contractor, Sustainment Restoration Services (SRS))" userId="228f17fb-69f5-4152-b894-468089f13f3d" providerId="ADAL" clId="{8D2CEBF2-20B6-4507-BA4E-08187F4C09BF}" dt="2021-03-08T20:58:38.324" v="125"/>
          <ac:picMkLst>
            <pc:docMk/>
            <pc:sldMk cId="3782259830" sldId="257"/>
            <ac:picMk id="79" creationId="{10597DF0-BA72-483D-9645-2DDDC717FB2E}"/>
          </ac:picMkLst>
        </pc:picChg>
        <pc:picChg chg="add del mod">
          <ac:chgData name="Hastings, Sadie (Contractor, Sustainment Restoration Services (SRS))" userId="228f17fb-69f5-4152-b894-468089f13f3d" providerId="ADAL" clId="{8D2CEBF2-20B6-4507-BA4E-08187F4C09BF}" dt="2021-03-08T20:58:38.324" v="125"/>
          <ac:picMkLst>
            <pc:docMk/>
            <pc:sldMk cId="3782259830" sldId="257"/>
            <ac:picMk id="80" creationId="{26D4382A-C9FB-4FC1-B28D-BFD4934CD3C0}"/>
          </ac:picMkLst>
        </pc:picChg>
      </pc:sldChg>
      <pc:sldChg chg="modSp add del">
        <pc:chgData name="Hastings, Sadie (Contractor, Sustainment Restoration Services (SRS))" userId="228f17fb-69f5-4152-b894-468089f13f3d" providerId="ADAL" clId="{8D2CEBF2-20B6-4507-BA4E-08187F4C09BF}" dt="2021-03-08T20:49:16.607" v="30" actId="2696"/>
        <pc:sldMkLst>
          <pc:docMk/>
          <pc:sldMk cId="685755553" sldId="258"/>
        </pc:sldMkLst>
        <pc:spChg chg="mod">
          <ac:chgData name="Hastings, Sadie (Contractor, Sustainment Restoration Services (SRS))" userId="228f17fb-69f5-4152-b894-468089f13f3d" providerId="ADAL" clId="{8D2CEBF2-20B6-4507-BA4E-08187F4C09BF}" dt="2021-03-08T20:49:03.549" v="29" actId="1076"/>
          <ac:spMkLst>
            <pc:docMk/>
            <pc:sldMk cId="685755553" sldId="258"/>
            <ac:spMk id="46" creationId="{FF84ED95-CDF4-4267-8E7A-538E71BFEE61}"/>
          </ac:spMkLst>
        </pc:spChg>
      </pc:sldChg>
      <pc:sldChg chg="addSp modSp new mod">
        <pc:chgData name="Hastings, Sadie (Contractor, Sustainment Restoration Services (SRS))" userId="228f17fb-69f5-4152-b894-468089f13f3d" providerId="ADAL" clId="{8D2CEBF2-20B6-4507-BA4E-08187F4C09BF}" dt="2021-03-08T21:25:17.478" v="746" actId="2711"/>
        <pc:sldMkLst>
          <pc:docMk/>
          <pc:sldMk cId="1203875890" sldId="258"/>
        </pc:sldMkLst>
        <pc:spChg chg="add mod">
          <ac:chgData name="Hastings, Sadie (Contractor, Sustainment Restoration Services (SRS))" userId="228f17fb-69f5-4152-b894-468089f13f3d" providerId="ADAL" clId="{8D2CEBF2-20B6-4507-BA4E-08187F4C09BF}" dt="2021-03-08T21:25:17.478" v="746" actId="2711"/>
          <ac:spMkLst>
            <pc:docMk/>
            <pc:sldMk cId="1203875890" sldId="258"/>
            <ac:spMk id="2" creationId="{1CC7FB6D-E42F-42CD-B1D5-599A0E98BD9C}"/>
          </ac:spMkLst>
        </pc:spChg>
        <pc:spChg chg="add mod">
          <ac:chgData name="Hastings, Sadie (Contractor, Sustainment Restoration Services (SRS))" userId="228f17fb-69f5-4152-b894-468089f13f3d" providerId="ADAL" clId="{8D2CEBF2-20B6-4507-BA4E-08187F4C09BF}" dt="2021-03-08T21:22:43.489" v="745" actId="207"/>
          <ac:spMkLst>
            <pc:docMk/>
            <pc:sldMk cId="1203875890" sldId="258"/>
            <ac:spMk id="3" creationId="{DF1B5EA0-E38A-4C50-BE5A-8E6812A8CB08}"/>
          </ac:spMkLst>
        </pc:spChg>
        <pc:spChg chg="add mod">
          <ac:chgData name="Hastings, Sadie (Contractor, Sustainment Restoration Services (SRS))" userId="228f17fb-69f5-4152-b894-468089f13f3d" providerId="ADAL" clId="{8D2CEBF2-20B6-4507-BA4E-08187F4C09BF}" dt="2021-03-08T21:21:39.043" v="738" actId="207"/>
          <ac:spMkLst>
            <pc:docMk/>
            <pc:sldMk cId="1203875890" sldId="258"/>
            <ac:spMk id="4" creationId="{448F603F-55C9-4435-8FBC-33F09A3D102A}"/>
          </ac:spMkLst>
        </pc:spChg>
        <pc:spChg chg="add mod">
          <ac:chgData name="Hastings, Sadie (Contractor, Sustainment Restoration Services (SRS))" userId="228f17fb-69f5-4152-b894-468089f13f3d" providerId="ADAL" clId="{8D2CEBF2-20B6-4507-BA4E-08187F4C09BF}" dt="2021-03-08T21:21:39.043" v="738" actId="207"/>
          <ac:spMkLst>
            <pc:docMk/>
            <pc:sldMk cId="1203875890" sldId="258"/>
            <ac:spMk id="5" creationId="{A0C0E4FD-CDA7-4B7E-AABA-D61BDCFEBA68}"/>
          </ac:spMkLst>
        </pc:spChg>
        <pc:spChg chg="add mod">
          <ac:chgData name="Hastings, Sadie (Contractor, Sustainment Restoration Services (SRS))" userId="228f17fb-69f5-4152-b894-468089f13f3d" providerId="ADAL" clId="{8D2CEBF2-20B6-4507-BA4E-08187F4C09BF}" dt="2021-03-08T21:21:39.043" v="738" actId="207"/>
          <ac:spMkLst>
            <pc:docMk/>
            <pc:sldMk cId="1203875890" sldId="258"/>
            <ac:spMk id="6" creationId="{3724372A-A950-45D8-BE90-44A3E91EE360}"/>
          </ac:spMkLst>
        </pc:spChg>
        <pc:spChg chg="add mod">
          <ac:chgData name="Hastings, Sadie (Contractor, Sustainment Restoration Services (SRS))" userId="228f17fb-69f5-4152-b894-468089f13f3d" providerId="ADAL" clId="{8D2CEBF2-20B6-4507-BA4E-08187F4C09BF}" dt="2021-03-08T21:21:39.043" v="738" actId="207"/>
          <ac:spMkLst>
            <pc:docMk/>
            <pc:sldMk cId="1203875890" sldId="258"/>
            <ac:spMk id="7" creationId="{8A4A0D7C-28F3-485D-90D0-AFA2F9CE6598}"/>
          </ac:spMkLst>
        </pc:spChg>
        <pc:spChg chg="add mod">
          <ac:chgData name="Hastings, Sadie (Contractor, Sustainment Restoration Services (SRS))" userId="228f17fb-69f5-4152-b894-468089f13f3d" providerId="ADAL" clId="{8D2CEBF2-20B6-4507-BA4E-08187F4C09BF}" dt="2021-03-08T21:21:39.043" v="738" actId="207"/>
          <ac:spMkLst>
            <pc:docMk/>
            <pc:sldMk cId="1203875890" sldId="258"/>
            <ac:spMk id="8" creationId="{BD9826D3-37CC-4CF3-AB60-750096691BE1}"/>
          </ac:spMkLst>
        </pc:spChg>
        <pc:spChg chg="add mod">
          <ac:chgData name="Hastings, Sadie (Contractor, Sustainment Restoration Services (SRS))" userId="228f17fb-69f5-4152-b894-468089f13f3d" providerId="ADAL" clId="{8D2CEBF2-20B6-4507-BA4E-08187F4C09BF}" dt="2021-03-08T21:21:39.043" v="738" actId="207"/>
          <ac:spMkLst>
            <pc:docMk/>
            <pc:sldMk cId="1203875890" sldId="258"/>
            <ac:spMk id="9" creationId="{F43B18F6-E7AF-48BE-88C0-961DAFF35067}"/>
          </ac:spMkLst>
        </pc:spChg>
        <pc:spChg chg="add mod">
          <ac:chgData name="Hastings, Sadie (Contractor, Sustainment Restoration Services (SRS))" userId="228f17fb-69f5-4152-b894-468089f13f3d" providerId="ADAL" clId="{8D2CEBF2-20B6-4507-BA4E-08187F4C09BF}" dt="2021-03-08T21:21:39.043" v="738" actId="207"/>
          <ac:spMkLst>
            <pc:docMk/>
            <pc:sldMk cId="1203875890" sldId="258"/>
            <ac:spMk id="10" creationId="{98F55B76-51B2-427E-B974-D11F35A704DF}"/>
          </ac:spMkLst>
        </pc:spChg>
        <pc:spChg chg="add mod">
          <ac:chgData name="Hastings, Sadie (Contractor, Sustainment Restoration Services (SRS))" userId="228f17fb-69f5-4152-b894-468089f13f3d" providerId="ADAL" clId="{8D2CEBF2-20B6-4507-BA4E-08187F4C09BF}" dt="2021-03-08T21:21:39.043" v="738" actId="207"/>
          <ac:spMkLst>
            <pc:docMk/>
            <pc:sldMk cId="1203875890" sldId="258"/>
            <ac:spMk id="13" creationId="{39D26E59-8DEE-4F2F-9AD8-1A2D56A3231E}"/>
          </ac:spMkLst>
        </pc:spChg>
        <pc:spChg chg="add mod">
          <ac:chgData name="Hastings, Sadie (Contractor, Sustainment Restoration Services (SRS))" userId="228f17fb-69f5-4152-b894-468089f13f3d" providerId="ADAL" clId="{8D2CEBF2-20B6-4507-BA4E-08187F4C09BF}" dt="2021-03-08T21:21:39.043" v="738" actId="207"/>
          <ac:spMkLst>
            <pc:docMk/>
            <pc:sldMk cId="1203875890" sldId="258"/>
            <ac:spMk id="14" creationId="{BFCB1892-6006-4331-ADAE-5A1FE41888D8}"/>
          </ac:spMkLst>
        </pc:spChg>
        <pc:spChg chg="add mod">
          <ac:chgData name="Hastings, Sadie (Contractor, Sustainment Restoration Services (SRS))" userId="228f17fb-69f5-4152-b894-468089f13f3d" providerId="ADAL" clId="{8D2CEBF2-20B6-4507-BA4E-08187F4C09BF}" dt="2021-03-08T21:21:39.043" v="738" actId="207"/>
          <ac:spMkLst>
            <pc:docMk/>
            <pc:sldMk cId="1203875890" sldId="258"/>
            <ac:spMk id="17" creationId="{F15B5C00-B87A-4426-BF61-C68FA5C1DDBE}"/>
          </ac:spMkLst>
        </pc:spChg>
        <pc:spChg chg="add mod">
          <ac:chgData name="Hastings, Sadie (Contractor, Sustainment Restoration Services (SRS))" userId="228f17fb-69f5-4152-b894-468089f13f3d" providerId="ADAL" clId="{8D2CEBF2-20B6-4507-BA4E-08187F4C09BF}" dt="2021-03-08T21:21:39.043" v="738" actId="207"/>
          <ac:spMkLst>
            <pc:docMk/>
            <pc:sldMk cId="1203875890" sldId="258"/>
            <ac:spMk id="18" creationId="{531E4C54-7723-47DD-942D-FB689E6D2D42}"/>
          </ac:spMkLst>
        </pc:spChg>
        <pc:spChg chg="add mod">
          <ac:chgData name="Hastings, Sadie (Contractor, Sustainment Restoration Services (SRS))" userId="228f17fb-69f5-4152-b894-468089f13f3d" providerId="ADAL" clId="{8D2CEBF2-20B6-4507-BA4E-08187F4C09BF}" dt="2021-03-08T21:21:39.043" v="738" actId="207"/>
          <ac:spMkLst>
            <pc:docMk/>
            <pc:sldMk cId="1203875890" sldId="258"/>
            <ac:spMk id="19" creationId="{5E15B4DD-914F-4EBC-9E54-341991730C55}"/>
          </ac:spMkLst>
        </pc:spChg>
        <pc:spChg chg="add mod">
          <ac:chgData name="Hastings, Sadie (Contractor, Sustainment Restoration Services (SRS))" userId="228f17fb-69f5-4152-b894-468089f13f3d" providerId="ADAL" clId="{8D2CEBF2-20B6-4507-BA4E-08187F4C09BF}" dt="2021-03-08T21:21:39.043" v="738" actId="207"/>
          <ac:spMkLst>
            <pc:docMk/>
            <pc:sldMk cId="1203875890" sldId="258"/>
            <ac:spMk id="20" creationId="{4796C82A-A091-42E2-B278-44B60FF40690}"/>
          </ac:spMkLst>
        </pc:spChg>
        <pc:spChg chg="add mod">
          <ac:chgData name="Hastings, Sadie (Contractor, Sustainment Restoration Services (SRS))" userId="228f17fb-69f5-4152-b894-468089f13f3d" providerId="ADAL" clId="{8D2CEBF2-20B6-4507-BA4E-08187F4C09BF}" dt="2021-03-08T21:21:39.043" v="738" actId="207"/>
          <ac:spMkLst>
            <pc:docMk/>
            <pc:sldMk cId="1203875890" sldId="258"/>
            <ac:spMk id="21" creationId="{F076D70A-F648-4E7E-A053-DC397701B3C4}"/>
          </ac:spMkLst>
        </pc:spChg>
        <pc:spChg chg="add mod">
          <ac:chgData name="Hastings, Sadie (Contractor, Sustainment Restoration Services (SRS))" userId="228f17fb-69f5-4152-b894-468089f13f3d" providerId="ADAL" clId="{8D2CEBF2-20B6-4507-BA4E-08187F4C09BF}" dt="2021-03-08T21:21:39.043" v="738" actId="207"/>
          <ac:spMkLst>
            <pc:docMk/>
            <pc:sldMk cId="1203875890" sldId="258"/>
            <ac:spMk id="22" creationId="{40AE8319-DF47-424F-8298-77CF0876F5E1}"/>
          </ac:spMkLst>
        </pc:spChg>
        <pc:spChg chg="add mod">
          <ac:chgData name="Hastings, Sadie (Contractor, Sustainment Restoration Services (SRS))" userId="228f17fb-69f5-4152-b894-468089f13f3d" providerId="ADAL" clId="{8D2CEBF2-20B6-4507-BA4E-08187F4C09BF}" dt="2021-03-08T21:21:39.043" v="738" actId="207"/>
          <ac:spMkLst>
            <pc:docMk/>
            <pc:sldMk cId="1203875890" sldId="258"/>
            <ac:spMk id="23" creationId="{D05B7441-4278-45A9-B68A-4F7FC052FEEE}"/>
          </ac:spMkLst>
        </pc:spChg>
        <pc:spChg chg="add mod">
          <ac:chgData name="Hastings, Sadie (Contractor, Sustainment Restoration Services (SRS))" userId="228f17fb-69f5-4152-b894-468089f13f3d" providerId="ADAL" clId="{8D2CEBF2-20B6-4507-BA4E-08187F4C09BF}" dt="2021-03-08T21:21:39.043" v="738" actId="207"/>
          <ac:spMkLst>
            <pc:docMk/>
            <pc:sldMk cId="1203875890" sldId="258"/>
            <ac:spMk id="24" creationId="{72CC00C4-1ED6-42BA-91DF-2C64D100145E}"/>
          </ac:spMkLst>
        </pc:spChg>
        <pc:spChg chg="add mod">
          <ac:chgData name="Hastings, Sadie (Contractor, Sustainment Restoration Services (SRS))" userId="228f17fb-69f5-4152-b894-468089f13f3d" providerId="ADAL" clId="{8D2CEBF2-20B6-4507-BA4E-08187F4C09BF}" dt="2021-03-08T21:21:39.043" v="738" actId="207"/>
          <ac:spMkLst>
            <pc:docMk/>
            <pc:sldMk cId="1203875890" sldId="258"/>
            <ac:spMk id="25" creationId="{53DC6282-43B4-4D27-9941-53182F2A2022}"/>
          </ac:spMkLst>
        </pc:spChg>
        <pc:spChg chg="add mod">
          <ac:chgData name="Hastings, Sadie (Contractor, Sustainment Restoration Services (SRS))" userId="228f17fb-69f5-4152-b894-468089f13f3d" providerId="ADAL" clId="{8D2CEBF2-20B6-4507-BA4E-08187F4C09BF}" dt="2021-03-08T21:21:39.043" v="738" actId="207"/>
          <ac:spMkLst>
            <pc:docMk/>
            <pc:sldMk cId="1203875890" sldId="258"/>
            <ac:spMk id="26" creationId="{7ADB8537-1DDD-4782-A748-A9559DA27AE0}"/>
          </ac:spMkLst>
        </pc:spChg>
        <pc:spChg chg="add mod">
          <ac:chgData name="Hastings, Sadie (Contractor, Sustainment Restoration Services (SRS))" userId="228f17fb-69f5-4152-b894-468089f13f3d" providerId="ADAL" clId="{8D2CEBF2-20B6-4507-BA4E-08187F4C09BF}" dt="2021-03-08T21:21:39.043" v="738" actId="207"/>
          <ac:spMkLst>
            <pc:docMk/>
            <pc:sldMk cId="1203875890" sldId="258"/>
            <ac:spMk id="27" creationId="{B5519D06-F9FD-4991-A6EC-468A84D38491}"/>
          </ac:spMkLst>
        </pc:spChg>
        <pc:graphicFrameChg chg="add mod">
          <ac:chgData name="Hastings, Sadie (Contractor, Sustainment Restoration Services (SRS))" userId="228f17fb-69f5-4152-b894-468089f13f3d" providerId="ADAL" clId="{8D2CEBF2-20B6-4507-BA4E-08187F4C09BF}" dt="2021-03-08T21:21:39.043" v="738" actId="207"/>
          <ac:graphicFrameMkLst>
            <pc:docMk/>
            <pc:sldMk cId="1203875890" sldId="258"/>
            <ac:graphicFrameMk id="11" creationId="{2FCB556C-2700-40A1-82D5-510C48CAAC64}"/>
          </ac:graphicFrameMkLst>
        </pc:graphicFrameChg>
        <pc:graphicFrameChg chg="add mod">
          <ac:chgData name="Hastings, Sadie (Contractor, Sustainment Restoration Services (SRS))" userId="228f17fb-69f5-4152-b894-468089f13f3d" providerId="ADAL" clId="{8D2CEBF2-20B6-4507-BA4E-08187F4C09BF}" dt="2021-03-08T21:21:39.043" v="738" actId="207"/>
          <ac:graphicFrameMkLst>
            <pc:docMk/>
            <pc:sldMk cId="1203875890" sldId="258"/>
            <ac:graphicFrameMk id="12" creationId="{99038195-FA39-4C65-8A56-DE6CC1A898CC}"/>
          </ac:graphicFrameMkLst>
        </pc:graphicFrameChg>
        <pc:picChg chg="add mod">
          <ac:chgData name="Hastings, Sadie (Contractor, Sustainment Restoration Services (SRS))" userId="228f17fb-69f5-4152-b894-468089f13f3d" providerId="ADAL" clId="{8D2CEBF2-20B6-4507-BA4E-08187F4C09BF}" dt="2021-03-08T21:21:39.043" v="738" actId="207"/>
          <ac:picMkLst>
            <pc:docMk/>
            <pc:sldMk cId="1203875890" sldId="258"/>
            <ac:picMk id="15" creationId="{972C2699-367F-4471-9E76-04D25BCF0A62}"/>
          </ac:picMkLst>
        </pc:picChg>
        <pc:picChg chg="add mod">
          <ac:chgData name="Hastings, Sadie (Contractor, Sustainment Restoration Services (SRS))" userId="228f17fb-69f5-4152-b894-468089f13f3d" providerId="ADAL" clId="{8D2CEBF2-20B6-4507-BA4E-08187F4C09BF}" dt="2021-03-08T21:21:39.043" v="738" actId="207"/>
          <ac:picMkLst>
            <pc:docMk/>
            <pc:sldMk cId="1203875890" sldId="258"/>
            <ac:picMk id="16" creationId="{BB84890C-9A94-4102-8C5A-742D0FE08401}"/>
          </ac:picMkLst>
        </pc:picChg>
      </pc:sldChg>
      <pc:sldChg chg="new del">
        <pc:chgData name="Hastings, Sadie (Contractor, Sustainment Restoration Services (SRS))" userId="228f17fb-69f5-4152-b894-468089f13f3d" providerId="ADAL" clId="{8D2CEBF2-20B6-4507-BA4E-08187F4C09BF}" dt="2021-03-08T21:18:28.225" v="727" actId="680"/>
        <pc:sldMkLst>
          <pc:docMk/>
          <pc:sldMk cId="3233528992" sldId="258"/>
        </pc:sldMkLst>
      </pc:sldChg>
      <pc:sldMasterChg chg="addSp modSp mod delSldLayout modSldLayout sldLayoutOrd">
        <pc:chgData name="Hastings, Sadie (Contractor, Sustainment Restoration Services (SRS))" userId="228f17fb-69f5-4152-b894-468089f13f3d" providerId="ADAL" clId="{8D2CEBF2-20B6-4507-BA4E-08187F4C09BF}" dt="2021-03-08T21:14:49.606" v="364" actId="478"/>
        <pc:sldMasterMkLst>
          <pc:docMk/>
          <pc:sldMasterMk cId="2313273592" sldId="2147483660"/>
        </pc:sldMasterMkLst>
        <pc:spChg chg="add mod">
          <ac:chgData name="Hastings, Sadie (Contractor, Sustainment Restoration Services (SRS))" userId="228f17fb-69f5-4152-b894-468089f13f3d" providerId="ADAL" clId="{8D2CEBF2-20B6-4507-BA4E-08187F4C09BF}" dt="2021-03-08T21:09:13.303" v="311" actId="1036"/>
          <ac:spMkLst>
            <pc:docMk/>
            <pc:sldMasterMk cId="2313273592" sldId="2147483660"/>
            <ac:spMk id="11" creationId="{1AF650E5-B2DB-4B6D-94BD-FD845919D8B2}"/>
          </ac:spMkLst>
        </pc:spChg>
        <pc:spChg chg="mod">
          <ac:chgData name="Hastings, Sadie (Contractor, Sustainment Restoration Services (SRS))" userId="228f17fb-69f5-4152-b894-468089f13f3d" providerId="ADAL" clId="{8D2CEBF2-20B6-4507-BA4E-08187F4C09BF}" dt="2021-03-08T20:56:11.386" v="86" actId="21"/>
          <ac:spMkLst>
            <pc:docMk/>
            <pc:sldMasterMk cId="2313273592" sldId="2147483660"/>
            <ac:spMk id="1033" creationId="{3551F826-5536-4EFC-BB4F-7BC980FFBC3D}"/>
          </ac:spMkLst>
        </pc:spChg>
        <pc:sldLayoutChg chg="delSp mod ord">
          <pc:chgData name="Hastings, Sadie (Contractor, Sustainment Restoration Services (SRS))" userId="228f17fb-69f5-4152-b894-468089f13f3d" providerId="ADAL" clId="{8D2CEBF2-20B6-4507-BA4E-08187F4C09BF}" dt="2021-03-08T21:14:49.606" v="364" actId="478"/>
          <pc:sldLayoutMkLst>
            <pc:docMk/>
            <pc:sldMasterMk cId="2313273592" sldId="2147483660"/>
            <pc:sldLayoutMk cId="2008584523" sldId="2147483661"/>
          </pc:sldLayoutMkLst>
          <pc:spChg chg="del">
            <ac:chgData name="Hastings, Sadie (Contractor, Sustainment Restoration Services (SRS))" userId="228f17fb-69f5-4152-b894-468089f13f3d" providerId="ADAL" clId="{8D2CEBF2-20B6-4507-BA4E-08187F4C09BF}" dt="2021-03-08T21:14:49.606" v="364" actId="478"/>
            <ac:spMkLst>
              <pc:docMk/>
              <pc:sldMasterMk cId="2313273592" sldId="2147483660"/>
              <pc:sldLayoutMk cId="2008584523" sldId="2147483661"/>
              <ac:spMk id="2" creationId="{4CC93E81-9452-4350-92DE-5A269B128EE7}"/>
            </ac:spMkLst>
          </pc:spChg>
          <pc:spChg chg="del">
            <ac:chgData name="Hastings, Sadie (Contractor, Sustainment Restoration Services (SRS))" userId="228f17fb-69f5-4152-b894-468089f13f3d" providerId="ADAL" clId="{8D2CEBF2-20B6-4507-BA4E-08187F4C09BF}" dt="2021-03-08T21:14:49.606" v="364" actId="478"/>
            <ac:spMkLst>
              <pc:docMk/>
              <pc:sldMasterMk cId="2313273592" sldId="2147483660"/>
              <pc:sldLayoutMk cId="2008584523" sldId="2147483661"/>
              <ac:spMk id="3" creationId="{BF5F7BB0-4D48-43ED-95F2-2483E2C39B55}"/>
            </ac:spMkLst>
          </pc:spChg>
        </pc:sldLayoutChg>
        <pc:sldLayoutChg chg="del">
          <pc:chgData name="Hastings, Sadie (Contractor, Sustainment Restoration Services (SRS))" userId="228f17fb-69f5-4152-b894-468089f13f3d" providerId="ADAL" clId="{8D2CEBF2-20B6-4507-BA4E-08187F4C09BF}" dt="2021-03-08T21:14:42.285" v="362" actId="2696"/>
          <pc:sldLayoutMkLst>
            <pc:docMk/>
            <pc:sldMasterMk cId="2313273592" sldId="2147483660"/>
            <pc:sldLayoutMk cId="1483671557" sldId="2147483662"/>
          </pc:sldLayoutMkLst>
        </pc:sldLayoutChg>
        <pc:sldLayoutChg chg="del">
          <pc:chgData name="Hastings, Sadie (Contractor, Sustainment Restoration Services (SRS))" userId="228f17fb-69f5-4152-b894-468089f13f3d" providerId="ADAL" clId="{8D2CEBF2-20B6-4507-BA4E-08187F4C09BF}" dt="2021-03-08T21:14:42.283" v="361" actId="2696"/>
          <pc:sldLayoutMkLst>
            <pc:docMk/>
            <pc:sldMasterMk cId="2313273592" sldId="2147483660"/>
            <pc:sldLayoutMk cId="4270561364" sldId="2147483663"/>
          </pc:sldLayoutMkLst>
        </pc:sldLayoutChg>
        <pc:sldLayoutChg chg="del">
          <pc:chgData name="Hastings, Sadie (Contractor, Sustainment Restoration Services (SRS))" userId="228f17fb-69f5-4152-b894-468089f13f3d" providerId="ADAL" clId="{8D2CEBF2-20B6-4507-BA4E-08187F4C09BF}" dt="2021-03-08T21:14:42.280" v="360" actId="2696"/>
          <pc:sldLayoutMkLst>
            <pc:docMk/>
            <pc:sldMasterMk cId="2313273592" sldId="2147483660"/>
            <pc:sldLayoutMk cId="3658811110" sldId="2147483664"/>
          </pc:sldLayoutMkLst>
        </pc:sldLayoutChg>
        <pc:sldLayoutChg chg="del">
          <pc:chgData name="Hastings, Sadie (Contractor, Sustainment Restoration Services (SRS))" userId="228f17fb-69f5-4152-b894-468089f13f3d" providerId="ADAL" clId="{8D2CEBF2-20B6-4507-BA4E-08187F4C09BF}" dt="2021-03-08T21:10:11.744" v="320" actId="2696"/>
          <pc:sldLayoutMkLst>
            <pc:docMk/>
            <pc:sldMasterMk cId="2313273592" sldId="2147483660"/>
            <pc:sldLayoutMk cId="789537825" sldId="2147483665"/>
          </pc:sldLayoutMkLst>
        </pc:sldLayoutChg>
        <pc:sldLayoutChg chg="del">
          <pc:chgData name="Hastings, Sadie (Contractor, Sustainment Restoration Services (SRS))" userId="228f17fb-69f5-4152-b894-468089f13f3d" providerId="ADAL" clId="{8D2CEBF2-20B6-4507-BA4E-08187F4C09BF}" dt="2021-03-08T21:10:11.746" v="321" actId="2696"/>
          <pc:sldLayoutMkLst>
            <pc:docMk/>
            <pc:sldMasterMk cId="2313273592" sldId="2147483660"/>
            <pc:sldLayoutMk cId="607411420" sldId="2147483666"/>
          </pc:sldLayoutMkLst>
        </pc:sldLayoutChg>
        <pc:sldLayoutChg chg="del">
          <pc:chgData name="Hastings, Sadie (Contractor, Sustainment Restoration Services (SRS))" userId="228f17fb-69f5-4152-b894-468089f13f3d" providerId="ADAL" clId="{8D2CEBF2-20B6-4507-BA4E-08187F4C09BF}" dt="2021-03-08T21:10:11.747" v="322" actId="2696"/>
          <pc:sldLayoutMkLst>
            <pc:docMk/>
            <pc:sldMasterMk cId="2313273592" sldId="2147483660"/>
            <pc:sldLayoutMk cId="2543104207" sldId="2147483667"/>
          </pc:sldLayoutMkLst>
        </pc:sldLayoutChg>
        <pc:sldLayoutChg chg="del">
          <pc:chgData name="Hastings, Sadie (Contractor, Sustainment Restoration Services (SRS))" userId="228f17fb-69f5-4152-b894-468089f13f3d" providerId="ADAL" clId="{8D2CEBF2-20B6-4507-BA4E-08187F4C09BF}" dt="2021-03-08T21:10:11.750" v="323" actId="2696"/>
          <pc:sldLayoutMkLst>
            <pc:docMk/>
            <pc:sldMasterMk cId="2313273592" sldId="2147483660"/>
            <pc:sldLayoutMk cId="1515101283" sldId="2147483668"/>
          </pc:sldLayoutMkLst>
        </pc:sldLayoutChg>
        <pc:sldLayoutChg chg="del">
          <pc:chgData name="Hastings, Sadie (Contractor, Sustainment Restoration Services (SRS))" userId="228f17fb-69f5-4152-b894-468089f13f3d" providerId="ADAL" clId="{8D2CEBF2-20B6-4507-BA4E-08187F4C09BF}" dt="2021-03-08T21:10:11.752" v="324" actId="2696"/>
          <pc:sldLayoutMkLst>
            <pc:docMk/>
            <pc:sldMasterMk cId="2313273592" sldId="2147483660"/>
            <pc:sldLayoutMk cId="2996741908" sldId="2147483669"/>
          </pc:sldLayoutMkLst>
        </pc:sldLayoutChg>
        <pc:sldLayoutChg chg="del">
          <pc:chgData name="Hastings, Sadie (Contractor, Sustainment Restoration Services (SRS))" userId="228f17fb-69f5-4152-b894-468089f13f3d" providerId="ADAL" clId="{8D2CEBF2-20B6-4507-BA4E-08187F4C09BF}" dt="2021-03-08T21:10:11.753" v="325" actId="2696"/>
          <pc:sldLayoutMkLst>
            <pc:docMk/>
            <pc:sldMasterMk cId="2313273592" sldId="2147483660"/>
            <pc:sldLayoutMk cId="4006789771" sldId="2147483670"/>
          </pc:sldLayoutMkLst>
        </pc:sldLayoutChg>
        <pc:sldLayoutChg chg="del">
          <pc:chgData name="Hastings, Sadie (Contractor, Sustainment Restoration Services (SRS))" userId="228f17fb-69f5-4152-b894-468089f13f3d" providerId="ADAL" clId="{8D2CEBF2-20B6-4507-BA4E-08187F4C09BF}" dt="2021-03-08T21:10:11.735" v="319" actId="2696"/>
          <pc:sldLayoutMkLst>
            <pc:docMk/>
            <pc:sldMasterMk cId="2313273592" sldId="2147483660"/>
            <pc:sldLayoutMk cId="260955769" sldId="2147483671"/>
          </pc:sldLayoutMkLst>
        </pc:sldLayoutChg>
      </pc:sldMasterChg>
      <pc:sldMasterChg chg="addSp">
        <pc:chgData name="Hastings, Sadie (Contractor, Sustainment Restoration Services (SRS))" userId="228f17fb-69f5-4152-b894-468089f13f3d" providerId="ADAL" clId="{8D2CEBF2-20B6-4507-BA4E-08187F4C09BF}" dt="2021-03-08T20:22:20.267" v="2"/>
        <pc:sldMasterMkLst>
          <pc:docMk/>
          <pc:sldMasterMk cId="1323729170" sldId="2147483672"/>
        </pc:sldMasterMkLst>
        <pc:spChg chg="add">
          <ac:chgData name="Hastings, Sadie (Contractor, Sustainment Restoration Services (SRS))" userId="228f17fb-69f5-4152-b894-468089f13f3d" providerId="ADAL" clId="{8D2CEBF2-20B6-4507-BA4E-08187F4C09BF}" dt="2021-03-08T20:22:20.267" v="2"/>
          <ac:spMkLst>
            <pc:docMk/>
            <pc:sldMasterMk cId="1323729170" sldId="2147483672"/>
            <ac:spMk id="18" creationId="{86AFC60C-C37E-496D-B185-19922220BC55}"/>
          </ac:spMkLst>
        </pc:spChg>
        <pc:spChg chg="add">
          <ac:chgData name="Hastings, Sadie (Contractor, Sustainment Restoration Services (SRS))" userId="228f17fb-69f5-4152-b894-468089f13f3d" providerId="ADAL" clId="{8D2CEBF2-20B6-4507-BA4E-08187F4C09BF}" dt="2021-03-08T20:22:20.267" v="2"/>
          <ac:spMkLst>
            <pc:docMk/>
            <pc:sldMasterMk cId="1323729170" sldId="2147483672"/>
            <ac:spMk id="19" creationId="{158F6B49-A947-41D4-970E-E58E024E1B9D}"/>
          </ac:spMkLst>
        </pc:spChg>
        <pc:spChg chg="add">
          <ac:chgData name="Hastings, Sadie (Contractor, Sustainment Restoration Services (SRS))" userId="228f17fb-69f5-4152-b894-468089f13f3d" providerId="ADAL" clId="{8D2CEBF2-20B6-4507-BA4E-08187F4C09BF}" dt="2021-03-08T20:22:20.267" v="2"/>
          <ac:spMkLst>
            <pc:docMk/>
            <pc:sldMasterMk cId="1323729170" sldId="2147483672"/>
            <ac:spMk id="20" creationId="{39CC41CC-3B94-4025-B85C-7695936FB6F3}"/>
          </ac:spMkLst>
        </pc:spChg>
        <pc:spChg chg="add">
          <ac:chgData name="Hastings, Sadie (Contractor, Sustainment Restoration Services (SRS))" userId="228f17fb-69f5-4152-b894-468089f13f3d" providerId="ADAL" clId="{8D2CEBF2-20B6-4507-BA4E-08187F4C09BF}" dt="2021-03-08T20:22:20.267" v="2"/>
          <ac:spMkLst>
            <pc:docMk/>
            <pc:sldMasterMk cId="1323729170" sldId="2147483672"/>
            <ac:spMk id="21" creationId="{086822FC-CC93-4144-81C9-77484A6F8F4C}"/>
          </ac:spMkLst>
        </pc:spChg>
        <pc:spChg chg="add">
          <ac:chgData name="Hastings, Sadie (Contractor, Sustainment Restoration Services (SRS))" userId="228f17fb-69f5-4152-b894-468089f13f3d" providerId="ADAL" clId="{8D2CEBF2-20B6-4507-BA4E-08187F4C09BF}" dt="2021-03-08T20:22:20.267" v="2"/>
          <ac:spMkLst>
            <pc:docMk/>
            <pc:sldMasterMk cId="1323729170" sldId="2147483672"/>
            <ac:spMk id="22" creationId="{15FC52AC-5A2C-48FC-92BB-B57FAE8436DF}"/>
          </ac:spMkLst>
        </pc:spChg>
        <pc:picChg chg="add">
          <ac:chgData name="Hastings, Sadie (Contractor, Sustainment Restoration Services (SRS))" userId="228f17fb-69f5-4152-b894-468089f13f3d" providerId="ADAL" clId="{8D2CEBF2-20B6-4507-BA4E-08187F4C09BF}" dt="2021-03-08T20:22:20.267" v="2"/>
          <ac:picMkLst>
            <pc:docMk/>
            <pc:sldMasterMk cId="1323729170" sldId="2147483672"/>
            <ac:picMk id="23" creationId="{0A08FCDD-3D3B-4E69-999D-8250CE332C73}"/>
          </ac:picMkLst>
        </pc:picChg>
      </pc:sldMasterChg>
      <pc:sldMasterChg chg="addSp">
        <pc:chgData name="Hastings, Sadie (Contractor, Sustainment Restoration Services (SRS))" userId="228f17fb-69f5-4152-b894-468089f13f3d" providerId="ADAL" clId="{8D2CEBF2-20B6-4507-BA4E-08187F4C09BF}" dt="2021-03-08T20:22:03.343" v="0"/>
        <pc:sldMasterMkLst>
          <pc:docMk/>
          <pc:sldMasterMk cId="3439703461" sldId="2147483672"/>
        </pc:sldMasterMkLst>
        <pc:spChg chg="add">
          <ac:chgData name="Hastings, Sadie (Contractor, Sustainment Restoration Services (SRS))" userId="228f17fb-69f5-4152-b894-468089f13f3d" providerId="ADAL" clId="{8D2CEBF2-20B6-4507-BA4E-08187F4C09BF}" dt="2021-03-08T20:22:03.343" v="0"/>
          <ac:spMkLst>
            <pc:docMk/>
            <pc:sldMasterMk cId="3439703461" sldId="2147483672"/>
            <ac:spMk id="11" creationId="{0804DE45-62BB-4E6A-B318-2CBDEFB5C931}"/>
          </ac:spMkLst>
        </pc:spChg>
        <pc:spChg chg="add">
          <ac:chgData name="Hastings, Sadie (Contractor, Sustainment Restoration Services (SRS))" userId="228f17fb-69f5-4152-b894-468089f13f3d" providerId="ADAL" clId="{8D2CEBF2-20B6-4507-BA4E-08187F4C09BF}" dt="2021-03-08T20:22:03.343" v="0"/>
          <ac:spMkLst>
            <pc:docMk/>
            <pc:sldMasterMk cId="3439703461" sldId="2147483672"/>
            <ac:spMk id="14" creationId="{A192E916-90F5-4C6B-BD3A-A1904042CEE3}"/>
          </ac:spMkLst>
        </pc:spChg>
        <pc:spChg chg="add">
          <ac:chgData name="Hastings, Sadie (Contractor, Sustainment Restoration Services (SRS))" userId="228f17fb-69f5-4152-b894-468089f13f3d" providerId="ADAL" clId="{8D2CEBF2-20B6-4507-BA4E-08187F4C09BF}" dt="2021-03-08T20:22:03.343" v="0"/>
          <ac:spMkLst>
            <pc:docMk/>
            <pc:sldMasterMk cId="3439703461" sldId="2147483672"/>
            <ac:spMk id="15" creationId="{30A7DD2C-692D-4C01-A573-1E74566FA7FC}"/>
          </ac:spMkLst>
        </pc:spChg>
        <pc:spChg chg="add">
          <ac:chgData name="Hastings, Sadie (Contractor, Sustainment Restoration Services (SRS))" userId="228f17fb-69f5-4152-b894-468089f13f3d" providerId="ADAL" clId="{8D2CEBF2-20B6-4507-BA4E-08187F4C09BF}" dt="2021-03-08T20:22:03.343" v="0"/>
          <ac:spMkLst>
            <pc:docMk/>
            <pc:sldMasterMk cId="3439703461" sldId="2147483672"/>
            <ac:spMk id="16" creationId="{601BC7B9-CAA5-490A-A583-E899DE67F2FB}"/>
          </ac:spMkLst>
        </pc:spChg>
        <pc:spChg chg="add">
          <ac:chgData name="Hastings, Sadie (Contractor, Sustainment Restoration Services (SRS))" userId="228f17fb-69f5-4152-b894-468089f13f3d" providerId="ADAL" clId="{8D2CEBF2-20B6-4507-BA4E-08187F4C09BF}" dt="2021-03-08T20:22:03.343" v="0"/>
          <ac:spMkLst>
            <pc:docMk/>
            <pc:sldMasterMk cId="3439703461" sldId="2147483672"/>
            <ac:spMk id="17" creationId="{0F9186BF-A5AD-4E04-8965-AACB8F0CBC89}"/>
          </ac:spMkLst>
        </pc:spChg>
        <pc:picChg chg="add">
          <ac:chgData name="Hastings, Sadie (Contractor, Sustainment Restoration Services (SRS))" userId="228f17fb-69f5-4152-b894-468089f13f3d" providerId="ADAL" clId="{8D2CEBF2-20B6-4507-BA4E-08187F4C09BF}" dt="2021-03-08T20:22:03.343" v="0"/>
          <ac:picMkLst>
            <pc:docMk/>
            <pc:sldMasterMk cId="3439703461" sldId="2147483672"/>
            <ac:picMk id="18" creationId="{968767DB-EF43-49AE-89D5-79298391981E}"/>
          </ac:picMkLst>
        </pc:picChg>
      </pc:sldMasterChg>
      <pc:sldMasterChg chg="addSp">
        <pc:chgData name="Hastings, Sadie (Contractor, Sustainment Restoration Services (SRS))" userId="228f17fb-69f5-4152-b894-468089f13f3d" providerId="ADAL" clId="{8D2CEBF2-20B6-4507-BA4E-08187F4C09BF}" dt="2021-03-08T20:22:07.710" v="1"/>
        <pc:sldMasterMkLst>
          <pc:docMk/>
          <pc:sldMasterMk cId="3064638106" sldId="2147483684"/>
        </pc:sldMasterMkLst>
        <pc:spChg chg="add">
          <ac:chgData name="Hastings, Sadie (Contractor, Sustainment Restoration Services (SRS))" userId="228f17fb-69f5-4152-b894-468089f13f3d" providerId="ADAL" clId="{8D2CEBF2-20B6-4507-BA4E-08187F4C09BF}" dt="2021-03-08T20:22:07.710" v="1"/>
          <ac:spMkLst>
            <pc:docMk/>
            <pc:sldMasterMk cId="3064638106" sldId="2147483684"/>
            <ac:spMk id="13" creationId="{C1804711-ADC8-4050-877E-9D1EC4A789FA}"/>
          </ac:spMkLst>
        </pc:spChg>
        <pc:spChg chg="add">
          <ac:chgData name="Hastings, Sadie (Contractor, Sustainment Restoration Services (SRS))" userId="228f17fb-69f5-4152-b894-468089f13f3d" providerId="ADAL" clId="{8D2CEBF2-20B6-4507-BA4E-08187F4C09BF}" dt="2021-03-08T20:22:07.710" v="1"/>
          <ac:spMkLst>
            <pc:docMk/>
            <pc:sldMasterMk cId="3064638106" sldId="2147483684"/>
            <ac:spMk id="14" creationId="{EAD9740A-C601-44C1-92DB-88C9527D8624}"/>
          </ac:spMkLst>
        </pc:spChg>
        <pc:spChg chg="add">
          <ac:chgData name="Hastings, Sadie (Contractor, Sustainment Restoration Services (SRS))" userId="228f17fb-69f5-4152-b894-468089f13f3d" providerId="ADAL" clId="{8D2CEBF2-20B6-4507-BA4E-08187F4C09BF}" dt="2021-03-08T20:22:07.710" v="1"/>
          <ac:spMkLst>
            <pc:docMk/>
            <pc:sldMasterMk cId="3064638106" sldId="2147483684"/>
            <ac:spMk id="15" creationId="{B71C2F83-9147-424F-8B72-726A53B86938}"/>
          </ac:spMkLst>
        </pc:spChg>
        <pc:spChg chg="add">
          <ac:chgData name="Hastings, Sadie (Contractor, Sustainment Restoration Services (SRS))" userId="228f17fb-69f5-4152-b894-468089f13f3d" providerId="ADAL" clId="{8D2CEBF2-20B6-4507-BA4E-08187F4C09BF}" dt="2021-03-08T20:22:07.710" v="1"/>
          <ac:spMkLst>
            <pc:docMk/>
            <pc:sldMasterMk cId="3064638106" sldId="2147483684"/>
            <ac:spMk id="16" creationId="{40308979-9A11-43F8-AB9C-77D751D31CB7}"/>
          </ac:spMkLst>
        </pc:spChg>
        <pc:spChg chg="add">
          <ac:chgData name="Hastings, Sadie (Contractor, Sustainment Restoration Services (SRS))" userId="228f17fb-69f5-4152-b894-468089f13f3d" providerId="ADAL" clId="{8D2CEBF2-20B6-4507-BA4E-08187F4C09BF}" dt="2021-03-08T20:22:07.710" v="1"/>
          <ac:spMkLst>
            <pc:docMk/>
            <pc:sldMasterMk cId="3064638106" sldId="2147483684"/>
            <ac:spMk id="17" creationId="{B8A24437-9082-4094-B4B3-660544D693C1}"/>
          </ac:spMkLst>
        </pc:spChg>
        <pc:picChg chg="add">
          <ac:chgData name="Hastings, Sadie (Contractor, Sustainment Restoration Services (SRS))" userId="228f17fb-69f5-4152-b894-468089f13f3d" providerId="ADAL" clId="{8D2CEBF2-20B6-4507-BA4E-08187F4C09BF}" dt="2021-03-08T20:22:07.710" v="1"/>
          <ac:picMkLst>
            <pc:docMk/>
            <pc:sldMasterMk cId="3064638106" sldId="2147483684"/>
            <ac:picMk id="18" creationId="{A85B66B0-C9EE-4F82-AEAF-49DA2473B7DF}"/>
          </ac:picMkLst>
        </pc:picChg>
      </pc:sldMasterChg>
      <pc:sldMasterChg chg="addSp">
        <pc:chgData name="Hastings, Sadie (Contractor, Sustainment Restoration Services (SRS))" userId="228f17fb-69f5-4152-b894-468089f13f3d" providerId="ADAL" clId="{8D2CEBF2-20B6-4507-BA4E-08187F4C09BF}" dt="2021-03-08T20:22:23.962" v="3"/>
        <pc:sldMasterMkLst>
          <pc:docMk/>
          <pc:sldMasterMk cId="1317628890" sldId="2147483689"/>
        </pc:sldMasterMkLst>
        <pc:spChg chg="add">
          <ac:chgData name="Hastings, Sadie (Contractor, Sustainment Restoration Services (SRS))" userId="228f17fb-69f5-4152-b894-468089f13f3d" providerId="ADAL" clId="{8D2CEBF2-20B6-4507-BA4E-08187F4C09BF}" dt="2021-03-08T20:22:23.962" v="3"/>
          <ac:spMkLst>
            <pc:docMk/>
            <pc:sldMasterMk cId="1317628890" sldId="2147483689"/>
            <ac:spMk id="11" creationId="{9B9D8D3F-EF9B-4AA0-A4EA-6048B677B03A}"/>
          </ac:spMkLst>
        </pc:spChg>
        <pc:spChg chg="add">
          <ac:chgData name="Hastings, Sadie (Contractor, Sustainment Restoration Services (SRS))" userId="228f17fb-69f5-4152-b894-468089f13f3d" providerId="ADAL" clId="{8D2CEBF2-20B6-4507-BA4E-08187F4C09BF}" dt="2021-03-08T20:22:23.962" v="3"/>
          <ac:spMkLst>
            <pc:docMk/>
            <pc:sldMasterMk cId="1317628890" sldId="2147483689"/>
            <ac:spMk id="14" creationId="{CAE81C49-A90D-4E08-ABDE-27C302D1A41C}"/>
          </ac:spMkLst>
        </pc:spChg>
        <pc:spChg chg="add">
          <ac:chgData name="Hastings, Sadie (Contractor, Sustainment Restoration Services (SRS))" userId="228f17fb-69f5-4152-b894-468089f13f3d" providerId="ADAL" clId="{8D2CEBF2-20B6-4507-BA4E-08187F4C09BF}" dt="2021-03-08T20:22:23.962" v="3"/>
          <ac:spMkLst>
            <pc:docMk/>
            <pc:sldMasterMk cId="1317628890" sldId="2147483689"/>
            <ac:spMk id="15" creationId="{4084E9C7-6EE4-44BE-8B6B-47217EE40290}"/>
          </ac:spMkLst>
        </pc:spChg>
        <pc:spChg chg="add">
          <ac:chgData name="Hastings, Sadie (Contractor, Sustainment Restoration Services (SRS))" userId="228f17fb-69f5-4152-b894-468089f13f3d" providerId="ADAL" clId="{8D2CEBF2-20B6-4507-BA4E-08187F4C09BF}" dt="2021-03-08T20:22:23.962" v="3"/>
          <ac:spMkLst>
            <pc:docMk/>
            <pc:sldMasterMk cId="1317628890" sldId="2147483689"/>
            <ac:spMk id="16" creationId="{FB3C3DF5-BC00-43C3-854A-579EBA9EF7A8}"/>
          </ac:spMkLst>
        </pc:spChg>
        <pc:spChg chg="add">
          <ac:chgData name="Hastings, Sadie (Contractor, Sustainment Restoration Services (SRS))" userId="228f17fb-69f5-4152-b894-468089f13f3d" providerId="ADAL" clId="{8D2CEBF2-20B6-4507-BA4E-08187F4C09BF}" dt="2021-03-08T20:22:23.962" v="3"/>
          <ac:spMkLst>
            <pc:docMk/>
            <pc:sldMasterMk cId="1317628890" sldId="2147483689"/>
            <ac:spMk id="17" creationId="{517FF55A-5EA7-49FB-AA33-12795C103385}"/>
          </ac:spMkLst>
        </pc:spChg>
        <pc:picChg chg="add">
          <ac:chgData name="Hastings, Sadie (Contractor, Sustainment Restoration Services (SRS))" userId="228f17fb-69f5-4152-b894-468089f13f3d" providerId="ADAL" clId="{8D2CEBF2-20B6-4507-BA4E-08187F4C09BF}" dt="2021-03-08T20:22:23.962" v="3"/>
          <ac:picMkLst>
            <pc:docMk/>
            <pc:sldMasterMk cId="1317628890" sldId="2147483689"/>
            <ac:picMk id="18" creationId="{499D68A5-D84C-4659-8356-5C03166A40AE}"/>
          </ac:picMkLst>
        </pc:picChg>
      </pc:sldMasterChg>
      <pc:sldMasterChg chg="addSp">
        <pc:chgData name="Hastings, Sadie (Contractor, Sustainment Restoration Services (SRS))" userId="228f17fb-69f5-4152-b894-468089f13f3d" providerId="ADAL" clId="{8D2CEBF2-20B6-4507-BA4E-08187F4C09BF}" dt="2021-03-08T20:22:26.615" v="4"/>
        <pc:sldMasterMkLst>
          <pc:docMk/>
          <pc:sldMasterMk cId="792109716" sldId="2147483701"/>
        </pc:sldMasterMkLst>
        <pc:spChg chg="add">
          <ac:chgData name="Hastings, Sadie (Contractor, Sustainment Restoration Services (SRS))" userId="228f17fb-69f5-4152-b894-468089f13f3d" providerId="ADAL" clId="{8D2CEBF2-20B6-4507-BA4E-08187F4C09BF}" dt="2021-03-08T20:22:26.615" v="4"/>
          <ac:spMkLst>
            <pc:docMk/>
            <pc:sldMasterMk cId="792109716" sldId="2147483701"/>
            <ac:spMk id="8" creationId="{AAEDBDC3-89DD-4B88-9C3B-CE84AF6056B1}"/>
          </ac:spMkLst>
        </pc:spChg>
        <pc:spChg chg="add">
          <ac:chgData name="Hastings, Sadie (Contractor, Sustainment Restoration Services (SRS))" userId="228f17fb-69f5-4152-b894-468089f13f3d" providerId="ADAL" clId="{8D2CEBF2-20B6-4507-BA4E-08187F4C09BF}" dt="2021-03-08T20:22:26.615" v="4"/>
          <ac:spMkLst>
            <pc:docMk/>
            <pc:sldMasterMk cId="792109716" sldId="2147483701"/>
            <ac:spMk id="9" creationId="{1E89DEB2-698A-4D85-9593-881972DABDD1}"/>
          </ac:spMkLst>
        </pc:spChg>
        <pc:spChg chg="add">
          <ac:chgData name="Hastings, Sadie (Contractor, Sustainment Restoration Services (SRS))" userId="228f17fb-69f5-4152-b894-468089f13f3d" providerId="ADAL" clId="{8D2CEBF2-20B6-4507-BA4E-08187F4C09BF}" dt="2021-03-08T20:22:26.615" v="4"/>
          <ac:spMkLst>
            <pc:docMk/>
            <pc:sldMasterMk cId="792109716" sldId="2147483701"/>
            <ac:spMk id="10" creationId="{AB2D5D0C-82D4-46C6-9B90-313CF2E0FC0C}"/>
          </ac:spMkLst>
        </pc:spChg>
        <pc:spChg chg="add">
          <ac:chgData name="Hastings, Sadie (Contractor, Sustainment Restoration Services (SRS))" userId="228f17fb-69f5-4152-b894-468089f13f3d" providerId="ADAL" clId="{8D2CEBF2-20B6-4507-BA4E-08187F4C09BF}" dt="2021-03-08T20:22:26.615" v="4"/>
          <ac:spMkLst>
            <pc:docMk/>
            <pc:sldMasterMk cId="792109716" sldId="2147483701"/>
            <ac:spMk id="11" creationId="{547AFC5B-0397-49B6-8599-E0EAF09DFFBF}"/>
          </ac:spMkLst>
        </pc:spChg>
        <pc:spChg chg="add">
          <ac:chgData name="Hastings, Sadie (Contractor, Sustainment Restoration Services (SRS))" userId="228f17fb-69f5-4152-b894-468089f13f3d" providerId="ADAL" clId="{8D2CEBF2-20B6-4507-BA4E-08187F4C09BF}" dt="2021-03-08T20:22:26.615" v="4"/>
          <ac:spMkLst>
            <pc:docMk/>
            <pc:sldMasterMk cId="792109716" sldId="2147483701"/>
            <ac:spMk id="12" creationId="{2951C6D4-4D71-4907-9923-2C977A6FBCC3}"/>
          </ac:spMkLst>
        </pc:spChg>
        <pc:picChg chg="add">
          <ac:chgData name="Hastings, Sadie (Contractor, Sustainment Restoration Services (SRS))" userId="228f17fb-69f5-4152-b894-468089f13f3d" providerId="ADAL" clId="{8D2CEBF2-20B6-4507-BA4E-08187F4C09BF}" dt="2021-03-08T20:22:26.615" v="4"/>
          <ac:picMkLst>
            <pc:docMk/>
            <pc:sldMasterMk cId="792109716" sldId="2147483701"/>
            <ac:picMk id="13" creationId="{D62CD9ED-3E46-4B30-9C38-8FB8564BF5C6}"/>
          </ac:picMkLst>
        </pc:picChg>
      </pc:sldMasterChg>
      <pc:sldMasterChg chg="addSp">
        <pc:chgData name="Hastings, Sadie (Contractor, Sustainment Restoration Services (SRS))" userId="228f17fb-69f5-4152-b894-468089f13f3d" providerId="ADAL" clId="{8D2CEBF2-20B6-4507-BA4E-08187F4C09BF}" dt="2021-03-08T20:22:27.924" v="5"/>
        <pc:sldMasterMkLst>
          <pc:docMk/>
          <pc:sldMasterMk cId="126861307" sldId="2147483713"/>
        </pc:sldMasterMkLst>
        <pc:spChg chg="add">
          <ac:chgData name="Hastings, Sadie (Contractor, Sustainment Restoration Services (SRS))" userId="228f17fb-69f5-4152-b894-468089f13f3d" providerId="ADAL" clId="{8D2CEBF2-20B6-4507-BA4E-08187F4C09BF}" dt="2021-03-08T20:22:27.924" v="5"/>
          <ac:spMkLst>
            <pc:docMk/>
            <pc:sldMasterMk cId="126861307" sldId="2147483713"/>
            <ac:spMk id="13" creationId="{0E78D7D2-453C-4857-8C12-2F2D8BA3CB5C}"/>
          </ac:spMkLst>
        </pc:spChg>
        <pc:spChg chg="add">
          <ac:chgData name="Hastings, Sadie (Contractor, Sustainment Restoration Services (SRS))" userId="228f17fb-69f5-4152-b894-468089f13f3d" providerId="ADAL" clId="{8D2CEBF2-20B6-4507-BA4E-08187F4C09BF}" dt="2021-03-08T20:22:27.924" v="5"/>
          <ac:spMkLst>
            <pc:docMk/>
            <pc:sldMasterMk cId="126861307" sldId="2147483713"/>
            <ac:spMk id="14" creationId="{773EEC2B-8B39-41A3-8ED6-476EE7692B17}"/>
          </ac:spMkLst>
        </pc:spChg>
        <pc:spChg chg="add">
          <ac:chgData name="Hastings, Sadie (Contractor, Sustainment Restoration Services (SRS))" userId="228f17fb-69f5-4152-b894-468089f13f3d" providerId="ADAL" clId="{8D2CEBF2-20B6-4507-BA4E-08187F4C09BF}" dt="2021-03-08T20:22:27.924" v="5"/>
          <ac:spMkLst>
            <pc:docMk/>
            <pc:sldMasterMk cId="126861307" sldId="2147483713"/>
            <ac:spMk id="15" creationId="{15CB4760-1A08-4339-B31F-13AF93EC21D2}"/>
          </ac:spMkLst>
        </pc:spChg>
        <pc:spChg chg="add">
          <ac:chgData name="Hastings, Sadie (Contractor, Sustainment Restoration Services (SRS))" userId="228f17fb-69f5-4152-b894-468089f13f3d" providerId="ADAL" clId="{8D2CEBF2-20B6-4507-BA4E-08187F4C09BF}" dt="2021-03-08T20:22:27.924" v="5"/>
          <ac:spMkLst>
            <pc:docMk/>
            <pc:sldMasterMk cId="126861307" sldId="2147483713"/>
            <ac:spMk id="16" creationId="{43100240-D57D-4253-9AD1-9D82934EC3A1}"/>
          </ac:spMkLst>
        </pc:spChg>
        <pc:spChg chg="add">
          <ac:chgData name="Hastings, Sadie (Contractor, Sustainment Restoration Services (SRS))" userId="228f17fb-69f5-4152-b894-468089f13f3d" providerId="ADAL" clId="{8D2CEBF2-20B6-4507-BA4E-08187F4C09BF}" dt="2021-03-08T20:22:27.924" v="5"/>
          <ac:spMkLst>
            <pc:docMk/>
            <pc:sldMasterMk cId="126861307" sldId="2147483713"/>
            <ac:spMk id="17" creationId="{4E8C7B3F-DE07-41EF-9A54-B0E50996A753}"/>
          </ac:spMkLst>
        </pc:spChg>
        <pc:picChg chg="add">
          <ac:chgData name="Hastings, Sadie (Contractor, Sustainment Restoration Services (SRS))" userId="228f17fb-69f5-4152-b894-468089f13f3d" providerId="ADAL" clId="{8D2CEBF2-20B6-4507-BA4E-08187F4C09BF}" dt="2021-03-08T20:22:27.924" v="5"/>
          <ac:picMkLst>
            <pc:docMk/>
            <pc:sldMasterMk cId="126861307" sldId="2147483713"/>
            <ac:picMk id="18" creationId="{9B0A5AC2-4324-4AF6-A1F6-F0F4A959CFA2}"/>
          </ac:picMkLst>
        </pc:picChg>
      </pc:sldMasterChg>
      <pc:sldMasterChg chg="addSp">
        <pc:chgData name="Hastings, Sadie (Contractor, Sustainment Restoration Services (SRS))" userId="228f17fb-69f5-4152-b894-468089f13f3d" providerId="ADAL" clId="{8D2CEBF2-20B6-4507-BA4E-08187F4C09BF}" dt="2021-03-08T20:22:53.635" v="6"/>
        <pc:sldMasterMkLst>
          <pc:docMk/>
          <pc:sldMasterMk cId="1549735727" sldId="2147483731"/>
        </pc:sldMasterMkLst>
        <pc:spChg chg="add">
          <ac:chgData name="Hastings, Sadie (Contractor, Sustainment Restoration Services (SRS))" userId="228f17fb-69f5-4152-b894-468089f13f3d" providerId="ADAL" clId="{8D2CEBF2-20B6-4507-BA4E-08187F4C09BF}" dt="2021-03-08T20:22:53.635" v="6"/>
          <ac:spMkLst>
            <pc:docMk/>
            <pc:sldMasterMk cId="1549735727" sldId="2147483731"/>
            <ac:spMk id="34" creationId="{3D9E0865-94F3-4411-85E7-004AE65CAF89}"/>
          </ac:spMkLst>
        </pc:spChg>
        <pc:spChg chg="add">
          <ac:chgData name="Hastings, Sadie (Contractor, Sustainment Restoration Services (SRS))" userId="228f17fb-69f5-4152-b894-468089f13f3d" providerId="ADAL" clId="{8D2CEBF2-20B6-4507-BA4E-08187F4C09BF}" dt="2021-03-08T20:22:53.635" v="6"/>
          <ac:spMkLst>
            <pc:docMk/>
            <pc:sldMasterMk cId="1549735727" sldId="2147483731"/>
            <ac:spMk id="35" creationId="{646D7043-5972-4A6E-A135-9091D9ABEFC8}"/>
          </ac:spMkLst>
        </pc:spChg>
        <pc:spChg chg="add">
          <ac:chgData name="Hastings, Sadie (Contractor, Sustainment Restoration Services (SRS))" userId="228f17fb-69f5-4152-b894-468089f13f3d" providerId="ADAL" clId="{8D2CEBF2-20B6-4507-BA4E-08187F4C09BF}" dt="2021-03-08T20:22:53.635" v="6"/>
          <ac:spMkLst>
            <pc:docMk/>
            <pc:sldMasterMk cId="1549735727" sldId="2147483731"/>
            <ac:spMk id="63" creationId="{873A102F-7785-4479-B5C8-1EC20F2DAB0D}"/>
          </ac:spMkLst>
        </pc:spChg>
        <pc:spChg chg="add">
          <ac:chgData name="Hastings, Sadie (Contractor, Sustainment Restoration Services (SRS))" userId="228f17fb-69f5-4152-b894-468089f13f3d" providerId="ADAL" clId="{8D2CEBF2-20B6-4507-BA4E-08187F4C09BF}" dt="2021-03-08T20:22:53.635" v="6"/>
          <ac:spMkLst>
            <pc:docMk/>
            <pc:sldMasterMk cId="1549735727" sldId="2147483731"/>
            <ac:spMk id="64" creationId="{965929C5-5F39-4C2A-A407-7B69DD300235}"/>
          </ac:spMkLst>
        </pc:spChg>
        <pc:spChg chg="add">
          <ac:chgData name="Hastings, Sadie (Contractor, Sustainment Restoration Services (SRS))" userId="228f17fb-69f5-4152-b894-468089f13f3d" providerId="ADAL" clId="{8D2CEBF2-20B6-4507-BA4E-08187F4C09BF}" dt="2021-03-08T20:22:53.635" v="6"/>
          <ac:spMkLst>
            <pc:docMk/>
            <pc:sldMasterMk cId="1549735727" sldId="2147483731"/>
            <ac:spMk id="65" creationId="{E403F082-3DA3-46C4-8E17-9CFF9DD44F42}"/>
          </ac:spMkLst>
        </pc:spChg>
        <pc:picChg chg="add">
          <ac:chgData name="Hastings, Sadie (Contractor, Sustainment Restoration Services (SRS))" userId="228f17fb-69f5-4152-b894-468089f13f3d" providerId="ADAL" clId="{8D2CEBF2-20B6-4507-BA4E-08187F4C09BF}" dt="2021-03-08T20:22:53.635" v="6"/>
          <ac:picMkLst>
            <pc:docMk/>
            <pc:sldMasterMk cId="1549735727" sldId="2147483731"/>
            <ac:picMk id="66" creationId="{6BC4BA6A-8D16-4DC1-B975-EDB85F790C05}"/>
          </ac:picMkLst>
        </pc:picChg>
      </pc:sldMasterChg>
      <pc:sldMasterChg chg="addSp delSp modSp mod delSldLayout modSldLayout">
        <pc:chgData name="Hastings, Sadie (Contractor, Sustainment Restoration Services (SRS))" userId="228f17fb-69f5-4152-b894-468089f13f3d" providerId="ADAL" clId="{8D2CEBF2-20B6-4507-BA4E-08187F4C09BF}" dt="2021-03-08T21:19:39.270" v="730" actId="1038"/>
        <pc:sldMasterMkLst>
          <pc:docMk/>
          <pc:sldMasterMk cId="4289433740" sldId="2147483748"/>
        </pc:sldMasterMkLst>
        <pc:spChg chg="mod">
          <ac:chgData name="Hastings, Sadie (Contractor, Sustainment Restoration Services (SRS))" userId="228f17fb-69f5-4152-b894-468089f13f3d" providerId="ADAL" clId="{8D2CEBF2-20B6-4507-BA4E-08187F4C09BF}" dt="2021-03-08T21:11:09.077" v="328" actId="1076"/>
          <ac:spMkLst>
            <pc:docMk/>
            <pc:sldMasterMk cId="4289433740" sldId="2147483748"/>
            <ac:spMk id="2" creationId="{BB077FB9-70DB-44FD-93F0-2EE6CFC61AAD}"/>
          </ac:spMkLst>
        </pc:spChg>
        <pc:spChg chg="add">
          <ac:chgData name="Hastings, Sadie (Contractor, Sustainment Restoration Services (SRS))" userId="228f17fb-69f5-4152-b894-468089f13f3d" providerId="ADAL" clId="{8D2CEBF2-20B6-4507-BA4E-08187F4C09BF}" dt="2021-03-08T20:23:16.750" v="7"/>
          <ac:spMkLst>
            <pc:docMk/>
            <pc:sldMasterMk cId="4289433740" sldId="2147483748"/>
            <ac:spMk id="7" creationId="{56E8E504-0B17-4253-A514-F6A81D4EB4E9}"/>
          </ac:spMkLst>
        </pc:spChg>
        <pc:spChg chg="add">
          <ac:chgData name="Hastings, Sadie (Contractor, Sustainment Restoration Services (SRS))" userId="228f17fb-69f5-4152-b894-468089f13f3d" providerId="ADAL" clId="{8D2CEBF2-20B6-4507-BA4E-08187F4C09BF}" dt="2021-03-08T20:23:16.750" v="7"/>
          <ac:spMkLst>
            <pc:docMk/>
            <pc:sldMasterMk cId="4289433740" sldId="2147483748"/>
            <ac:spMk id="8" creationId="{FCB3B2E1-D520-4CC6-A72F-3AFAF53C0972}"/>
          </ac:spMkLst>
        </pc:spChg>
        <pc:spChg chg="add mod">
          <ac:chgData name="Hastings, Sadie (Contractor, Sustainment Restoration Services (SRS))" userId="228f17fb-69f5-4152-b894-468089f13f3d" providerId="ADAL" clId="{8D2CEBF2-20B6-4507-BA4E-08187F4C09BF}" dt="2021-03-08T21:19:39.270" v="730" actId="1038"/>
          <ac:spMkLst>
            <pc:docMk/>
            <pc:sldMasterMk cId="4289433740" sldId="2147483748"/>
            <ac:spMk id="9" creationId="{3BE83D9A-2849-4370-8D99-F39C4D1D9066}"/>
          </ac:spMkLst>
        </pc:spChg>
        <pc:spChg chg="add">
          <ac:chgData name="Hastings, Sadie (Contractor, Sustainment Restoration Services (SRS))" userId="228f17fb-69f5-4152-b894-468089f13f3d" providerId="ADAL" clId="{8D2CEBF2-20B6-4507-BA4E-08187F4C09BF}" dt="2021-03-08T20:23:16.750" v="7"/>
          <ac:spMkLst>
            <pc:docMk/>
            <pc:sldMasterMk cId="4289433740" sldId="2147483748"/>
            <ac:spMk id="10" creationId="{4E58CAC1-DEEB-4B92-B01C-9A52763E2062}"/>
          </ac:spMkLst>
        </pc:spChg>
        <pc:spChg chg="add">
          <ac:chgData name="Hastings, Sadie (Contractor, Sustainment Restoration Services (SRS))" userId="228f17fb-69f5-4152-b894-468089f13f3d" providerId="ADAL" clId="{8D2CEBF2-20B6-4507-BA4E-08187F4C09BF}" dt="2021-03-08T20:23:16.750" v="7"/>
          <ac:spMkLst>
            <pc:docMk/>
            <pc:sldMasterMk cId="4289433740" sldId="2147483748"/>
            <ac:spMk id="11" creationId="{195427DF-E2AA-4D01-914D-5923AB3E86F9}"/>
          </ac:spMkLst>
        </pc:spChg>
        <pc:spChg chg="add del mod">
          <ac:chgData name="Hastings, Sadie (Contractor, Sustainment Restoration Services (SRS))" userId="228f17fb-69f5-4152-b894-468089f13f3d" providerId="ADAL" clId="{8D2CEBF2-20B6-4507-BA4E-08187F4C09BF}" dt="2021-03-08T20:59:36.660" v="132" actId="478"/>
          <ac:spMkLst>
            <pc:docMk/>
            <pc:sldMasterMk cId="4289433740" sldId="2147483748"/>
            <ac:spMk id="13" creationId="{2A4BF05A-BB8A-4F09-AAE7-5E3F61C85087}"/>
          </ac:spMkLst>
        </pc:spChg>
        <pc:spChg chg="add mod">
          <ac:chgData name="Hastings, Sadie (Contractor, Sustainment Restoration Services (SRS))" userId="228f17fb-69f5-4152-b894-468089f13f3d" providerId="ADAL" clId="{8D2CEBF2-20B6-4507-BA4E-08187F4C09BF}" dt="2021-03-08T21:09:06.278" v="310" actId="1036"/>
          <ac:spMkLst>
            <pc:docMk/>
            <pc:sldMasterMk cId="4289433740" sldId="2147483748"/>
            <ac:spMk id="14" creationId="{36B2358D-E2E6-4815-B360-CE6F24EBDDB3}"/>
          </ac:spMkLst>
        </pc:spChg>
        <pc:picChg chg="add">
          <ac:chgData name="Hastings, Sadie (Contractor, Sustainment Restoration Services (SRS))" userId="228f17fb-69f5-4152-b894-468089f13f3d" providerId="ADAL" clId="{8D2CEBF2-20B6-4507-BA4E-08187F4C09BF}" dt="2021-03-08T20:23:16.750" v="7"/>
          <ac:picMkLst>
            <pc:docMk/>
            <pc:sldMasterMk cId="4289433740" sldId="2147483748"/>
            <ac:picMk id="12" creationId="{A2FB9288-6C65-4D7F-92FE-1EB5C0C17AE9}"/>
          </ac:picMkLst>
        </pc:picChg>
        <pc:sldLayoutChg chg="delSp mod">
          <pc:chgData name="Hastings, Sadie (Contractor, Sustainment Restoration Services (SRS))" userId="228f17fb-69f5-4152-b894-468089f13f3d" providerId="ADAL" clId="{8D2CEBF2-20B6-4507-BA4E-08187F4C09BF}" dt="2021-03-08T21:13:49.478" v="354" actId="478"/>
          <pc:sldLayoutMkLst>
            <pc:docMk/>
            <pc:sldMasterMk cId="4289433740" sldId="2147483748"/>
            <pc:sldLayoutMk cId="2053211823" sldId="2147483749"/>
          </pc:sldLayoutMkLst>
          <pc:spChg chg="del">
            <ac:chgData name="Hastings, Sadie (Contractor, Sustainment Restoration Services (SRS))" userId="228f17fb-69f5-4152-b894-468089f13f3d" providerId="ADAL" clId="{8D2CEBF2-20B6-4507-BA4E-08187F4C09BF}" dt="2021-03-08T21:13:49.478" v="354" actId="478"/>
            <ac:spMkLst>
              <pc:docMk/>
              <pc:sldMasterMk cId="4289433740" sldId="2147483748"/>
              <pc:sldLayoutMk cId="2053211823" sldId="2147483749"/>
              <ac:spMk id="2" creationId="{097CDC76-33FA-4536-B99D-7782E1965D56}"/>
            </ac:spMkLst>
          </pc:spChg>
          <pc:spChg chg="del">
            <ac:chgData name="Hastings, Sadie (Contractor, Sustainment Restoration Services (SRS))" userId="228f17fb-69f5-4152-b894-468089f13f3d" providerId="ADAL" clId="{8D2CEBF2-20B6-4507-BA4E-08187F4C09BF}" dt="2021-03-08T21:13:49.478" v="354" actId="478"/>
            <ac:spMkLst>
              <pc:docMk/>
              <pc:sldMasterMk cId="4289433740" sldId="2147483748"/>
              <pc:sldLayoutMk cId="2053211823" sldId="2147483749"/>
              <ac:spMk id="3" creationId="{5D9DE92F-94B8-4511-872A-E108AB2E0578}"/>
            </ac:spMkLst>
          </pc:spChg>
          <pc:spChg chg="del">
            <ac:chgData name="Hastings, Sadie (Contractor, Sustainment Restoration Services (SRS))" userId="228f17fb-69f5-4152-b894-468089f13f3d" providerId="ADAL" clId="{8D2CEBF2-20B6-4507-BA4E-08187F4C09BF}" dt="2021-03-08T21:13:49.478" v="354" actId="478"/>
            <ac:spMkLst>
              <pc:docMk/>
              <pc:sldMasterMk cId="4289433740" sldId="2147483748"/>
              <pc:sldLayoutMk cId="2053211823" sldId="2147483749"/>
              <ac:spMk id="4" creationId="{12E9DB44-58C0-4C24-B903-7F4CA7B33488}"/>
            </ac:spMkLst>
          </pc:spChg>
          <pc:spChg chg="del">
            <ac:chgData name="Hastings, Sadie (Contractor, Sustainment Restoration Services (SRS))" userId="228f17fb-69f5-4152-b894-468089f13f3d" providerId="ADAL" clId="{8D2CEBF2-20B6-4507-BA4E-08187F4C09BF}" dt="2021-03-08T21:13:49.478" v="354" actId="478"/>
            <ac:spMkLst>
              <pc:docMk/>
              <pc:sldMasterMk cId="4289433740" sldId="2147483748"/>
              <pc:sldLayoutMk cId="2053211823" sldId="2147483749"/>
              <ac:spMk id="5" creationId="{85654AF4-4B14-4481-8645-85B63B28AB70}"/>
            </ac:spMkLst>
          </pc:spChg>
          <pc:spChg chg="del">
            <ac:chgData name="Hastings, Sadie (Contractor, Sustainment Restoration Services (SRS))" userId="228f17fb-69f5-4152-b894-468089f13f3d" providerId="ADAL" clId="{8D2CEBF2-20B6-4507-BA4E-08187F4C09BF}" dt="2021-03-08T21:13:49.478" v="354" actId="478"/>
            <ac:spMkLst>
              <pc:docMk/>
              <pc:sldMasterMk cId="4289433740" sldId="2147483748"/>
              <pc:sldLayoutMk cId="2053211823" sldId="2147483749"/>
              <ac:spMk id="6" creationId="{F37E7886-7263-4355-B2AF-CAE4A8018695}"/>
            </ac:spMkLst>
          </pc:spChg>
        </pc:sldLayoutChg>
        <pc:sldLayoutChg chg="del">
          <pc:chgData name="Hastings, Sadie (Contractor, Sustainment Restoration Services (SRS))" userId="228f17fb-69f5-4152-b894-468089f13f3d" providerId="ADAL" clId="{8D2CEBF2-20B6-4507-BA4E-08187F4C09BF}" dt="2021-03-08T21:13:44.761" v="351" actId="2696"/>
          <pc:sldLayoutMkLst>
            <pc:docMk/>
            <pc:sldMasterMk cId="4289433740" sldId="2147483748"/>
            <pc:sldLayoutMk cId="3519029743" sldId="2147483750"/>
          </pc:sldLayoutMkLst>
        </pc:sldLayoutChg>
        <pc:sldLayoutChg chg="del">
          <pc:chgData name="Hastings, Sadie (Contractor, Sustainment Restoration Services (SRS))" userId="228f17fb-69f5-4152-b894-468089f13f3d" providerId="ADAL" clId="{8D2CEBF2-20B6-4507-BA4E-08187F4C09BF}" dt="2021-03-08T21:13:44.769" v="352" actId="2696"/>
          <pc:sldLayoutMkLst>
            <pc:docMk/>
            <pc:sldMasterMk cId="4289433740" sldId="2147483748"/>
            <pc:sldLayoutMk cId="987282452" sldId="2147483751"/>
          </pc:sldLayoutMkLst>
        </pc:sldLayoutChg>
        <pc:sldLayoutChg chg="del">
          <pc:chgData name="Hastings, Sadie (Contractor, Sustainment Restoration Services (SRS))" userId="228f17fb-69f5-4152-b894-468089f13f3d" providerId="ADAL" clId="{8D2CEBF2-20B6-4507-BA4E-08187F4C09BF}" dt="2021-03-08T21:13:44.782" v="353" actId="2696"/>
          <pc:sldLayoutMkLst>
            <pc:docMk/>
            <pc:sldMasterMk cId="4289433740" sldId="2147483748"/>
            <pc:sldLayoutMk cId="1514379903" sldId="2147483752"/>
          </pc:sldLayoutMkLst>
        </pc:sldLayoutChg>
        <pc:sldLayoutChg chg="del">
          <pc:chgData name="Hastings, Sadie (Contractor, Sustainment Restoration Services (SRS))" userId="228f17fb-69f5-4152-b894-468089f13f3d" providerId="ADAL" clId="{8D2CEBF2-20B6-4507-BA4E-08187F4C09BF}" dt="2021-03-08T21:10:02.503" v="312" actId="2696"/>
          <pc:sldLayoutMkLst>
            <pc:docMk/>
            <pc:sldMasterMk cId="4289433740" sldId="2147483748"/>
            <pc:sldLayoutMk cId="2865592579" sldId="2147483753"/>
          </pc:sldLayoutMkLst>
        </pc:sldLayoutChg>
        <pc:sldLayoutChg chg="del">
          <pc:chgData name="Hastings, Sadie (Contractor, Sustainment Restoration Services (SRS))" userId="228f17fb-69f5-4152-b894-468089f13f3d" providerId="ADAL" clId="{8D2CEBF2-20B6-4507-BA4E-08187F4C09BF}" dt="2021-03-08T21:10:02.512" v="313" actId="2696"/>
          <pc:sldLayoutMkLst>
            <pc:docMk/>
            <pc:sldMasterMk cId="4289433740" sldId="2147483748"/>
            <pc:sldLayoutMk cId="1091192206" sldId="2147483754"/>
          </pc:sldLayoutMkLst>
        </pc:sldLayoutChg>
        <pc:sldLayoutChg chg="del">
          <pc:chgData name="Hastings, Sadie (Contractor, Sustainment Restoration Services (SRS))" userId="228f17fb-69f5-4152-b894-468089f13f3d" providerId="ADAL" clId="{8D2CEBF2-20B6-4507-BA4E-08187F4C09BF}" dt="2021-03-08T21:10:02.518" v="314" actId="2696"/>
          <pc:sldLayoutMkLst>
            <pc:docMk/>
            <pc:sldMasterMk cId="4289433740" sldId="2147483748"/>
            <pc:sldLayoutMk cId="3277756832" sldId="2147483755"/>
          </pc:sldLayoutMkLst>
        </pc:sldLayoutChg>
        <pc:sldLayoutChg chg="del">
          <pc:chgData name="Hastings, Sadie (Contractor, Sustainment Restoration Services (SRS))" userId="228f17fb-69f5-4152-b894-468089f13f3d" providerId="ADAL" clId="{8D2CEBF2-20B6-4507-BA4E-08187F4C09BF}" dt="2021-03-08T21:10:02.531" v="315" actId="2696"/>
          <pc:sldLayoutMkLst>
            <pc:docMk/>
            <pc:sldMasterMk cId="4289433740" sldId="2147483748"/>
            <pc:sldLayoutMk cId="4101850888" sldId="2147483756"/>
          </pc:sldLayoutMkLst>
        </pc:sldLayoutChg>
        <pc:sldLayoutChg chg="del">
          <pc:chgData name="Hastings, Sadie (Contractor, Sustainment Restoration Services (SRS))" userId="228f17fb-69f5-4152-b894-468089f13f3d" providerId="ADAL" clId="{8D2CEBF2-20B6-4507-BA4E-08187F4C09BF}" dt="2021-03-08T21:10:02.539" v="316" actId="2696"/>
          <pc:sldLayoutMkLst>
            <pc:docMk/>
            <pc:sldMasterMk cId="4289433740" sldId="2147483748"/>
            <pc:sldLayoutMk cId="3432190784" sldId="2147483757"/>
          </pc:sldLayoutMkLst>
        </pc:sldLayoutChg>
        <pc:sldLayoutChg chg="del">
          <pc:chgData name="Hastings, Sadie (Contractor, Sustainment Restoration Services (SRS))" userId="228f17fb-69f5-4152-b894-468089f13f3d" providerId="ADAL" clId="{8D2CEBF2-20B6-4507-BA4E-08187F4C09BF}" dt="2021-03-08T21:10:02.552" v="317" actId="2696"/>
          <pc:sldLayoutMkLst>
            <pc:docMk/>
            <pc:sldMasterMk cId="4289433740" sldId="2147483748"/>
            <pc:sldLayoutMk cId="2463925606" sldId="2147483758"/>
          </pc:sldLayoutMkLst>
        </pc:sldLayoutChg>
        <pc:sldLayoutChg chg="del">
          <pc:chgData name="Hastings, Sadie (Contractor, Sustainment Restoration Services (SRS))" userId="228f17fb-69f5-4152-b894-468089f13f3d" providerId="ADAL" clId="{8D2CEBF2-20B6-4507-BA4E-08187F4C09BF}" dt="2021-03-08T21:10:02.565" v="318" actId="2696"/>
          <pc:sldLayoutMkLst>
            <pc:docMk/>
            <pc:sldMasterMk cId="4289433740" sldId="2147483748"/>
            <pc:sldLayoutMk cId="2991310651" sldId="2147483759"/>
          </pc:sldLayoutMkLst>
        </pc:sldLayoutChg>
      </pc:sldMasterChg>
      <pc:sldMasterChg chg="add del mod addSldLayout delSldLayout modSldLayout">
        <pc:chgData name="Hastings, Sadie (Contractor, Sustainment Restoration Services (SRS))" userId="228f17fb-69f5-4152-b894-468089f13f3d" providerId="ADAL" clId="{8D2CEBF2-20B6-4507-BA4E-08187F4C09BF}" dt="2021-03-08T21:19:56.026" v="732" actId="2696"/>
        <pc:sldMasterMkLst>
          <pc:docMk/>
          <pc:sldMasterMk cId="16545154" sldId="2147483753"/>
        </pc:sldMasterMkLst>
        <pc:sldLayoutChg chg="add del mod replId">
          <pc:chgData name="Hastings, Sadie (Contractor, Sustainment Restoration Services (SRS))" userId="228f17fb-69f5-4152-b894-468089f13f3d" providerId="ADAL" clId="{8D2CEBF2-20B6-4507-BA4E-08187F4C09BF}" dt="2021-03-08T21:14:04.874" v="355" actId="2696"/>
          <pc:sldLayoutMkLst>
            <pc:docMk/>
            <pc:sldMasterMk cId="16545154" sldId="2147483753"/>
            <pc:sldLayoutMk cId="1201703754" sldId="2147483754"/>
          </pc:sldLayoutMkLst>
        </pc:sldLayoutChg>
        <pc:sldLayoutChg chg="delSp add del mod replId">
          <pc:chgData name="Hastings, Sadie (Contractor, Sustainment Restoration Services (SRS))" userId="228f17fb-69f5-4152-b894-468089f13f3d" providerId="ADAL" clId="{8D2CEBF2-20B6-4507-BA4E-08187F4C09BF}" dt="2021-03-08T21:19:56.023" v="731" actId="2696"/>
          <pc:sldLayoutMkLst>
            <pc:docMk/>
            <pc:sldMasterMk cId="16545154" sldId="2147483753"/>
            <pc:sldLayoutMk cId="2150126243" sldId="2147483755"/>
          </pc:sldLayoutMkLst>
          <pc:spChg chg="del">
            <ac:chgData name="Hastings, Sadie (Contractor, Sustainment Restoration Services (SRS))" userId="228f17fb-69f5-4152-b894-468089f13f3d" providerId="ADAL" clId="{8D2CEBF2-20B6-4507-BA4E-08187F4C09BF}" dt="2021-03-08T21:14:12.519" v="359" actId="478"/>
            <ac:spMkLst>
              <pc:docMk/>
              <pc:sldMasterMk cId="16545154" sldId="2147483753"/>
              <pc:sldLayoutMk cId="2150126243" sldId="2147483755"/>
              <ac:spMk id="2" creationId="{FA60FE2D-6E09-4C22-9758-E00C9E9353DB}"/>
            </ac:spMkLst>
          </pc:spChg>
          <pc:spChg chg="del">
            <ac:chgData name="Hastings, Sadie (Contractor, Sustainment Restoration Services (SRS))" userId="228f17fb-69f5-4152-b894-468089f13f3d" providerId="ADAL" clId="{8D2CEBF2-20B6-4507-BA4E-08187F4C09BF}" dt="2021-03-08T21:14:09.654" v="358" actId="478"/>
            <ac:spMkLst>
              <pc:docMk/>
              <pc:sldMasterMk cId="16545154" sldId="2147483753"/>
              <pc:sldLayoutMk cId="2150126243" sldId="2147483755"/>
              <ac:spMk id="3" creationId="{05E813BD-7BB9-4CDB-9038-94109B50E1EE}"/>
            </ac:spMkLst>
          </pc:spChg>
        </pc:sldLayoutChg>
        <pc:sldLayoutChg chg="add del mod replId">
          <pc:chgData name="Hastings, Sadie (Contractor, Sustainment Restoration Services (SRS))" userId="228f17fb-69f5-4152-b894-468089f13f3d" providerId="ADAL" clId="{8D2CEBF2-20B6-4507-BA4E-08187F4C09BF}" dt="2021-03-08T21:14:04.882" v="356" actId="2696"/>
          <pc:sldLayoutMkLst>
            <pc:docMk/>
            <pc:sldMasterMk cId="16545154" sldId="2147483753"/>
            <pc:sldLayoutMk cId="3258155998" sldId="2147483756"/>
          </pc:sldLayoutMkLst>
        </pc:sldLayoutChg>
        <pc:sldLayoutChg chg="add del mod replId">
          <pc:chgData name="Hastings, Sadie (Contractor, Sustainment Restoration Services (SRS))" userId="228f17fb-69f5-4152-b894-468089f13f3d" providerId="ADAL" clId="{8D2CEBF2-20B6-4507-BA4E-08187F4C09BF}" dt="2021-03-08T21:14:04.884" v="357" actId="2696"/>
          <pc:sldLayoutMkLst>
            <pc:docMk/>
            <pc:sldMasterMk cId="16545154" sldId="2147483753"/>
            <pc:sldLayoutMk cId="1528615873" sldId="2147483757"/>
          </pc:sldLayoutMkLst>
        </pc:sldLayoutChg>
      </pc:sldMasterChg>
      <pc:sldMasterChg chg="addSp">
        <pc:chgData name="Hastings, Sadie (Contractor, Sustainment Restoration Services (SRS))" userId="228f17fb-69f5-4152-b894-468089f13f3d" providerId="ADAL" clId="{8D2CEBF2-20B6-4507-BA4E-08187F4C09BF}" dt="2021-03-08T21:11:30.916" v="329"/>
        <pc:sldMasterMkLst>
          <pc:docMk/>
          <pc:sldMasterMk cId="1722581552" sldId="2147483758"/>
        </pc:sldMasterMkLst>
        <pc:spChg chg="add">
          <ac:chgData name="Hastings, Sadie (Contractor, Sustainment Restoration Services (SRS))" userId="228f17fb-69f5-4152-b894-468089f13f3d" providerId="ADAL" clId="{8D2CEBF2-20B6-4507-BA4E-08187F4C09BF}" dt="2021-03-08T21:11:30.916" v="329"/>
          <ac:spMkLst>
            <pc:docMk/>
            <pc:sldMasterMk cId="1722581552" sldId="2147483758"/>
            <ac:spMk id="27" creationId="{AE1EA4A8-8471-42A7-9F44-F2941B02DE7A}"/>
          </ac:spMkLst>
        </pc:spChg>
        <pc:spChg chg="add">
          <ac:chgData name="Hastings, Sadie (Contractor, Sustainment Restoration Services (SRS))" userId="228f17fb-69f5-4152-b894-468089f13f3d" providerId="ADAL" clId="{8D2CEBF2-20B6-4507-BA4E-08187F4C09BF}" dt="2021-03-08T21:11:30.916" v="329"/>
          <ac:spMkLst>
            <pc:docMk/>
            <pc:sldMasterMk cId="1722581552" sldId="2147483758"/>
            <ac:spMk id="28" creationId="{AFEBF6C8-446C-41CB-8731-5B24C412ED39}"/>
          </ac:spMkLst>
        </pc:spChg>
        <pc:spChg chg="add">
          <ac:chgData name="Hastings, Sadie (Contractor, Sustainment Restoration Services (SRS))" userId="228f17fb-69f5-4152-b894-468089f13f3d" providerId="ADAL" clId="{8D2CEBF2-20B6-4507-BA4E-08187F4C09BF}" dt="2021-03-08T21:11:30.916" v="329"/>
          <ac:spMkLst>
            <pc:docMk/>
            <pc:sldMasterMk cId="1722581552" sldId="2147483758"/>
            <ac:spMk id="29" creationId="{7B4E6170-994D-4110-A973-449DC0C22ADE}"/>
          </ac:spMkLst>
        </pc:spChg>
        <pc:spChg chg="add">
          <ac:chgData name="Hastings, Sadie (Contractor, Sustainment Restoration Services (SRS))" userId="228f17fb-69f5-4152-b894-468089f13f3d" providerId="ADAL" clId="{8D2CEBF2-20B6-4507-BA4E-08187F4C09BF}" dt="2021-03-08T21:11:30.916" v="329"/>
          <ac:spMkLst>
            <pc:docMk/>
            <pc:sldMasterMk cId="1722581552" sldId="2147483758"/>
            <ac:spMk id="30" creationId="{5BEEB772-FC69-4AFE-89D0-A280A92EDC04}"/>
          </ac:spMkLst>
        </pc:spChg>
        <pc:spChg chg="add">
          <ac:chgData name="Hastings, Sadie (Contractor, Sustainment Restoration Services (SRS))" userId="228f17fb-69f5-4152-b894-468089f13f3d" providerId="ADAL" clId="{8D2CEBF2-20B6-4507-BA4E-08187F4C09BF}" dt="2021-03-08T21:11:30.916" v="329"/>
          <ac:spMkLst>
            <pc:docMk/>
            <pc:sldMasterMk cId="1722581552" sldId="2147483758"/>
            <ac:spMk id="31" creationId="{EE02D9AF-F8B3-422F-944C-845694FD36C8}"/>
          </ac:spMkLst>
        </pc:spChg>
        <pc:spChg chg="add">
          <ac:chgData name="Hastings, Sadie (Contractor, Sustainment Restoration Services (SRS))" userId="228f17fb-69f5-4152-b894-468089f13f3d" providerId="ADAL" clId="{8D2CEBF2-20B6-4507-BA4E-08187F4C09BF}" dt="2021-03-08T21:11:30.916" v="329"/>
          <ac:spMkLst>
            <pc:docMk/>
            <pc:sldMasterMk cId="1722581552" sldId="2147483758"/>
            <ac:spMk id="32" creationId="{B2236116-9D61-461A-81EB-216A57066CEB}"/>
          </ac:spMkLst>
        </pc:spChg>
        <pc:spChg chg="add">
          <ac:chgData name="Hastings, Sadie (Contractor, Sustainment Restoration Services (SRS))" userId="228f17fb-69f5-4152-b894-468089f13f3d" providerId="ADAL" clId="{8D2CEBF2-20B6-4507-BA4E-08187F4C09BF}" dt="2021-03-08T21:11:30.916" v="329"/>
          <ac:spMkLst>
            <pc:docMk/>
            <pc:sldMasterMk cId="1722581552" sldId="2147483758"/>
            <ac:spMk id="35" creationId="{4FBFE78A-A8DC-413C-8EA3-F62FA2847409}"/>
          </ac:spMkLst>
        </pc:spChg>
        <pc:picChg chg="add">
          <ac:chgData name="Hastings, Sadie (Contractor, Sustainment Restoration Services (SRS))" userId="228f17fb-69f5-4152-b894-468089f13f3d" providerId="ADAL" clId="{8D2CEBF2-20B6-4507-BA4E-08187F4C09BF}" dt="2021-03-08T21:11:30.916" v="329"/>
          <ac:picMkLst>
            <pc:docMk/>
            <pc:sldMasterMk cId="1722581552" sldId="2147483758"/>
            <ac:picMk id="33" creationId="{55A75816-709D-4FCC-9B60-C4EED105E087}"/>
          </ac:picMkLst>
        </pc:picChg>
        <pc:picChg chg="add">
          <ac:chgData name="Hastings, Sadie (Contractor, Sustainment Restoration Services (SRS))" userId="228f17fb-69f5-4152-b894-468089f13f3d" providerId="ADAL" clId="{8D2CEBF2-20B6-4507-BA4E-08187F4C09BF}" dt="2021-03-08T21:11:30.916" v="329"/>
          <ac:picMkLst>
            <pc:docMk/>
            <pc:sldMasterMk cId="1722581552" sldId="2147483758"/>
            <ac:picMk id="34" creationId="{3908AA10-5F7B-45F2-A7A4-DEA2FD7BF03B}"/>
          </ac:picMkLst>
        </pc:picChg>
      </pc:sldMasterChg>
      <pc:sldMasterChg chg="addSp">
        <pc:chgData name="Hastings, Sadie (Contractor, Sustainment Restoration Services (SRS))" userId="228f17fb-69f5-4152-b894-468089f13f3d" providerId="ADAL" clId="{8D2CEBF2-20B6-4507-BA4E-08187F4C09BF}" dt="2021-03-08T20:45:21.301" v="11"/>
        <pc:sldMasterMkLst>
          <pc:docMk/>
          <pc:sldMasterMk cId="1420140931" sldId="2147483760"/>
        </pc:sldMasterMkLst>
        <pc:spChg chg="add">
          <ac:chgData name="Hastings, Sadie (Contractor, Sustainment Restoration Services (SRS))" userId="228f17fb-69f5-4152-b894-468089f13f3d" providerId="ADAL" clId="{8D2CEBF2-20B6-4507-BA4E-08187F4C09BF}" dt="2021-03-08T20:45:21.301" v="11"/>
          <ac:spMkLst>
            <pc:docMk/>
            <pc:sldMasterMk cId="1420140931" sldId="2147483760"/>
            <ac:spMk id="48" creationId="{AD992FDD-D9A0-4E1A-9005-F449FF650A5E}"/>
          </ac:spMkLst>
        </pc:spChg>
        <pc:spChg chg="add">
          <ac:chgData name="Hastings, Sadie (Contractor, Sustainment Restoration Services (SRS))" userId="228f17fb-69f5-4152-b894-468089f13f3d" providerId="ADAL" clId="{8D2CEBF2-20B6-4507-BA4E-08187F4C09BF}" dt="2021-03-08T20:45:21.301" v="11"/>
          <ac:spMkLst>
            <pc:docMk/>
            <pc:sldMasterMk cId="1420140931" sldId="2147483760"/>
            <ac:spMk id="49" creationId="{07FFC0E2-3A28-4354-A04D-CADEE15B82AD}"/>
          </ac:spMkLst>
        </pc:spChg>
        <pc:spChg chg="add">
          <ac:chgData name="Hastings, Sadie (Contractor, Sustainment Restoration Services (SRS))" userId="228f17fb-69f5-4152-b894-468089f13f3d" providerId="ADAL" clId="{8D2CEBF2-20B6-4507-BA4E-08187F4C09BF}" dt="2021-03-08T20:45:21.301" v="11"/>
          <ac:spMkLst>
            <pc:docMk/>
            <pc:sldMasterMk cId="1420140931" sldId="2147483760"/>
            <ac:spMk id="50" creationId="{86CD0464-DEB1-4C34-9C9C-166F4D80E701}"/>
          </ac:spMkLst>
        </pc:spChg>
        <pc:spChg chg="add">
          <ac:chgData name="Hastings, Sadie (Contractor, Sustainment Restoration Services (SRS))" userId="228f17fb-69f5-4152-b894-468089f13f3d" providerId="ADAL" clId="{8D2CEBF2-20B6-4507-BA4E-08187F4C09BF}" dt="2021-03-08T20:45:21.301" v="11"/>
          <ac:spMkLst>
            <pc:docMk/>
            <pc:sldMasterMk cId="1420140931" sldId="2147483760"/>
            <ac:spMk id="51" creationId="{4A5BB471-03CD-4A03-A1FD-A76D8B3AE388}"/>
          </ac:spMkLst>
        </pc:spChg>
        <pc:spChg chg="add">
          <ac:chgData name="Hastings, Sadie (Contractor, Sustainment Restoration Services (SRS))" userId="228f17fb-69f5-4152-b894-468089f13f3d" providerId="ADAL" clId="{8D2CEBF2-20B6-4507-BA4E-08187F4C09BF}" dt="2021-03-08T20:45:21.301" v="11"/>
          <ac:spMkLst>
            <pc:docMk/>
            <pc:sldMasterMk cId="1420140931" sldId="2147483760"/>
            <ac:spMk id="52" creationId="{84CC85E3-2635-4C10-8B88-BD08259A70A4}"/>
          </ac:spMkLst>
        </pc:spChg>
        <pc:spChg chg="add">
          <ac:chgData name="Hastings, Sadie (Contractor, Sustainment Restoration Services (SRS))" userId="228f17fb-69f5-4152-b894-468089f13f3d" providerId="ADAL" clId="{8D2CEBF2-20B6-4507-BA4E-08187F4C09BF}" dt="2021-03-08T20:45:21.301" v="11"/>
          <ac:spMkLst>
            <pc:docMk/>
            <pc:sldMasterMk cId="1420140931" sldId="2147483760"/>
            <ac:spMk id="53" creationId="{A7D6B601-A03C-43C7-A9C1-A198776AF258}"/>
          </ac:spMkLst>
        </pc:spChg>
        <pc:picChg chg="add">
          <ac:chgData name="Hastings, Sadie (Contractor, Sustainment Restoration Services (SRS))" userId="228f17fb-69f5-4152-b894-468089f13f3d" providerId="ADAL" clId="{8D2CEBF2-20B6-4507-BA4E-08187F4C09BF}" dt="2021-03-08T20:45:21.301" v="11"/>
          <ac:picMkLst>
            <pc:docMk/>
            <pc:sldMasterMk cId="1420140931" sldId="2147483760"/>
            <ac:picMk id="54" creationId="{22655241-8B82-4654-B29D-265016DE3B4A}"/>
          </ac:picMkLst>
        </pc:picChg>
        <pc:picChg chg="add">
          <ac:chgData name="Hastings, Sadie (Contractor, Sustainment Restoration Services (SRS))" userId="228f17fb-69f5-4152-b894-468089f13f3d" providerId="ADAL" clId="{8D2CEBF2-20B6-4507-BA4E-08187F4C09BF}" dt="2021-03-08T20:45:21.301" v="11"/>
          <ac:picMkLst>
            <pc:docMk/>
            <pc:sldMasterMk cId="1420140931" sldId="2147483760"/>
            <ac:picMk id="55" creationId="{3D174390-37F1-46A1-922A-A2DDAD5D8DDD}"/>
          </ac:picMkLst>
        </pc:picChg>
      </pc:sldMasterChg>
      <pc:sldMasterChg chg="addSp">
        <pc:chgData name="Hastings, Sadie (Contractor, Sustainment Restoration Services (SRS))" userId="228f17fb-69f5-4152-b894-468089f13f3d" providerId="ADAL" clId="{8D2CEBF2-20B6-4507-BA4E-08187F4C09BF}" dt="2021-03-08T20:47:41.565" v="20"/>
        <pc:sldMasterMkLst>
          <pc:docMk/>
          <pc:sldMasterMk cId="2364925058" sldId="2147483760"/>
        </pc:sldMasterMkLst>
        <pc:spChg chg="add">
          <ac:chgData name="Hastings, Sadie (Contractor, Sustainment Restoration Services (SRS))" userId="228f17fb-69f5-4152-b894-468089f13f3d" providerId="ADAL" clId="{8D2CEBF2-20B6-4507-BA4E-08187F4C09BF}" dt="2021-03-08T20:47:41.565" v="20"/>
          <ac:spMkLst>
            <pc:docMk/>
            <pc:sldMasterMk cId="2364925058" sldId="2147483760"/>
            <ac:spMk id="8" creationId="{32CC7AD7-22B5-4B67-9058-00D750DB723C}"/>
          </ac:spMkLst>
        </pc:spChg>
        <pc:spChg chg="add">
          <ac:chgData name="Hastings, Sadie (Contractor, Sustainment Restoration Services (SRS))" userId="228f17fb-69f5-4152-b894-468089f13f3d" providerId="ADAL" clId="{8D2CEBF2-20B6-4507-BA4E-08187F4C09BF}" dt="2021-03-08T20:47:41.565" v="20"/>
          <ac:spMkLst>
            <pc:docMk/>
            <pc:sldMasterMk cId="2364925058" sldId="2147483760"/>
            <ac:spMk id="9" creationId="{299FA093-2D6C-4093-B459-148A60AC0F6B}"/>
          </ac:spMkLst>
        </pc:spChg>
        <pc:spChg chg="add">
          <ac:chgData name="Hastings, Sadie (Contractor, Sustainment Restoration Services (SRS))" userId="228f17fb-69f5-4152-b894-468089f13f3d" providerId="ADAL" clId="{8D2CEBF2-20B6-4507-BA4E-08187F4C09BF}" dt="2021-03-08T20:47:41.565" v="20"/>
          <ac:spMkLst>
            <pc:docMk/>
            <pc:sldMasterMk cId="2364925058" sldId="2147483760"/>
            <ac:spMk id="10" creationId="{3BC1247F-2DCA-4517-B704-6F367E313196}"/>
          </ac:spMkLst>
        </pc:spChg>
        <pc:spChg chg="add">
          <ac:chgData name="Hastings, Sadie (Contractor, Sustainment Restoration Services (SRS))" userId="228f17fb-69f5-4152-b894-468089f13f3d" providerId="ADAL" clId="{8D2CEBF2-20B6-4507-BA4E-08187F4C09BF}" dt="2021-03-08T20:47:41.565" v="20"/>
          <ac:spMkLst>
            <pc:docMk/>
            <pc:sldMasterMk cId="2364925058" sldId="2147483760"/>
            <ac:spMk id="11" creationId="{901075E7-FBC3-4DC2-A609-A9C78693B0C7}"/>
          </ac:spMkLst>
        </pc:spChg>
        <pc:spChg chg="add">
          <ac:chgData name="Hastings, Sadie (Contractor, Sustainment Restoration Services (SRS))" userId="228f17fb-69f5-4152-b894-468089f13f3d" providerId="ADAL" clId="{8D2CEBF2-20B6-4507-BA4E-08187F4C09BF}" dt="2021-03-08T20:47:41.565" v="20"/>
          <ac:spMkLst>
            <pc:docMk/>
            <pc:sldMasterMk cId="2364925058" sldId="2147483760"/>
            <ac:spMk id="12" creationId="{7D23DFE3-3AC3-4C53-8191-2DD840FC0C3A}"/>
          </ac:spMkLst>
        </pc:spChg>
        <pc:spChg chg="add">
          <ac:chgData name="Hastings, Sadie (Contractor, Sustainment Restoration Services (SRS))" userId="228f17fb-69f5-4152-b894-468089f13f3d" providerId="ADAL" clId="{8D2CEBF2-20B6-4507-BA4E-08187F4C09BF}" dt="2021-03-08T20:47:41.565" v="20"/>
          <ac:spMkLst>
            <pc:docMk/>
            <pc:sldMasterMk cId="2364925058" sldId="2147483760"/>
            <ac:spMk id="13" creationId="{195F4061-E0AE-440C-AA31-E5EF6FC89323}"/>
          </ac:spMkLst>
        </pc:spChg>
        <pc:picChg chg="add">
          <ac:chgData name="Hastings, Sadie (Contractor, Sustainment Restoration Services (SRS))" userId="228f17fb-69f5-4152-b894-468089f13f3d" providerId="ADAL" clId="{8D2CEBF2-20B6-4507-BA4E-08187F4C09BF}" dt="2021-03-08T20:47:41.565" v="20"/>
          <ac:picMkLst>
            <pc:docMk/>
            <pc:sldMasterMk cId="2364925058" sldId="2147483760"/>
            <ac:picMk id="14" creationId="{F3FD18B3-5C45-47DE-88F6-C4FDA6CEF612}"/>
          </ac:picMkLst>
        </pc:picChg>
        <pc:picChg chg="add">
          <ac:chgData name="Hastings, Sadie (Contractor, Sustainment Restoration Services (SRS))" userId="228f17fb-69f5-4152-b894-468089f13f3d" providerId="ADAL" clId="{8D2CEBF2-20B6-4507-BA4E-08187F4C09BF}" dt="2021-03-08T20:47:41.565" v="20"/>
          <ac:picMkLst>
            <pc:docMk/>
            <pc:sldMasterMk cId="2364925058" sldId="2147483760"/>
            <ac:picMk id="15" creationId="{44CD66A5-A98C-4851-BE5A-C753488EB5AB}"/>
          </ac:picMkLst>
        </pc:picChg>
      </pc:sldMasterChg>
      <pc:sldMasterChg chg="addSp">
        <pc:chgData name="Hastings, Sadie (Contractor, Sustainment Restoration Services (SRS))" userId="228f17fb-69f5-4152-b894-468089f13f3d" providerId="ADAL" clId="{8D2CEBF2-20B6-4507-BA4E-08187F4C09BF}" dt="2021-03-08T20:45:46.917" v="13"/>
        <pc:sldMasterMkLst>
          <pc:docMk/>
          <pc:sldMasterMk cId="2696210675" sldId="2147483760"/>
        </pc:sldMasterMkLst>
        <pc:spChg chg="add">
          <ac:chgData name="Hastings, Sadie (Contractor, Sustainment Restoration Services (SRS))" userId="228f17fb-69f5-4152-b894-468089f13f3d" providerId="ADAL" clId="{8D2CEBF2-20B6-4507-BA4E-08187F4C09BF}" dt="2021-03-08T20:45:46.917" v="13"/>
          <ac:spMkLst>
            <pc:docMk/>
            <pc:sldMasterMk cId="2696210675" sldId="2147483760"/>
            <ac:spMk id="7" creationId="{B6604498-1A3D-44A2-BC47-236C32745712}"/>
          </ac:spMkLst>
        </pc:spChg>
        <pc:spChg chg="add">
          <ac:chgData name="Hastings, Sadie (Contractor, Sustainment Restoration Services (SRS))" userId="228f17fb-69f5-4152-b894-468089f13f3d" providerId="ADAL" clId="{8D2CEBF2-20B6-4507-BA4E-08187F4C09BF}" dt="2021-03-08T20:45:46.917" v="13"/>
          <ac:spMkLst>
            <pc:docMk/>
            <pc:sldMasterMk cId="2696210675" sldId="2147483760"/>
            <ac:spMk id="8" creationId="{321971D2-6DD1-43DE-9C5F-717D79457541}"/>
          </ac:spMkLst>
        </pc:spChg>
        <pc:spChg chg="add">
          <ac:chgData name="Hastings, Sadie (Contractor, Sustainment Restoration Services (SRS))" userId="228f17fb-69f5-4152-b894-468089f13f3d" providerId="ADAL" clId="{8D2CEBF2-20B6-4507-BA4E-08187F4C09BF}" dt="2021-03-08T20:45:46.917" v="13"/>
          <ac:spMkLst>
            <pc:docMk/>
            <pc:sldMasterMk cId="2696210675" sldId="2147483760"/>
            <ac:spMk id="9" creationId="{5DE9AA81-2A28-4640-9690-2349F0048487}"/>
          </ac:spMkLst>
        </pc:spChg>
        <pc:spChg chg="add">
          <ac:chgData name="Hastings, Sadie (Contractor, Sustainment Restoration Services (SRS))" userId="228f17fb-69f5-4152-b894-468089f13f3d" providerId="ADAL" clId="{8D2CEBF2-20B6-4507-BA4E-08187F4C09BF}" dt="2021-03-08T20:45:46.917" v="13"/>
          <ac:spMkLst>
            <pc:docMk/>
            <pc:sldMasterMk cId="2696210675" sldId="2147483760"/>
            <ac:spMk id="10" creationId="{19F6587F-D7D1-4978-B408-A45C9B6CD6E1}"/>
          </ac:spMkLst>
        </pc:spChg>
        <pc:spChg chg="add">
          <ac:chgData name="Hastings, Sadie (Contractor, Sustainment Restoration Services (SRS))" userId="228f17fb-69f5-4152-b894-468089f13f3d" providerId="ADAL" clId="{8D2CEBF2-20B6-4507-BA4E-08187F4C09BF}" dt="2021-03-08T20:45:46.917" v="13"/>
          <ac:spMkLst>
            <pc:docMk/>
            <pc:sldMasterMk cId="2696210675" sldId="2147483760"/>
            <ac:spMk id="11" creationId="{665A62A4-0394-4B91-BE89-A82C33D21C13}"/>
          </ac:spMkLst>
        </pc:spChg>
        <pc:spChg chg="add">
          <ac:chgData name="Hastings, Sadie (Contractor, Sustainment Restoration Services (SRS))" userId="228f17fb-69f5-4152-b894-468089f13f3d" providerId="ADAL" clId="{8D2CEBF2-20B6-4507-BA4E-08187F4C09BF}" dt="2021-03-08T20:45:46.917" v="13"/>
          <ac:spMkLst>
            <pc:docMk/>
            <pc:sldMasterMk cId="2696210675" sldId="2147483760"/>
            <ac:spMk id="12" creationId="{57B8AFA5-901D-462C-853F-DBB12A92B3BF}"/>
          </ac:spMkLst>
        </pc:spChg>
        <pc:picChg chg="add">
          <ac:chgData name="Hastings, Sadie (Contractor, Sustainment Restoration Services (SRS))" userId="228f17fb-69f5-4152-b894-468089f13f3d" providerId="ADAL" clId="{8D2CEBF2-20B6-4507-BA4E-08187F4C09BF}" dt="2021-03-08T20:45:46.917" v="13"/>
          <ac:picMkLst>
            <pc:docMk/>
            <pc:sldMasterMk cId="2696210675" sldId="2147483760"/>
            <ac:picMk id="13" creationId="{3347B8DB-3114-44FB-9ABE-F5978B03E00C}"/>
          </ac:picMkLst>
        </pc:picChg>
        <pc:picChg chg="add">
          <ac:chgData name="Hastings, Sadie (Contractor, Sustainment Restoration Services (SRS))" userId="228f17fb-69f5-4152-b894-468089f13f3d" providerId="ADAL" clId="{8D2CEBF2-20B6-4507-BA4E-08187F4C09BF}" dt="2021-03-08T20:45:46.917" v="13"/>
          <ac:picMkLst>
            <pc:docMk/>
            <pc:sldMasterMk cId="2696210675" sldId="2147483760"/>
            <ac:picMk id="14" creationId="{9C9DBED3-296D-4B57-ADDE-206987C2F4A5}"/>
          </ac:picMkLst>
        </pc:picChg>
      </pc:sldMasterChg>
      <pc:sldMasterChg chg="addSp modSp mod setBg delSldLayout modSldLayout">
        <pc:chgData name="Hastings, Sadie (Contractor, Sustainment Restoration Services (SRS))" userId="228f17fb-69f5-4152-b894-468089f13f3d" providerId="ADAL" clId="{8D2CEBF2-20B6-4507-BA4E-08187F4C09BF}" dt="2021-03-08T21:20:53.558" v="734" actId="6014"/>
        <pc:sldMasterMkLst>
          <pc:docMk/>
          <pc:sldMasterMk cId="2735856109" sldId="2147483776"/>
        </pc:sldMasterMkLst>
        <pc:spChg chg="add">
          <ac:chgData name="Hastings, Sadie (Contractor, Sustainment Restoration Services (SRS))" userId="228f17fb-69f5-4152-b894-468089f13f3d" providerId="ADAL" clId="{8D2CEBF2-20B6-4507-BA4E-08187F4C09BF}" dt="2021-03-08T21:11:39.603" v="330"/>
          <ac:spMkLst>
            <pc:docMk/>
            <pc:sldMasterMk cId="2735856109" sldId="2147483776"/>
            <ac:spMk id="13" creationId="{086A4693-F706-4A34-9A73-C641F7F8CC66}"/>
          </ac:spMkLst>
        </pc:spChg>
        <pc:spChg chg="add">
          <ac:chgData name="Hastings, Sadie (Contractor, Sustainment Restoration Services (SRS))" userId="228f17fb-69f5-4152-b894-468089f13f3d" providerId="ADAL" clId="{8D2CEBF2-20B6-4507-BA4E-08187F4C09BF}" dt="2021-03-08T21:11:39.603" v="330"/>
          <ac:spMkLst>
            <pc:docMk/>
            <pc:sldMasterMk cId="2735856109" sldId="2147483776"/>
            <ac:spMk id="14" creationId="{0B929E1F-3C52-4C70-8032-4A36BDE5A8D0}"/>
          </ac:spMkLst>
        </pc:spChg>
        <pc:spChg chg="add">
          <ac:chgData name="Hastings, Sadie (Contractor, Sustainment Restoration Services (SRS))" userId="228f17fb-69f5-4152-b894-468089f13f3d" providerId="ADAL" clId="{8D2CEBF2-20B6-4507-BA4E-08187F4C09BF}" dt="2021-03-08T21:11:39.603" v="330"/>
          <ac:spMkLst>
            <pc:docMk/>
            <pc:sldMasterMk cId="2735856109" sldId="2147483776"/>
            <ac:spMk id="15" creationId="{7BDDB278-A98A-49B1-8546-4662D331337E}"/>
          </ac:spMkLst>
        </pc:spChg>
        <pc:spChg chg="add mod">
          <ac:chgData name="Hastings, Sadie (Contractor, Sustainment Restoration Services (SRS))" userId="228f17fb-69f5-4152-b894-468089f13f3d" providerId="ADAL" clId="{8D2CEBF2-20B6-4507-BA4E-08187F4C09BF}" dt="2021-03-08T21:17:51.406" v="725" actId="692"/>
          <ac:spMkLst>
            <pc:docMk/>
            <pc:sldMasterMk cId="2735856109" sldId="2147483776"/>
            <ac:spMk id="16" creationId="{13F0F9C7-5BC6-4D39-9E11-BEDCBDB421CF}"/>
          </ac:spMkLst>
        </pc:spChg>
        <pc:spChg chg="add mod">
          <ac:chgData name="Hastings, Sadie (Contractor, Sustainment Restoration Services (SRS))" userId="228f17fb-69f5-4152-b894-468089f13f3d" providerId="ADAL" clId="{8D2CEBF2-20B6-4507-BA4E-08187F4C09BF}" dt="2021-03-08T21:17:40.596" v="724" actId="692"/>
          <ac:spMkLst>
            <pc:docMk/>
            <pc:sldMasterMk cId="2735856109" sldId="2147483776"/>
            <ac:spMk id="17" creationId="{2608AFF8-AFC7-4E4E-BC89-AF4A981AE5AC}"/>
          </ac:spMkLst>
        </pc:spChg>
        <pc:spChg chg="add">
          <ac:chgData name="Hastings, Sadie (Contractor, Sustainment Restoration Services (SRS))" userId="228f17fb-69f5-4152-b894-468089f13f3d" providerId="ADAL" clId="{8D2CEBF2-20B6-4507-BA4E-08187F4C09BF}" dt="2021-03-08T21:11:39.603" v="330"/>
          <ac:spMkLst>
            <pc:docMk/>
            <pc:sldMasterMk cId="2735856109" sldId="2147483776"/>
            <ac:spMk id="18" creationId="{1E52510B-881A-428F-9399-64A588E918E5}"/>
          </ac:spMkLst>
        </pc:spChg>
        <pc:spChg chg="add mod">
          <ac:chgData name="Hastings, Sadie (Contractor, Sustainment Restoration Services (SRS))" userId="228f17fb-69f5-4152-b894-468089f13f3d" providerId="ADAL" clId="{8D2CEBF2-20B6-4507-BA4E-08187F4C09BF}" dt="2021-03-08T21:12:07.359" v="331" actId="207"/>
          <ac:spMkLst>
            <pc:docMk/>
            <pc:sldMasterMk cId="2735856109" sldId="2147483776"/>
            <ac:spMk id="21" creationId="{1C442454-F6E0-4786-8CC1-493678C5DE60}"/>
          </ac:spMkLst>
        </pc:spChg>
        <pc:picChg chg="add">
          <ac:chgData name="Hastings, Sadie (Contractor, Sustainment Restoration Services (SRS))" userId="228f17fb-69f5-4152-b894-468089f13f3d" providerId="ADAL" clId="{8D2CEBF2-20B6-4507-BA4E-08187F4C09BF}" dt="2021-03-08T21:11:39.603" v="330"/>
          <ac:picMkLst>
            <pc:docMk/>
            <pc:sldMasterMk cId="2735856109" sldId="2147483776"/>
            <ac:picMk id="19" creationId="{F563BEEE-79C6-4BF4-8242-4733855D5931}"/>
          </ac:picMkLst>
        </pc:picChg>
        <pc:picChg chg="add">
          <ac:chgData name="Hastings, Sadie (Contractor, Sustainment Restoration Services (SRS))" userId="228f17fb-69f5-4152-b894-468089f13f3d" providerId="ADAL" clId="{8D2CEBF2-20B6-4507-BA4E-08187F4C09BF}" dt="2021-03-08T21:11:39.603" v="330"/>
          <ac:picMkLst>
            <pc:docMk/>
            <pc:sldMasterMk cId="2735856109" sldId="2147483776"/>
            <ac:picMk id="20" creationId="{3914F033-4F00-4CAE-A4FF-7B959C2D9A4B}"/>
          </ac:picMkLst>
        </pc:picChg>
        <pc:sldLayoutChg chg="del">
          <pc:chgData name="Hastings, Sadie (Contractor, Sustainment Restoration Services (SRS))" userId="228f17fb-69f5-4152-b894-468089f13f3d" providerId="ADAL" clId="{8D2CEBF2-20B6-4507-BA4E-08187F4C09BF}" dt="2021-03-08T21:13:28.046" v="347" actId="2696"/>
          <pc:sldLayoutMkLst>
            <pc:docMk/>
            <pc:sldMasterMk cId="2735856109" sldId="2147483776"/>
            <pc:sldLayoutMk cId="2514388106" sldId="2147483777"/>
          </pc:sldLayoutMkLst>
        </pc:sldLayoutChg>
        <pc:sldLayoutChg chg="del">
          <pc:chgData name="Hastings, Sadie (Contractor, Sustainment Restoration Services (SRS))" userId="228f17fb-69f5-4152-b894-468089f13f3d" providerId="ADAL" clId="{8D2CEBF2-20B6-4507-BA4E-08187F4C09BF}" dt="2021-03-08T21:13:28.044" v="346" actId="2696"/>
          <pc:sldLayoutMkLst>
            <pc:docMk/>
            <pc:sldMasterMk cId="2735856109" sldId="2147483776"/>
            <pc:sldLayoutMk cId="4163461798" sldId="2147483778"/>
          </pc:sldLayoutMkLst>
        </pc:sldLayoutChg>
        <pc:sldLayoutChg chg="del">
          <pc:chgData name="Hastings, Sadie (Contractor, Sustainment Restoration Services (SRS))" userId="228f17fb-69f5-4152-b894-468089f13f3d" providerId="ADAL" clId="{8D2CEBF2-20B6-4507-BA4E-08187F4C09BF}" dt="2021-03-08T21:13:28.042" v="345" actId="2696"/>
          <pc:sldLayoutMkLst>
            <pc:docMk/>
            <pc:sldMasterMk cId="2735856109" sldId="2147483776"/>
            <pc:sldLayoutMk cId="1137603378" sldId="2147483779"/>
          </pc:sldLayoutMkLst>
        </pc:sldLayoutChg>
        <pc:sldLayoutChg chg="delSp mod">
          <pc:chgData name="Hastings, Sadie (Contractor, Sustainment Restoration Services (SRS))" userId="228f17fb-69f5-4152-b894-468089f13f3d" providerId="ADAL" clId="{8D2CEBF2-20B6-4507-BA4E-08187F4C09BF}" dt="2021-03-08T21:20:53.558" v="734" actId="6014"/>
          <pc:sldLayoutMkLst>
            <pc:docMk/>
            <pc:sldMasterMk cId="2735856109" sldId="2147483776"/>
            <pc:sldLayoutMk cId="870180005" sldId="2147483780"/>
          </pc:sldLayoutMkLst>
          <pc:spChg chg="del">
            <ac:chgData name="Hastings, Sadie (Contractor, Sustainment Restoration Services (SRS))" userId="228f17fb-69f5-4152-b894-468089f13f3d" providerId="ADAL" clId="{8D2CEBF2-20B6-4507-BA4E-08187F4C09BF}" dt="2021-03-08T21:13:31.895" v="348" actId="478"/>
            <ac:spMkLst>
              <pc:docMk/>
              <pc:sldMasterMk cId="2735856109" sldId="2147483776"/>
              <pc:sldLayoutMk cId="870180005" sldId="2147483780"/>
              <ac:spMk id="2" creationId="{00000000-0000-0000-0000-000000000000}"/>
            </ac:spMkLst>
          </pc:spChg>
          <pc:spChg chg="del">
            <ac:chgData name="Hastings, Sadie (Contractor, Sustainment Restoration Services (SRS))" userId="228f17fb-69f5-4152-b894-468089f13f3d" providerId="ADAL" clId="{8D2CEBF2-20B6-4507-BA4E-08187F4C09BF}" dt="2021-03-08T21:13:31.895" v="348" actId="478"/>
            <ac:spMkLst>
              <pc:docMk/>
              <pc:sldMasterMk cId="2735856109" sldId="2147483776"/>
              <pc:sldLayoutMk cId="870180005" sldId="2147483780"/>
              <ac:spMk id="5" creationId="{00000000-0000-0000-0000-000000000000}"/>
            </ac:spMkLst>
          </pc:spChg>
          <pc:spChg chg="del">
            <ac:chgData name="Hastings, Sadie (Contractor, Sustainment Restoration Services (SRS))" userId="228f17fb-69f5-4152-b894-468089f13f3d" providerId="ADAL" clId="{8D2CEBF2-20B6-4507-BA4E-08187F4C09BF}" dt="2021-03-08T21:13:31.895" v="348" actId="478"/>
            <ac:spMkLst>
              <pc:docMk/>
              <pc:sldMasterMk cId="2735856109" sldId="2147483776"/>
              <pc:sldLayoutMk cId="870180005" sldId="2147483780"/>
              <ac:spMk id="6" creationId="{00000000-0000-0000-0000-000000000000}"/>
            </ac:spMkLst>
          </pc:spChg>
          <pc:spChg chg="del">
            <ac:chgData name="Hastings, Sadie (Contractor, Sustainment Restoration Services (SRS))" userId="228f17fb-69f5-4152-b894-468089f13f3d" providerId="ADAL" clId="{8D2CEBF2-20B6-4507-BA4E-08187F4C09BF}" dt="2021-03-08T21:13:31.895" v="348" actId="478"/>
            <ac:spMkLst>
              <pc:docMk/>
              <pc:sldMasterMk cId="2735856109" sldId="2147483776"/>
              <pc:sldLayoutMk cId="870180005" sldId="2147483780"/>
              <ac:spMk id="7" creationId="{00000000-0000-0000-0000-000000000000}"/>
            </ac:spMkLst>
          </pc:spChg>
          <pc:spChg chg="del">
            <ac:chgData name="Hastings, Sadie (Contractor, Sustainment Restoration Services (SRS))" userId="228f17fb-69f5-4152-b894-468089f13f3d" providerId="ADAL" clId="{8D2CEBF2-20B6-4507-BA4E-08187F4C09BF}" dt="2021-03-08T21:13:35.143" v="350" actId="478"/>
            <ac:spMkLst>
              <pc:docMk/>
              <pc:sldMasterMk cId="2735856109" sldId="2147483776"/>
              <pc:sldLayoutMk cId="870180005" sldId="2147483780"/>
              <ac:spMk id="11" creationId="{00000000-0000-0000-0000-000000000000}"/>
            </ac:spMkLst>
          </pc:spChg>
          <pc:spChg chg="del">
            <ac:chgData name="Hastings, Sadie (Contractor, Sustainment Restoration Services (SRS))" userId="228f17fb-69f5-4152-b894-468089f13f3d" providerId="ADAL" clId="{8D2CEBF2-20B6-4507-BA4E-08187F4C09BF}" dt="2021-03-08T21:13:33.975" v="349" actId="478"/>
            <ac:spMkLst>
              <pc:docMk/>
              <pc:sldMasterMk cId="2735856109" sldId="2147483776"/>
              <pc:sldLayoutMk cId="870180005" sldId="2147483780"/>
              <ac:spMk id="12" creationId="{00000000-0000-0000-0000-000000000000}"/>
            </ac:spMkLst>
          </pc:spChg>
        </pc:sldLayoutChg>
        <pc:sldLayoutChg chg="del">
          <pc:chgData name="Hastings, Sadie (Contractor, Sustainment Restoration Services (SRS))" userId="228f17fb-69f5-4152-b894-468089f13f3d" providerId="ADAL" clId="{8D2CEBF2-20B6-4507-BA4E-08187F4C09BF}" dt="2021-03-08T21:12:46.068" v="332" actId="2696"/>
          <pc:sldLayoutMkLst>
            <pc:docMk/>
            <pc:sldMasterMk cId="2735856109" sldId="2147483776"/>
            <pc:sldLayoutMk cId="2113097781" sldId="2147483781"/>
          </pc:sldLayoutMkLst>
        </pc:sldLayoutChg>
        <pc:sldLayoutChg chg="del">
          <pc:chgData name="Hastings, Sadie (Contractor, Sustainment Restoration Services (SRS))" userId="228f17fb-69f5-4152-b894-468089f13f3d" providerId="ADAL" clId="{8D2CEBF2-20B6-4507-BA4E-08187F4C09BF}" dt="2021-03-08T21:12:46.083" v="333" actId="2696"/>
          <pc:sldLayoutMkLst>
            <pc:docMk/>
            <pc:sldMasterMk cId="2735856109" sldId="2147483776"/>
            <pc:sldLayoutMk cId="16384783" sldId="2147483782"/>
          </pc:sldLayoutMkLst>
        </pc:sldLayoutChg>
        <pc:sldLayoutChg chg="del">
          <pc:chgData name="Hastings, Sadie (Contractor, Sustainment Restoration Services (SRS))" userId="228f17fb-69f5-4152-b894-468089f13f3d" providerId="ADAL" clId="{8D2CEBF2-20B6-4507-BA4E-08187F4C09BF}" dt="2021-03-08T21:12:46.083" v="334" actId="2696"/>
          <pc:sldLayoutMkLst>
            <pc:docMk/>
            <pc:sldMasterMk cId="2735856109" sldId="2147483776"/>
            <pc:sldLayoutMk cId="1840004379" sldId="2147483783"/>
          </pc:sldLayoutMkLst>
        </pc:sldLayoutChg>
        <pc:sldLayoutChg chg="del">
          <pc:chgData name="Hastings, Sadie (Contractor, Sustainment Restoration Services (SRS))" userId="228f17fb-69f5-4152-b894-468089f13f3d" providerId="ADAL" clId="{8D2CEBF2-20B6-4507-BA4E-08187F4C09BF}" dt="2021-03-08T21:12:46.098" v="335" actId="2696"/>
          <pc:sldLayoutMkLst>
            <pc:docMk/>
            <pc:sldMasterMk cId="2735856109" sldId="2147483776"/>
            <pc:sldLayoutMk cId="2316762520" sldId="2147483784"/>
          </pc:sldLayoutMkLst>
        </pc:sldLayoutChg>
        <pc:sldLayoutChg chg="del">
          <pc:chgData name="Hastings, Sadie (Contractor, Sustainment Restoration Services (SRS))" userId="228f17fb-69f5-4152-b894-468089f13f3d" providerId="ADAL" clId="{8D2CEBF2-20B6-4507-BA4E-08187F4C09BF}" dt="2021-03-08T21:12:46.098" v="336" actId="2696"/>
          <pc:sldLayoutMkLst>
            <pc:docMk/>
            <pc:sldMasterMk cId="2735856109" sldId="2147483776"/>
            <pc:sldLayoutMk cId="864368250" sldId="2147483785"/>
          </pc:sldLayoutMkLst>
        </pc:sldLayoutChg>
        <pc:sldLayoutChg chg="del">
          <pc:chgData name="Hastings, Sadie (Contractor, Sustainment Restoration Services (SRS))" userId="228f17fb-69f5-4152-b894-468089f13f3d" providerId="ADAL" clId="{8D2CEBF2-20B6-4507-BA4E-08187F4C09BF}" dt="2021-03-08T21:12:46.114" v="337" actId="2696"/>
          <pc:sldLayoutMkLst>
            <pc:docMk/>
            <pc:sldMasterMk cId="2735856109" sldId="2147483776"/>
            <pc:sldLayoutMk cId="1303500770" sldId="2147483786"/>
          </pc:sldLayoutMkLst>
        </pc:sldLayoutChg>
        <pc:sldLayoutChg chg="del">
          <pc:chgData name="Hastings, Sadie (Contractor, Sustainment Restoration Services (SRS))" userId="228f17fb-69f5-4152-b894-468089f13f3d" providerId="ADAL" clId="{8D2CEBF2-20B6-4507-BA4E-08187F4C09BF}" dt="2021-03-08T21:12:46.130" v="338" actId="2696"/>
          <pc:sldLayoutMkLst>
            <pc:docMk/>
            <pc:sldMasterMk cId="2735856109" sldId="2147483776"/>
            <pc:sldLayoutMk cId="2477777368" sldId="2147483787"/>
          </pc:sldLayoutMkLst>
        </pc:sldLayoutChg>
        <pc:sldLayoutChg chg="del">
          <pc:chgData name="Hastings, Sadie (Contractor, Sustainment Restoration Services (SRS))" userId="228f17fb-69f5-4152-b894-468089f13f3d" providerId="ADAL" clId="{8D2CEBF2-20B6-4507-BA4E-08187F4C09BF}" dt="2021-03-08T21:12:46.136" v="339" actId="2696"/>
          <pc:sldLayoutMkLst>
            <pc:docMk/>
            <pc:sldMasterMk cId="2735856109" sldId="2147483776"/>
            <pc:sldLayoutMk cId="3329075612" sldId="2147483788"/>
          </pc:sldLayoutMkLst>
        </pc:sldLayoutChg>
        <pc:sldLayoutChg chg="del">
          <pc:chgData name="Hastings, Sadie (Contractor, Sustainment Restoration Services (SRS))" userId="228f17fb-69f5-4152-b894-468089f13f3d" providerId="ADAL" clId="{8D2CEBF2-20B6-4507-BA4E-08187F4C09BF}" dt="2021-03-08T21:12:46.152" v="340" actId="2696"/>
          <pc:sldLayoutMkLst>
            <pc:docMk/>
            <pc:sldMasterMk cId="2735856109" sldId="2147483776"/>
            <pc:sldLayoutMk cId="685985262" sldId="2147483789"/>
          </pc:sldLayoutMkLst>
        </pc:sldLayoutChg>
        <pc:sldLayoutChg chg="del">
          <pc:chgData name="Hastings, Sadie (Contractor, Sustainment Restoration Services (SRS))" userId="228f17fb-69f5-4152-b894-468089f13f3d" providerId="ADAL" clId="{8D2CEBF2-20B6-4507-BA4E-08187F4C09BF}" dt="2021-03-08T21:12:46.152" v="341" actId="2696"/>
          <pc:sldLayoutMkLst>
            <pc:docMk/>
            <pc:sldMasterMk cId="2735856109" sldId="2147483776"/>
            <pc:sldLayoutMk cId="3958816241" sldId="2147483790"/>
          </pc:sldLayoutMkLst>
        </pc:sldLayoutChg>
        <pc:sldLayoutChg chg="del">
          <pc:chgData name="Hastings, Sadie (Contractor, Sustainment Restoration Services (SRS))" userId="228f17fb-69f5-4152-b894-468089f13f3d" providerId="ADAL" clId="{8D2CEBF2-20B6-4507-BA4E-08187F4C09BF}" dt="2021-03-08T21:12:46.167" v="342" actId="2696"/>
          <pc:sldLayoutMkLst>
            <pc:docMk/>
            <pc:sldMasterMk cId="2735856109" sldId="2147483776"/>
            <pc:sldLayoutMk cId="975983834" sldId="2147483791"/>
          </pc:sldLayoutMkLst>
        </pc:sldLayoutChg>
        <pc:sldLayoutChg chg="del">
          <pc:chgData name="Hastings, Sadie (Contractor, Sustainment Restoration Services (SRS))" userId="228f17fb-69f5-4152-b894-468089f13f3d" providerId="ADAL" clId="{8D2CEBF2-20B6-4507-BA4E-08187F4C09BF}" dt="2021-03-08T21:12:46.183" v="343" actId="2696"/>
          <pc:sldLayoutMkLst>
            <pc:docMk/>
            <pc:sldMasterMk cId="2735856109" sldId="2147483776"/>
            <pc:sldLayoutMk cId="2040002610" sldId="2147483792"/>
          </pc:sldLayoutMkLst>
        </pc:sldLayoutChg>
        <pc:sldLayoutChg chg="del">
          <pc:chgData name="Hastings, Sadie (Contractor, Sustainment Restoration Services (SRS))" userId="228f17fb-69f5-4152-b894-468089f13f3d" providerId="ADAL" clId="{8D2CEBF2-20B6-4507-BA4E-08187F4C09BF}" dt="2021-03-08T21:12:46.183" v="344" actId="2696"/>
          <pc:sldLayoutMkLst>
            <pc:docMk/>
            <pc:sldMasterMk cId="2735856109" sldId="2147483776"/>
            <pc:sldLayoutMk cId="4270100865" sldId="2147483793"/>
          </pc:sldLayoutMkLst>
        </pc:sldLayoutChg>
      </pc:sldMasterChg>
      <pc:sldMasterChg chg="addSp">
        <pc:chgData name="Hastings, Sadie (Contractor, Sustainment Restoration Services (SRS))" userId="228f17fb-69f5-4152-b894-468089f13f3d" providerId="ADAL" clId="{8D2CEBF2-20B6-4507-BA4E-08187F4C09BF}" dt="2021-03-08T20:45:58.873" v="14"/>
        <pc:sldMasterMkLst>
          <pc:docMk/>
          <pc:sldMasterMk cId="1537204238" sldId="2147483778"/>
        </pc:sldMasterMkLst>
        <pc:spChg chg="add">
          <ac:chgData name="Hastings, Sadie (Contractor, Sustainment Restoration Services (SRS))" userId="228f17fb-69f5-4152-b894-468089f13f3d" providerId="ADAL" clId="{8D2CEBF2-20B6-4507-BA4E-08187F4C09BF}" dt="2021-03-08T20:45:58.873" v="14"/>
          <ac:spMkLst>
            <pc:docMk/>
            <pc:sldMasterMk cId="1537204238" sldId="2147483778"/>
            <ac:spMk id="8" creationId="{2F9A6500-D186-48D1-A5FB-4BE9EB5A2EF8}"/>
          </ac:spMkLst>
        </pc:spChg>
        <pc:spChg chg="add">
          <ac:chgData name="Hastings, Sadie (Contractor, Sustainment Restoration Services (SRS))" userId="228f17fb-69f5-4152-b894-468089f13f3d" providerId="ADAL" clId="{8D2CEBF2-20B6-4507-BA4E-08187F4C09BF}" dt="2021-03-08T20:45:58.873" v="14"/>
          <ac:spMkLst>
            <pc:docMk/>
            <pc:sldMasterMk cId="1537204238" sldId="2147483778"/>
            <ac:spMk id="9" creationId="{33C0F072-CCD3-4BE5-BD3C-B6A40FE18DFF}"/>
          </ac:spMkLst>
        </pc:spChg>
        <pc:spChg chg="add">
          <ac:chgData name="Hastings, Sadie (Contractor, Sustainment Restoration Services (SRS))" userId="228f17fb-69f5-4152-b894-468089f13f3d" providerId="ADAL" clId="{8D2CEBF2-20B6-4507-BA4E-08187F4C09BF}" dt="2021-03-08T20:45:58.873" v="14"/>
          <ac:spMkLst>
            <pc:docMk/>
            <pc:sldMasterMk cId="1537204238" sldId="2147483778"/>
            <ac:spMk id="10" creationId="{08FB3774-D885-4C51-91A2-D68DAB1B8056}"/>
          </ac:spMkLst>
        </pc:spChg>
        <pc:spChg chg="add">
          <ac:chgData name="Hastings, Sadie (Contractor, Sustainment Restoration Services (SRS))" userId="228f17fb-69f5-4152-b894-468089f13f3d" providerId="ADAL" clId="{8D2CEBF2-20B6-4507-BA4E-08187F4C09BF}" dt="2021-03-08T20:45:58.873" v="14"/>
          <ac:spMkLst>
            <pc:docMk/>
            <pc:sldMasterMk cId="1537204238" sldId="2147483778"/>
            <ac:spMk id="11" creationId="{26586BDD-278D-4910-BE47-465D1EE602F2}"/>
          </ac:spMkLst>
        </pc:spChg>
        <pc:spChg chg="add">
          <ac:chgData name="Hastings, Sadie (Contractor, Sustainment Restoration Services (SRS))" userId="228f17fb-69f5-4152-b894-468089f13f3d" providerId="ADAL" clId="{8D2CEBF2-20B6-4507-BA4E-08187F4C09BF}" dt="2021-03-08T20:45:58.873" v="14"/>
          <ac:spMkLst>
            <pc:docMk/>
            <pc:sldMasterMk cId="1537204238" sldId="2147483778"/>
            <ac:spMk id="12" creationId="{65EADCD4-7027-4AE1-99A9-F121C53B7A27}"/>
          </ac:spMkLst>
        </pc:spChg>
        <pc:spChg chg="add">
          <ac:chgData name="Hastings, Sadie (Contractor, Sustainment Restoration Services (SRS))" userId="228f17fb-69f5-4152-b894-468089f13f3d" providerId="ADAL" clId="{8D2CEBF2-20B6-4507-BA4E-08187F4C09BF}" dt="2021-03-08T20:45:58.873" v="14"/>
          <ac:spMkLst>
            <pc:docMk/>
            <pc:sldMasterMk cId="1537204238" sldId="2147483778"/>
            <ac:spMk id="13" creationId="{527EA806-03EC-4C94-A5D8-48BFB3EFBF04}"/>
          </ac:spMkLst>
        </pc:spChg>
        <pc:picChg chg="add">
          <ac:chgData name="Hastings, Sadie (Contractor, Sustainment Restoration Services (SRS))" userId="228f17fb-69f5-4152-b894-468089f13f3d" providerId="ADAL" clId="{8D2CEBF2-20B6-4507-BA4E-08187F4C09BF}" dt="2021-03-08T20:45:58.873" v="14"/>
          <ac:picMkLst>
            <pc:docMk/>
            <pc:sldMasterMk cId="1537204238" sldId="2147483778"/>
            <ac:picMk id="14" creationId="{BA3C960A-BEDB-4690-8502-5266BA037477}"/>
          </ac:picMkLst>
        </pc:picChg>
        <pc:picChg chg="add">
          <ac:chgData name="Hastings, Sadie (Contractor, Sustainment Restoration Services (SRS))" userId="228f17fb-69f5-4152-b894-468089f13f3d" providerId="ADAL" clId="{8D2CEBF2-20B6-4507-BA4E-08187F4C09BF}" dt="2021-03-08T20:45:58.873" v="14"/>
          <ac:picMkLst>
            <pc:docMk/>
            <pc:sldMasterMk cId="1537204238" sldId="2147483778"/>
            <ac:picMk id="15" creationId="{D1708FFC-4138-4781-9085-0C6A66B5407E}"/>
          </ac:picMkLst>
        </pc:picChg>
      </pc:sldMasterChg>
      <pc:sldMasterChg chg="addSp">
        <pc:chgData name="Hastings, Sadie (Contractor, Sustainment Restoration Services (SRS))" userId="228f17fb-69f5-4152-b894-468089f13f3d" providerId="ADAL" clId="{8D2CEBF2-20B6-4507-BA4E-08187F4C09BF}" dt="2021-03-08T20:47:51.001" v="21"/>
        <pc:sldMasterMkLst>
          <pc:docMk/>
          <pc:sldMasterMk cId="4181034797" sldId="2147483778"/>
        </pc:sldMasterMkLst>
        <pc:spChg chg="add">
          <ac:chgData name="Hastings, Sadie (Contractor, Sustainment Restoration Services (SRS))" userId="228f17fb-69f5-4152-b894-468089f13f3d" providerId="ADAL" clId="{8D2CEBF2-20B6-4507-BA4E-08187F4C09BF}" dt="2021-03-08T20:47:51.001" v="21"/>
          <ac:spMkLst>
            <pc:docMk/>
            <pc:sldMasterMk cId="4181034797" sldId="2147483778"/>
            <ac:spMk id="7" creationId="{2F15B6D8-91C6-48C9-9BC1-59FC710A475A}"/>
          </ac:spMkLst>
        </pc:spChg>
        <pc:spChg chg="add">
          <ac:chgData name="Hastings, Sadie (Contractor, Sustainment Restoration Services (SRS))" userId="228f17fb-69f5-4152-b894-468089f13f3d" providerId="ADAL" clId="{8D2CEBF2-20B6-4507-BA4E-08187F4C09BF}" dt="2021-03-08T20:47:51.001" v="21"/>
          <ac:spMkLst>
            <pc:docMk/>
            <pc:sldMasterMk cId="4181034797" sldId="2147483778"/>
            <ac:spMk id="8" creationId="{C54C9562-438D-46C5-BA8E-078254F5B5FB}"/>
          </ac:spMkLst>
        </pc:spChg>
        <pc:spChg chg="add">
          <ac:chgData name="Hastings, Sadie (Contractor, Sustainment Restoration Services (SRS))" userId="228f17fb-69f5-4152-b894-468089f13f3d" providerId="ADAL" clId="{8D2CEBF2-20B6-4507-BA4E-08187F4C09BF}" dt="2021-03-08T20:47:51.001" v="21"/>
          <ac:spMkLst>
            <pc:docMk/>
            <pc:sldMasterMk cId="4181034797" sldId="2147483778"/>
            <ac:spMk id="9" creationId="{D3746A53-3FCE-4819-BB4B-7B81BC8BE055}"/>
          </ac:spMkLst>
        </pc:spChg>
        <pc:spChg chg="add">
          <ac:chgData name="Hastings, Sadie (Contractor, Sustainment Restoration Services (SRS))" userId="228f17fb-69f5-4152-b894-468089f13f3d" providerId="ADAL" clId="{8D2CEBF2-20B6-4507-BA4E-08187F4C09BF}" dt="2021-03-08T20:47:51.001" v="21"/>
          <ac:spMkLst>
            <pc:docMk/>
            <pc:sldMasterMk cId="4181034797" sldId="2147483778"/>
            <ac:spMk id="10" creationId="{7E61671E-B128-4275-8D69-6621DA7C0B08}"/>
          </ac:spMkLst>
        </pc:spChg>
        <pc:spChg chg="add">
          <ac:chgData name="Hastings, Sadie (Contractor, Sustainment Restoration Services (SRS))" userId="228f17fb-69f5-4152-b894-468089f13f3d" providerId="ADAL" clId="{8D2CEBF2-20B6-4507-BA4E-08187F4C09BF}" dt="2021-03-08T20:47:51.001" v="21"/>
          <ac:spMkLst>
            <pc:docMk/>
            <pc:sldMasterMk cId="4181034797" sldId="2147483778"/>
            <ac:spMk id="11" creationId="{090DBD3F-1B23-42B4-B606-DEF0CDE04FDC}"/>
          </ac:spMkLst>
        </pc:spChg>
        <pc:spChg chg="add">
          <ac:chgData name="Hastings, Sadie (Contractor, Sustainment Restoration Services (SRS))" userId="228f17fb-69f5-4152-b894-468089f13f3d" providerId="ADAL" clId="{8D2CEBF2-20B6-4507-BA4E-08187F4C09BF}" dt="2021-03-08T20:47:51.001" v="21"/>
          <ac:spMkLst>
            <pc:docMk/>
            <pc:sldMasterMk cId="4181034797" sldId="2147483778"/>
            <ac:spMk id="12" creationId="{B71A20F8-3ECB-4E4F-ADD7-97D8F10EF968}"/>
          </ac:spMkLst>
        </pc:spChg>
        <pc:picChg chg="add">
          <ac:chgData name="Hastings, Sadie (Contractor, Sustainment Restoration Services (SRS))" userId="228f17fb-69f5-4152-b894-468089f13f3d" providerId="ADAL" clId="{8D2CEBF2-20B6-4507-BA4E-08187F4C09BF}" dt="2021-03-08T20:47:51.001" v="21"/>
          <ac:picMkLst>
            <pc:docMk/>
            <pc:sldMasterMk cId="4181034797" sldId="2147483778"/>
            <ac:picMk id="13" creationId="{7E8AC2B2-FAF3-43D3-B94C-2984791917C8}"/>
          </ac:picMkLst>
        </pc:picChg>
        <pc:picChg chg="add">
          <ac:chgData name="Hastings, Sadie (Contractor, Sustainment Restoration Services (SRS))" userId="228f17fb-69f5-4152-b894-468089f13f3d" providerId="ADAL" clId="{8D2CEBF2-20B6-4507-BA4E-08187F4C09BF}" dt="2021-03-08T20:47:51.001" v="21"/>
          <ac:picMkLst>
            <pc:docMk/>
            <pc:sldMasterMk cId="4181034797" sldId="2147483778"/>
            <ac:picMk id="14" creationId="{73D08CFB-69EA-4E74-9E94-8287A1B9F4AE}"/>
          </ac:picMkLst>
        </pc:picChg>
      </pc:sldMasterChg>
      <pc:sldMasterChg chg="addSp">
        <pc:chgData name="Hastings, Sadie (Contractor, Sustainment Restoration Services (SRS))" userId="228f17fb-69f5-4152-b894-468089f13f3d" providerId="ADAL" clId="{8D2CEBF2-20B6-4507-BA4E-08187F4C09BF}" dt="2021-03-08T21:15:32.587" v="365"/>
        <pc:sldMasterMkLst>
          <pc:docMk/>
          <pc:sldMasterMk cId="4047104510" sldId="2147483781"/>
        </pc:sldMasterMkLst>
        <pc:spChg chg="add">
          <ac:chgData name="Hastings, Sadie (Contractor, Sustainment Restoration Services (SRS))" userId="228f17fb-69f5-4152-b894-468089f13f3d" providerId="ADAL" clId="{8D2CEBF2-20B6-4507-BA4E-08187F4C09BF}" dt="2021-03-08T21:15:32.587" v="365"/>
          <ac:spMkLst>
            <pc:docMk/>
            <pc:sldMasterMk cId="4047104510" sldId="2147483781"/>
            <ac:spMk id="8" creationId="{7689933C-A502-40DC-9023-C3F0958D5954}"/>
          </ac:spMkLst>
        </pc:spChg>
        <pc:spChg chg="add">
          <ac:chgData name="Hastings, Sadie (Contractor, Sustainment Restoration Services (SRS))" userId="228f17fb-69f5-4152-b894-468089f13f3d" providerId="ADAL" clId="{8D2CEBF2-20B6-4507-BA4E-08187F4C09BF}" dt="2021-03-08T21:15:32.587" v="365"/>
          <ac:spMkLst>
            <pc:docMk/>
            <pc:sldMasterMk cId="4047104510" sldId="2147483781"/>
            <ac:spMk id="9" creationId="{F8A31A5F-5EBE-49AF-A5E0-4ED34CA14F93}"/>
          </ac:spMkLst>
        </pc:spChg>
        <pc:spChg chg="add">
          <ac:chgData name="Hastings, Sadie (Contractor, Sustainment Restoration Services (SRS))" userId="228f17fb-69f5-4152-b894-468089f13f3d" providerId="ADAL" clId="{8D2CEBF2-20B6-4507-BA4E-08187F4C09BF}" dt="2021-03-08T21:15:32.587" v="365"/>
          <ac:spMkLst>
            <pc:docMk/>
            <pc:sldMasterMk cId="4047104510" sldId="2147483781"/>
            <ac:spMk id="10" creationId="{3D53A9D0-FB35-45B5-ADBC-7B153A5D113C}"/>
          </ac:spMkLst>
        </pc:spChg>
        <pc:spChg chg="add">
          <ac:chgData name="Hastings, Sadie (Contractor, Sustainment Restoration Services (SRS))" userId="228f17fb-69f5-4152-b894-468089f13f3d" providerId="ADAL" clId="{8D2CEBF2-20B6-4507-BA4E-08187F4C09BF}" dt="2021-03-08T21:15:32.587" v="365"/>
          <ac:spMkLst>
            <pc:docMk/>
            <pc:sldMasterMk cId="4047104510" sldId="2147483781"/>
            <ac:spMk id="11" creationId="{04527C5A-2B0C-45AD-8C97-9FB71DEFF0B4}"/>
          </ac:spMkLst>
        </pc:spChg>
        <pc:spChg chg="add">
          <ac:chgData name="Hastings, Sadie (Contractor, Sustainment Restoration Services (SRS))" userId="228f17fb-69f5-4152-b894-468089f13f3d" providerId="ADAL" clId="{8D2CEBF2-20B6-4507-BA4E-08187F4C09BF}" dt="2021-03-08T21:15:32.587" v="365"/>
          <ac:spMkLst>
            <pc:docMk/>
            <pc:sldMasterMk cId="4047104510" sldId="2147483781"/>
            <ac:spMk id="12" creationId="{F2587A18-A6B6-4DDB-A7CC-F6724C32D278}"/>
          </ac:spMkLst>
        </pc:spChg>
        <pc:spChg chg="add">
          <ac:chgData name="Hastings, Sadie (Contractor, Sustainment Restoration Services (SRS))" userId="228f17fb-69f5-4152-b894-468089f13f3d" providerId="ADAL" clId="{8D2CEBF2-20B6-4507-BA4E-08187F4C09BF}" dt="2021-03-08T21:15:32.587" v="365"/>
          <ac:spMkLst>
            <pc:docMk/>
            <pc:sldMasterMk cId="4047104510" sldId="2147483781"/>
            <ac:spMk id="13" creationId="{9B448972-A4C8-4069-AE1A-EC28C320F2D0}"/>
          </ac:spMkLst>
        </pc:spChg>
        <pc:spChg chg="add">
          <ac:chgData name="Hastings, Sadie (Contractor, Sustainment Restoration Services (SRS))" userId="228f17fb-69f5-4152-b894-468089f13f3d" providerId="ADAL" clId="{8D2CEBF2-20B6-4507-BA4E-08187F4C09BF}" dt="2021-03-08T21:15:32.587" v="365"/>
          <ac:spMkLst>
            <pc:docMk/>
            <pc:sldMasterMk cId="4047104510" sldId="2147483781"/>
            <ac:spMk id="16" creationId="{1F1C75C4-9FD5-40E6-97CE-2255C5221851}"/>
          </ac:spMkLst>
        </pc:spChg>
        <pc:picChg chg="add">
          <ac:chgData name="Hastings, Sadie (Contractor, Sustainment Restoration Services (SRS))" userId="228f17fb-69f5-4152-b894-468089f13f3d" providerId="ADAL" clId="{8D2CEBF2-20B6-4507-BA4E-08187F4C09BF}" dt="2021-03-08T21:15:32.587" v="365"/>
          <ac:picMkLst>
            <pc:docMk/>
            <pc:sldMasterMk cId="4047104510" sldId="2147483781"/>
            <ac:picMk id="14" creationId="{F9E77E2B-C5DA-40E1-BF69-16C4E18C2981}"/>
          </ac:picMkLst>
        </pc:picChg>
        <pc:picChg chg="add">
          <ac:chgData name="Hastings, Sadie (Contractor, Sustainment Restoration Services (SRS))" userId="228f17fb-69f5-4152-b894-468089f13f3d" providerId="ADAL" clId="{8D2CEBF2-20B6-4507-BA4E-08187F4C09BF}" dt="2021-03-08T21:15:32.587" v="365"/>
          <ac:picMkLst>
            <pc:docMk/>
            <pc:sldMasterMk cId="4047104510" sldId="2147483781"/>
            <ac:picMk id="15" creationId="{B88FE067-862C-4E00-BCA8-C36014300DAB}"/>
          </ac:picMkLst>
        </pc:picChg>
      </pc:sldMasterChg>
      <pc:sldMasterChg chg="addSp">
        <pc:chgData name="Hastings, Sadie (Contractor, Sustainment Restoration Services (SRS))" userId="228f17fb-69f5-4152-b894-468089f13f3d" providerId="ADAL" clId="{8D2CEBF2-20B6-4507-BA4E-08187F4C09BF}" dt="2021-03-08T20:48:04.409" v="22"/>
        <pc:sldMasterMkLst>
          <pc:docMk/>
          <pc:sldMasterMk cId="1381070476" sldId="2147483796"/>
        </pc:sldMasterMkLst>
        <pc:spChg chg="add">
          <ac:chgData name="Hastings, Sadie (Contractor, Sustainment Restoration Services (SRS))" userId="228f17fb-69f5-4152-b894-468089f13f3d" providerId="ADAL" clId="{8D2CEBF2-20B6-4507-BA4E-08187F4C09BF}" dt="2021-03-08T20:48:04.409" v="22"/>
          <ac:spMkLst>
            <pc:docMk/>
            <pc:sldMasterMk cId="1381070476" sldId="2147483796"/>
            <ac:spMk id="7" creationId="{3F6189BC-F32D-4F33-B0E2-0FF725BEACBC}"/>
          </ac:spMkLst>
        </pc:spChg>
        <pc:spChg chg="add">
          <ac:chgData name="Hastings, Sadie (Contractor, Sustainment Restoration Services (SRS))" userId="228f17fb-69f5-4152-b894-468089f13f3d" providerId="ADAL" clId="{8D2CEBF2-20B6-4507-BA4E-08187F4C09BF}" dt="2021-03-08T20:48:04.409" v="22"/>
          <ac:spMkLst>
            <pc:docMk/>
            <pc:sldMasterMk cId="1381070476" sldId="2147483796"/>
            <ac:spMk id="8" creationId="{B8E97D76-343A-4092-9C25-623E06FDD0E9}"/>
          </ac:spMkLst>
        </pc:spChg>
        <pc:spChg chg="add">
          <ac:chgData name="Hastings, Sadie (Contractor, Sustainment Restoration Services (SRS))" userId="228f17fb-69f5-4152-b894-468089f13f3d" providerId="ADAL" clId="{8D2CEBF2-20B6-4507-BA4E-08187F4C09BF}" dt="2021-03-08T20:48:04.409" v="22"/>
          <ac:spMkLst>
            <pc:docMk/>
            <pc:sldMasterMk cId="1381070476" sldId="2147483796"/>
            <ac:spMk id="9" creationId="{C9BD1A87-DE23-4ED0-8651-7BD50ECA5680}"/>
          </ac:spMkLst>
        </pc:spChg>
        <pc:spChg chg="add">
          <ac:chgData name="Hastings, Sadie (Contractor, Sustainment Restoration Services (SRS))" userId="228f17fb-69f5-4152-b894-468089f13f3d" providerId="ADAL" clId="{8D2CEBF2-20B6-4507-BA4E-08187F4C09BF}" dt="2021-03-08T20:48:04.409" v="22"/>
          <ac:spMkLst>
            <pc:docMk/>
            <pc:sldMasterMk cId="1381070476" sldId="2147483796"/>
            <ac:spMk id="10" creationId="{B5536DE9-E18B-4629-849C-8E3BB5DDFA89}"/>
          </ac:spMkLst>
        </pc:spChg>
        <pc:spChg chg="add">
          <ac:chgData name="Hastings, Sadie (Contractor, Sustainment Restoration Services (SRS))" userId="228f17fb-69f5-4152-b894-468089f13f3d" providerId="ADAL" clId="{8D2CEBF2-20B6-4507-BA4E-08187F4C09BF}" dt="2021-03-08T20:48:04.409" v="22"/>
          <ac:spMkLst>
            <pc:docMk/>
            <pc:sldMasterMk cId="1381070476" sldId="2147483796"/>
            <ac:spMk id="11" creationId="{1594AA75-BC61-45AD-A718-6629BD50279D}"/>
          </ac:spMkLst>
        </pc:spChg>
        <pc:spChg chg="add">
          <ac:chgData name="Hastings, Sadie (Contractor, Sustainment Restoration Services (SRS))" userId="228f17fb-69f5-4152-b894-468089f13f3d" providerId="ADAL" clId="{8D2CEBF2-20B6-4507-BA4E-08187F4C09BF}" dt="2021-03-08T20:48:04.409" v="22"/>
          <ac:spMkLst>
            <pc:docMk/>
            <pc:sldMasterMk cId="1381070476" sldId="2147483796"/>
            <ac:spMk id="12" creationId="{DB7B2DC6-6071-4F4C-8718-CE44A8649F13}"/>
          </ac:spMkLst>
        </pc:spChg>
        <pc:picChg chg="add">
          <ac:chgData name="Hastings, Sadie (Contractor, Sustainment Restoration Services (SRS))" userId="228f17fb-69f5-4152-b894-468089f13f3d" providerId="ADAL" clId="{8D2CEBF2-20B6-4507-BA4E-08187F4C09BF}" dt="2021-03-08T20:48:04.409" v="22"/>
          <ac:picMkLst>
            <pc:docMk/>
            <pc:sldMasterMk cId="1381070476" sldId="2147483796"/>
            <ac:picMk id="13" creationId="{4DBC8ADF-34AC-44FB-A694-93B1659E62D7}"/>
          </ac:picMkLst>
        </pc:picChg>
        <pc:picChg chg="add">
          <ac:chgData name="Hastings, Sadie (Contractor, Sustainment Restoration Services (SRS))" userId="228f17fb-69f5-4152-b894-468089f13f3d" providerId="ADAL" clId="{8D2CEBF2-20B6-4507-BA4E-08187F4C09BF}" dt="2021-03-08T20:48:04.409" v="22"/>
          <ac:picMkLst>
            <pc:docMk/>
            <pc:sldMasterMk cId="1381070476" sldId="2147483796"/>
            <ac:picMk id="14" creationId="{E63D1F4F-3376-4B21-90CB-1497AF0ACF04}"/>
          </ac:picMkLst>
        </pc:picChg>
      </pc:sldMasterChg>
      <pc:sldMasterChg chg="addSp">
        <pc:chgData name="Hastings, Sadie (Contractor, Sustainment Restoration Services (SRS))" userId="228f17fb-69f5-4152-b894-468089f13f3d" providerId="ADAL" clId="{8D2CEBF2-20B6-4507-BA4E-08187F4C09BF}" dt="2021-03-08T20:46:04.827" v="15"/>
        <pc:sldMasterMkLst>
          <pc:docMk/>
          <pc:sldMasterMk cId="2237047731" sldId="2147483796"/>
        </pc:sldMasterMkLst>
        <pc:spChg chg="add">
          <ac:chgData name="Hastings, Sadie (Contractor, Sustainment Restoration Services (SRS))" userId="228f17fb-69f5-4152-b894-468089f13f3d" providerId="ADAL" clId="{8D2CEBF2-20B6-4507-BA4E-08187F4C09BF}" dt="2021-03-08T20:46:04.827" v="15"/>
          <ac:spMkLst>
            <pc:docMk/>
            <pc:sldMasterMk cId="2237047731" sldId="2147483796"/>
            <ac:spMk id="9" creationId="{CACA917D-95AB-4B65-BA2C-7F97D862D47A}"/>
          </ac:spMkLst>
        </pc:spChg>
        <pc:spChg chg="add">
          <ac:chgData name="Hastings, Sadie (Contractor, Sustainment Restoration Services (SRS))" userId="228f17fb-69f5-4152-b894-468089f13f3d" providerId="ADAL" clId="{8D2CEBF2-20B6-4507-BA4E-08187F4C09BF}" dt="2021-03-08T20:46:04.827" v="15"/>
          <ac:spMkLst>
            <pc:docMk/>
            <pc:sldMasterMk cId="2237047731" sldId="2147483796"/>
            <ac:spMk id="10" creationId="{85D1F1FE-3B94-44D6-8B5C-CAE5DE862558}"/>
          </ac:spMkLst>
        </pc:spChg>
        <pc:spChg chg="add">
          <ac:chgData name="Hastings, Sadie (Contractor, Sustainment Restoration Services (SRS))" userId="228f17fb-69f5-4152-b894-468089f13f3d" providerId="ADAL" clId="{8D2CEBF2-20B6-4507-BA4E-08187F4C09BF}" dt="2021-03-08T20:46:04.827" v="15"/>
          <ac:spMkLst>
            <pc:docMk/>
            <pc:sldMasterMk cId="2237047731" sldId="2147483796"/>
            <ac:spMk id="11" creationId="{3A4B5E84-3AE5-426F-976C-BF34A4FD91F6}"/>
          </ac:spMkLst>
        </pc:spChg>
        <pc:spChg chg="add">
          <ac:chgData name="Hastings, Sadie (Contractor, Sustainment Restoration Services (SRS))" userId="228f17fb-69f5-4152-b894-468089f13f3d" providerId="ADAL" clId="{8D2CEBF2-20B6-4507-BA4E-08187F4C09BF}" dt="2021-03-08T20:46:04.827" v="15"/>
          <ac:spMkLst>
            <pc:docMk/>
            <pc:sldMasterMk cId="2237047731" sldId="2147483796"/>
            <ac:spMk id="12" creationId="{AE8B7288-B81F-46F1-B51B-C9DD405E189B}"/>
          </ac:spMkLst>
        </pc:spChg>
        <pc:spChg chg="add">
          <ac:chgData name="Hastings, Sadie (Contractor, Sustainment Restoration Services (SRS))" userId="228f17fb-69f5-4152-b894-468089f13f3d" providerId="ADAL" clId="{8D2CEBF2-20B6-4507-BA4E-08187F4C09BF}" dt="2021-03-08T20:46:04.827" v="15"/>
          <ac:spMkLst>
            <pc:docMk/>
            <pc:sldMasterMk cId="2237047731" sldId="2147483796"/>
            <ac:spMk id="13" creationId="{72EE24C0-473B-4633-883B-D8F2A99E4A1A}"/>
          </ac:spMkLst>
        </pc:spChg>
        <pc:spChg chg="add">
          <ac:chgData name="Hastings, Sadie (Contractor, Sustainment Restoration Services (SRS))" userId="228f17fb-69f5-4152-b894-468089f13f3d" providerId="ADAL" clId="{8D2CEBF2-20B6-4507-BA4E-08187F4C09BF}" dt="2021-03-08T20:46:04.827" v="15"/>
          <ac:spMkLst>
            <pc:docMk/>
            <pc:sldMasterMk cId="2237047731" sldId="2147483796"/>
            <ac:spMk id="14" creationId="{C4F1FB14-BC1B-46B6-9912-BC17547B74ED}"/>
          </ac:spMkLst>
        </pc:spChg>
        <pc:picChg chg="add">
          <ac:chgData name="Hastings, Sadie (Contractor, Sustainment Restoration Services (SRS))" userId="228f17fb-69f5-4152-b894-468089f13f3d" providerId="ADAL" clId="{8D2CEBF2-20B6-4507-BA4E-08187F4C09BF}" dt="2021-03-08T20:46:04.827" v="15"/>
          <ac:picMkLst>
            <pc:docMk/>
            <pc:sldMasterMk cId="2237047731" sldId="2147483796"/>
            <ac:picMk id="15" creationId="{86A713A1-6F57-4B46-B670-B3F83E6C4925}"/>
          </ac:picMkLst>
        </pc:picChg>
        <pc:picChg chg="add">
          <ac:chgData name="Hastings, Sadie (Contractor, Sustainment Restoration Services (SRS))" userId="228f17fb-69f5-4152-b894-468089f13f3d" providerId="ADAL" clId="{8D2CEBF2-20B6-4507-BA4E-08187F4C09BF}" dt="2021-03-08T20:46:04.827" v="15"/>
          <ac:picMkLst>
            <pc:docMk/>
            <pc:sldMasterMk cId="2237047731" sldId="2147483796"/>
            <ac:picMk id="16" creationId="{E982618C-48A0-436A-9D4C-D712D309A491}"/>
          </ac:picMkLst>
        </pc:picChg>
      </pc:sldMasterChg>
      <pc:sldMasterChg chg="addSp">
        <pc:chgData name="Hastings, Sadie (Contractor, Sustainment Restoration Services (SRS))" userId="228f17fb-69f5-4152-b894-468089f13f3d" providerId="ADAL" clId="{8D2CEBF2-20B6-4507-BA4E-08187F4C09BF}" dt="2021-03-08T20:48:06.782" v="23"/>
        <pc:sldMasterMkLst>
          <pc:docMk/>
          <pc:sldMasterMk cId="650269943" sldId="2147483814"/>
        </pc:sldMasterMkLst>
        <pc:spChg chg="add">
          <ac:chgData name="Hastings, Sadie (Contractor, Sustainment Restoration Services (SRS))" userId="228f17fb-69f5-4152-b894-468089f13f3d" providerId="ADAL" clId="{8D2CEBF2-20B6-4507-BA4E-08187F4C09BF}" dt="2021-03-08T20:48:06.782" v="23"/>
          <ac:spMkLst>
            <pc:docMk/>
            <pc:sldMasterMk cId="650269943" sldId="2147483814"/>
            <ac:spMk id="7" creationId="{0ED7EBB2-5D51-450B-B5A2-9298766A5EB4}"/>
          </ac:spMkLst>
        </pc:spChg>
        <pc:spChg chg="add">
          <ac:chgData name="Hastings, Sadie (Contractor, Sustainment Restoration Services (SRS))" userId="228f17fb-69f5-4152-b894-468089f13f3d" providerId="ADAL" clId="{8D2CEBF2-20B6-4507-BA4E-08187F4C09BF}" dt="2021-03-08T20:48:06.782" v="23"/>
          <ac:spMkLst>
            <pc:docMk/>
            <pc:sldMasterMk cId="650269943" sldId="2147483814"/>
            <ac:spMk id="8" creationId="{B3922E2A-F8D3-4308-B8D6-6C3B41756320}"/>
          </ac:spMkLst>
        </pc:spChg>
        <pc:spChg chg="add">
          <ac:chgData name="Hastings, Sadie (Contractor, Sustainment Restoration Services (SRS))" userId="228f17fb-69f5-4152-b894-468089f13f3d" providerId="ADAL" clId="{8D2CEBF2-20B6-4507-BA4E-08187F4C09BF}" dt="2021-03-08T20:48:06.782" v="23"/>
          <ac:spMkLst>
            <pc:docMk/>
            <pc:sldMasterMk cId="650269943" sldId="2147483814"/>
            <ac:spMk id="9" creationId="{F6111045-3C2E-48D1-AEDE-595EE2350424}"/>
          </ac:spMkLst>
        </pc:spChg>
        <pc:spChg chg="add">
          <ac:chgData name="Hastings, Sadie (Contractor, Sustainment Restoration Services (SRS))" userId="228f17fb-69f5-4152-b894-468089f13f3d" providerId="ADAL" clId="{8D2CEBF2-20B6-4507-BA4E-08187F4C09BF}" dt="2021-03-08T20:48:06.782" v="23"/>
          <ac:spMkLst>
            <pc:docMk/>
            <pc:sldMasterMk cId="650269943" sldId="2147483814"/>
            <ac:spMk id="10" creationId="{CEAD7053-EAF4-4C26-9638-68B35CB7632F}"/>
          </ac:spMkLst>
        </pc:spChg>
        <pc:spChg chg="add">
          <ac:chgData name="Hastings, Sadie (Contractor, Sustainment Restoration Services (SRS))" userId="228f17fb-69f5-4152-b894-468089f13f3d" providerId="ADAL" clId="{8D2CEBF2-20B6-4507-BA4E-08187F4C09BF}" dt="2021-03-08T20:48:06.782" v="23"/>
          <ac:spMkLst>
            <pc:docMk/>
            <pc:sldMasterMk cId="650269943" sldId="2147483814"/>
            <ac:spMk id="11" creationId="{1E453E80-2413-4320-8CEF-4A2B997547E7}"/>
          </ac:spMkLst>
        </pc:spChg>
        <pc:spChg chg="add">
          <ac:chgData name="Hastings, Sadie (Contractor, Sustainment Restoration Services (SRS))" userId="228f17fb-69f5-4152-b894-468089f13f3d" providerId="ADAL" clId="{8D2CEBF2-20B6-4507-BA4E-08187F4C09BF}" dt="2021-03-08T20:48:06.782" v="23"/>
          <ac:spMkLst>
            <pc:docMk/>
            <pc:sldMasterMk cId="650269943" sldId="2147483814"/>
            <ac:spMk id="12" creationId="{A81D6E0F-FC61-4398-BABA-E267D093AF86}"/>
          </ac:spMkLst>
        </pc:spChg>
        <pc:picChg chg="add">
          <ac:chgData name="Hastings, Sadie (Contractor, Sustainment Restoration Services (SRS))" userId="228f17fb-69f5-4152-b894-468089f13f3d" providerId="ADAL" clId="{8D2CEBF2-20B6-4507-BA4E-08187F4C09BF}" dt="2021-03-08T20:48:06.782" v="23"/>
          <ac:picMkLst>
            <pc:docMk/>
            <pc:sldMasterMk cId="650269943" sldId="2147483814"/>
            <ac:picMk id="13" creationId="{21443BD1-EFB8-4E08-9E15-080DE1DCEE50}"/>
          </ac:picMkLst>
        </pc:picChg>
        <pc:picChg chg="add">
          <ac:chgData name="Hastings, Sadie (Contractor, Sustainment Restoration Services (SRS))" userId="228f17fb-69f5-4152-b894-468089f13f3d" providerId="ADAL" clId="{8D2CEBF2-20B6-4507-BA4E-08187F4C09BF}" dt="2021-03-08T20:48:06.782" v="23"/>
          <ac:picMkLst>
            <pc:docMk/>
            <pc:sldMasterMk cId="650269943" sldId="2147483814"/>
            <ac:picMk id="14" creationId="{245642B5-7F6A-4107-8FD8-2046F7404C71}"/>
          </ac:picMkLst>
        </pc:picChg>
      </pc:sldMasterChg>
      <pc:sldMasterChg chg="addSp">
        <pc:chgData name="Hastings, Sadie (Contractor, Sustainment Restoration Services (SRS))" userId="228f17fb-69f5-4152-b894-468089f13f3d" providerId="ADAL" clId="{8D2CEBF2-20B6-4507-BA4E-08187F4C09BF}" dt="2021-03-08T20:46:10.988" v="16"/>
        <pc:sldMasterMkLst>
          <pc:docMk/>
          <pc:sldMasterMk cId="2427207486" sldId="2147483814"/>
        </pc:sldMasterMkLst>
        <pc:spChg chg="add">
          <ac:chgData name="Hastings, Sadie (Contractor, Sustainment Restoration Services (SRS))" userId="228f17fb-69f5-4152-b894-468089f13f3d" providerId="ADAL" clId="{8D2CEBF2-20B6-4507-BA4E-08187F4C09BF}" dt="2021-03-08T20:46:10.988" v="16"/>
          <ac:spMkLst>
            <pc:docMk/>
            <pc:sldMasterMk cId="2427207486" sldId="2147483814"/>
            <ac:spMk id="9" creationId="{F590ACAD-874F-4D12-AF43-D4E46A86C154}"/>
          </ac:spMkLst>
        </pc:spChg>
        <pc:spChg chg="add">
          <ac:chgData name="Hastings, Sadie (Contractor, Sustainment Restoration Services (SRS))" userId="228f17fb-69f5-4152-b894-468089f13f3d" providerId="ADAL" clId="{8D2CEBF2-20B6-4507-BA4E-08187F4C09BF}" dt="2021-03-08T20:46:10.988" v="16"/>
          <ac:spMkLst>
            <pc:docMk/>
            <pc:sldMasterMk cId="2427207486" sldId="2147483814"/>
            <ac:spMk id="10" creationId="{D897DDC9-99DC-4B07-B390-5F4EFC730447}"/>
          </ac:spMkLst>
        </pc:spChg>
        <pc:spChg chg="add">
          <ac:chgData name="Hastings, Sadie (Contractor, Sustainment Restoration Services (SRS))" userId="228f17fb-69f5-4152-b894-468089f13f3d" providerId="ADAL" clId="{8D2CEBF2-20B6-4507-BA4E-08187F4C09BF}" dt="2021-03-08T20:46:10.988" v="16"/>
          <ac:spMkLst>
            <pc:docMk/>
            <pc:sldMasterMk cId="2427207486" sldId="2147483814"/>
            <ac:spMk id="11" creationId="{02F1CC73-203F-4D59-8CF6-B366963D9FF6}"/>
          </ac:spMkLst>
        </pc:spChg>
        <pc:spChg chg="add">
          <ac:chgData name="Hastings, Sadie (Contractor, Sustainment Restoration Services (SRS))" userId="228f17fb-69f5-4152-b894-468089f13f3d" providerId="ADAL" clId="{8D2CEBF2-20B6-4507-BA4E-08187F4C09BF}" dt="2021-03-08T20:46:10.988" v="16"/>
          <ac:spMkLst>
            <pc:docMk/>
            <pc:sldMasterMk cId="2427207486" sldId="2147483814"/>
            <ac:spMk id="12" creationId="{BAC84B91-0986-4CA7-9F22-4102B963409C}"/>
          </ac:spMkLst>
        </pc:spChg>
        <pc:spChg chg="add">
          <ac:chgData name="Hastings, Sadie (Contractor, Sustainment Restoration Services (SRS))" userId="228f17fb-69f5-4152-b894-468089f13f3d" providerId="ADAL" clId="{8D2CEBF2-20B6-4507-BA4E-08187F4C09BF}" dt="2021-03-08T20:46:10.988" v="16"/>
          <ac:spMkLst>
            <pc:docMk/>
            <pc:sldMasterMk cId="2427207486" sldId="2147483814"/>
            <ac:spMk id="13" creationId="{E70E8F5D-8560-4F86-8E4D-92A1F5F343CC}"/>
          </ac:spMkLst>
        </pc:spChg>
        <pc:spChg chg="add">
          <ac:chgData name="Hastings, Sadie (Contractor, Sustainment Restoration Services (SRS))" userId="228f17fb-69f5-4152-b894-468089f13f3d" providerId="ADAL" clId="{8D2CEBF2-20B6-4507-BA4E-08187F4C09BF}" dt="2021-03-08T20:46:10.988" v="16"/>
          <ac:spMkLst>
            <pc:docMk/>
            <pc:sldMasterMk cId="2427207486" sldId="2147483814"/>
            <ac:spMk id="14" creationId="{B6D4D2D7-6491-48B2-86FE-7B899FEB4A72}"/>
          </ac:spMkLst>
        </pc:spChg>
        <pc:picChg chg="add">
          <ac:chgData name="Hastings, Sadie (Contractor, Sustainment Restoration Services (SRS))" userId="228f17fb-69f5-4152-b894-468089f13f3d" providerId="ADAL" clId="{8D2CEBF2-20B6-4507-BA4E-08187F4C09BF}" dt="2021-03-08T20:46:10.988" v="16"/>
          <ac:picMkLst>
            <pc:docMk/>
            <pc:sldMasterMk cId="2427207486" sldId="2147483814"/>
            <ac:picMk id="15" creationId="{A396DA48-BAF0-47CD-8B98-2549E5F5913B}"/>
          </ac:picMkLst>
        </pc:picChg>
        <pc:picChg chg="add">
          <ac:chgData name="Hastings, Sadie (Contractor, Sustainment Restoration Services (SRS))" userId="228f17fb-69f5-4152-b894-468089f13f3d" providerId="ADAL" clId="{8D2CEBF2-20B6-4507-BA4E-08187F4C09BF}" dt="2021-03-08T20:46:10.988" v="16"/>
          <ac:picMkLst>
            <pc:docMk/>
            <pc:sldMasterMk cId="2427207486" sldId="2147483814"/>
            <ac:picMk id="16" creationId="{82547CAD-2C5C-4B77-86B4-EAA35AA14987}"/>
          </ac:picMkLst>
        </pc:picChg>
      </pc:sldMasterChg>
      <pc:sldMasterChg chg="addSp">
        <pc:chgData name="Hastings, Sadie (Contractor, Sustainment Restoration Services (SRS))" userId="228f17fb-69f5-4152-b894-468089f13f3d" providerId="ADAL" clId="{8D2CEBF2-20B6-4507-BA4E-08187F4C09BF}" dt="2021-03-08T20:46:12.425" v="17"/>
        <pc:sldMasterMkLst>
          <pc:docMk/>
          <pc:sldMasterMk cId="176311142" sldId="2147483832"/>
        </pc:sldMasterMkLst>
        <pc:spChg chg="add">
          <ac:chgData name="Hastings, Sadie (Contractor, Sustainment Restoration Services (SRS))" userId="228f17fb-69f5-4152-b894-468089f13f3d" providerId="ADAL" clId="{8D2CEBF2-20B6-4507-BA4E-08187F4C09BF}" dt="2021-03-08T20:46:12.425" v="17"/>
          <ac:spMkLst>
            <pc:docMk/>
            <pc:sldMasterMk cId="176311142" sldId="2147483832"/>
            <ac:spMk id="9" creationId="{A0DB50A1-E731-4E93-BE3F-2A43D4F944B6}"/>
          </ac:spMkLst>
        </pc:spChg>
        <pc:spChg chg="add">
          <ac:chgData name="Hastings, Sadie (Contractor, Sustainment Restoration Services (SRS))" userId="228f17fb-69f5-4152-b894-468089f13f3d" providerId="ADAL" clId="{8D2CEBF2-20B6-4507-BA4E-08187F4C09BF}" dt="2021-03-08T20:46:12.425" v="17"/>
          <ac:spMkLst>
            <pc:docMk/>
            <pc:sldMasterMk cId="176311142" sldId="2147483832"/>
            <ac:spMk id="10" creationId="{6BDF02AC-0B08-477A-AB6A-E3D7DE58CB3B}"/>
          </ac:spMkLst>
        </pc:spChg>
        <pc:spChg chg="add">
          <ac:chgData name="Hastings, Sadie (Contractor, Sustainment Restoration Services (SRS))" userId="228f17fb-69f5-4152-b894-468089f13f3d" providerId="ADAL" clId="{8D2CEBF2-20B6-4507-BA4E-08187F4C09BF}" dt="2021-03-08T20:46:12.425" v="17"/>
          <ac:spMkLst>
            <pc:docMk/>
            <pc:sldMasterMk cId="176311142" sldId="2147483832"/>
            <ac:spMk id="11" creationId="{24F5A03F-2AB3-4CB9-AB65-BF0321C4DBD6}"/>
          </ac:spMkLst>
        </pc:spChg>
        <pc:spChg chg="add">
          <ac:chgData name="Hastings, Sadie (Contractor, Sustainment Restoration Services (SRS))" userId="228f17fb-69f5-4152-b894-468089f13f3d" providerId="ADAL" clId="{8D2CEBF2-20B6-4507-BA4E-08187F4C09BF}" dt="2021-03-08T20:46:12.425" v="17"/>
          <ac:spMkLst>
            <pc:docMk/>
            <pc:sldMasterMk cId="176311142" sldId="2147483832"/>
            <ac:spMk id="12" creationId="{52ADDC82-23F8-4BFC-BEB1-B73870076384}"/>
          </ac:spMkLst>
        </pc:spChg>
        <pc:spChg chg="add">
          <ac:chgData name="Hastings, Sadie (Contractor, Sustainment Restoration Services (SRS))" userId="228f17fb-69f5-4152-b894-468089f13f3d" providerId="ADAL" clId="{8D2CEBF2-20B6-4507-BA4E-08187F4C09BF}" dt="2021-03-08T20:46:12.425" v="17"/>
          <ac:spMkLst>
            <pc:docMk/>
            <pc:sldMasterMk cId="176311142" sldId="2147483832"/>
            <ac:spMk id="13" creationId="{9DFBFBBE-40F0-41C5-9800-CD84AAA6E54E}"/>
          </ac:spMkLst>
        </pc:spChg>
        <pc:spChg chg="add">
          <ac:chgData name="Hastings, Sadie (Contractor, Sustainment Restoration Services (SRS))" userId="228f17fb-69f5-4152-b894-468089f13f3d" providerId="ADAL" clId="{8D2CEBF2-20B6-4507-BA4E-08187F4C09BF}" dt="2021-03-08T20:46:12.425" v="17"/>
          <ac:spMkLst>
            <pc:docMk/>
            <pc:sldMasterMk cId="176311142" sldId="2147483832"/>
            <ac:spMk id="14" creationId="{F3FC397F-EF7C-4B45-95F0-6F869832C54C}"/>
          </ac:spMkLst>
        </pc:spChg>
        <pc:picChg chg="add">
          <ac:chgData name="Hastings, Sadie (Contractor, Sustainment Restoration Services (SRS))" userId="228f17fb-69f5-4152-b894-468089f13f3d" providerId="ADAL" clId="{8D2CEBF2-20B6-4507-BA4E-08187F4C09BF}" dt="2021-03-08T20:46:12.425" v="17"/>
          <ac:picMkLst>
            <pc:docMk/>
            <pc:sldMasterMk cId="176311142" sldId="2147483832"/>
            <ac:picMk id="15" creationId="{AFFAA71E-7D2C-42CC-BFC0-A7678CD6C92D}"/>
          </ac:picMkLst>
        </pc:picChg>
        <pc:picChg chg="add">
          <ac:chgData name="Hastings, Sadie (Contractor, Sustainment Restoration Services (SRS))" userId="228f17fb-69f5-4152-b894-468089f13f3d" providerId="ADAL" clId="{8D2CEBF2-20B6-4507-BA4E-08187F4C09BF}" dt="2021-03-08T20:46:12.425" v="17"/>
          <ac:picMkLst>
            <pc:docMk/>
            <pc:sldMasterMk cId="176311142" sldId="2147483832"/>
            <ac:picMk id="16" creationId="{7255B124-041D-4F95-9EF7-F8169C6AC938}"/>
          </ac:picMkLst>
        </pc:picChg>
      </pc:sldMasterChg>
      <pc:sldMasterChg chg="addSp">
        <pc:chgData name="Hastings, Sadie (Contractor, Sustainment Restoration Services (SRS))" userId="228f17fb-69f5-4152-b894-468089f13f3d" providerId="ADAL" clId="{8D2CEBF2-20B6-4507-BA4E-08187F4C09BF}" dt="2021-03-08T20:48:10.496" v="24"/>
        <pc:sldMasterMkLst>
          <pc:docMk/>
          <pc:sldMasterMk cId="2956978690" sldId="2147483832"/>
        </pc:sldMasterMkLst>
        <pc:spChg chg="add">
          <ac:chgData name="Hastings, Sadie (Contractor, Sustainment Restoration Services (SRS))" userId="228f17fb-69f5-4152-b894-468089f13f3d" providerId="ADAL" clId="{8D2CEBF2-20B6-4507-BA4E-08187F4C09BF}" dt="2021-03-08T20:48:10.496" v="24"/>
          <ac:spMkLst>
            <pc:docMk/>
            <pc:sldMasterMk cId="2956978690" sldId="2147483832"/>
            <ac:spMk id="7" creationId="{E766F746-CDED-4133-9A8E-EFC4AB46D3A3}"/>
          </ac:spMkLst>
        </pc:spChg>
        <pc:spChg chg="add">
          <ac:chgData name="Hastings, Sadie (Contractor, Sustainment Restoration Services (SRS))" userId="228f17fb-69f5-4152-b894-468089f13f3d" providerId="ADAL" clId="{8D2CEBF2-20B6-4507-BA4E-08187F4C09BF}" dt="2021-03-08T20:48:10.496" v="24"/>
          <ac:spMkLst>
            <pc:docMk/>
            <pc:sldMasterMk cId="2956978690" sldId="2147483832"/>
            <ac:spMk id="8" creationId="{F125B954-43C6-459E-9482-24DB8AC87A12}"/>
          </ac:spMkLst>
        </pc:spChg>
        <pc:spChg chg="add">
          <ac:chgData name="Hastings, Sadie (Contractor, Sustainment Restoration Services (SRS))" userId="228f17fb-69f5-4152-b894-468089f13f3d" providerId="ADAL" clId="{8D2CEBF2-20B6-4507-BA4E-08187F4C09BF}" dt="2021-03-08T20:48:10.496" v="24"/>
          <ac:spMkLst>
            <pc:docMk/>
            <pc:sldMasterMk cId="2956978690" sldId="2147483832"/>
            <ac:spMk id="9" creationId="{70D7130A-1839-40D5-AEB8-E0A05477A6FA}"/>
          </ac:spMkLst>
        </pc:spChg>
        <pc:spChg chg="add">
          <ac:chgData name="Hastings, Sadie (Contractor, Sustainment Restoration Services (SRS))" userId="228f17fb-69f5-4152-b894-468089f13f3d" providerId="ADAL" clId="{8D2CEBF2-20B6-4507-BA4E-08187F4C09BF}" dt="2021-03-08T20:48:10.496" v="24"/>
          <ac:spMkLst>
            <pc:docMk/>
            <pc:sldMasterMk cId="2956978690" sldId="2147483832"/>
            <ac:spMk id="10" creationId="{69EC0156-D3CA-4CE2-9149-BD34DF17F209}"/>
          </ac:spMkLst>
        </pc:spChg>
        <pc:spChg chg="add">
          <ac:chgData name="Hastings, Sadie (Contractor, Sustainment Restoration Services (SRS))" userId="228f17fb-69f5-4152-b894-468089f13f3d" providerId="ADAL" clId="{8D2CEBF2-20B6-4507-BA4E-08187F4C09BF}" dt="2021-03-08T20:48:10.496" v="24"/>
          <ac:spMkLst>
            <pc:docMk/>
            <pc:sldMasterMk cId="2956978690" sldId="2147483832"/>
            <ac:spMk id="11" creationId="{03B22D48-81B4-4707-B62D-4FF969DEAE6D}"/>
          </ac:spMkLst>
        </pc:spChg>
        <pc:spChg chg="add">
          <ac:chgData name="Hastings, Sadie (Contractor, Sustainment Restoration Services (SRS))" userId="228f17fb-69f5-4152-b894-468089f13f3d" providerId="ADAL" clId="{8D2CEBF2-20B6-4507-BA4E-08187F4C09BF}" dt="2021-03-08T20:48:10.496" v="24"/>
          <ac:spMkLst>
            <pc:docMk/>
            <pc:sldMasterMk cId="2956978690" sldId="2147483832"/>
            <ac:spMk id="12" creationId="{5BA0747B-BEC2-4F95-829C-9D9BBA71558F}"/>
          </ac:spMkLst>
        </pc:spChg>
        <pc:picChg chg="add">
          <ac:chgData name="Hastings, Sadie (Contractor, Sustainment Restoration Services (SRS))" userId="228f17fb-69f5-4152-b894-468089f13f3d" providerId="ADAL" clId="{8D2CEBF2-20B6-4507-BA4E-08187F4C09BF}" dt="2021-03-08T20:48:10.496" v="24"/>
          <ac:picMkLst>
            <pc:docMk/>
            <pc:sldMasterMk cId="2956978690" sldId="2147483832"/>
            <ac:picMk id="13" creationId="{74D500FE-BF68-4CAC-86A8-3DB086F46146}"/>
          </ac:picMkLst>
        </pc:picChg>
        <pc:picChg chg="add">
          <ac:chgData name="Hastings, Sadie (Contractor, Sustainment Restoration Services (SRS))" userId="228f17fb-69f5-4152-b894-468089f13f3d" providerId="ADAL" clId="{8D2CEBF2-20B6-4507-BA4E-08187F4C09BF}" dt="2021-03-08T20:48:10.496" v="24"/>
          <ac:picMkLst>
            <pc:docMk/>
            <pc:sldMasterMk cId="2956978690" sldId="2147483832"/>
            <ac:picMk id="14" creationId="{D7C75AE3-3EFD-4D97-94A7-7A66501FCF5A}"/>
          </ac:picMkLst>
        </pc:picChg>
      </pc:sldMasterChg>
      <pc:sldMasterChg chg="addSp">
        <pc:chgData name="Hastings, Sadie (Contractor, Sustainment Restoration Services (SRS))" userId="228f17fb-69f5-4152-b894-468089f13f3d" providerId="ADAL" clId="{8D2CEBF2-20B6-4507-BA4E-08187F4C09BF}" dt="2021-03-08T20:48:13.171" v="25"/>
        <pc:sldMasterMkLst>
          <pc:docMk/>
          <pc:sldMasterMk cId="1740825928" sldId="2147483850"/>
        </pc:sldMasterMkLst>
        <pc:spChg chg="add">
          <ac:chgData name="Hastings, Sadie (Contractor, Sustainment Restoration Services (SRS))" userId="228f17fb-69f5-4152-b894-468089f13f3d" providerId="ADAL" clId="{8D2CEBF2-20B6-4507-BA4E-08187F4C09BF}" dt="2021-03-08T20:48:13.171" v="25"/>
          <ac:spMkLst>
            <pc:docMk/>
            <pc:sldMasterMk cId="1740825928" sldId="2147483850"/>
            <ac:spMk id="7" creationId="{01611376-615A-4CB6-A6FA-7ED424002498}"/>
          </ac:spMkLst>
        </pc:spChg>
        <pc:spChg chg="add">
          <ac:chgData name="Hastings, Sadie (Contractor, Sustainment Restoration Services (SRS))" userId="228f17fb-69f5-4152-b894-468089f13f3d" providerId="ADAL" clId="{8D2CEBF2-20B6-4507-BA4E-08187F4C09BF}" dt="2021-03-08T20:48:13.171" v="25"/>
          <ac:spMkLst>
            <pc:docMk/>
            <pc:sldMasterMk cId="1740825928" sldId="2147483850"/>
            <ac:spMk id="8" creationId="{539A69A1-F109-4147-9792-E0EE8F8D6818}"/>
          </ac:spMkLst>
        </pc:spChg>
        <pc:spChg chg="add">
          <ac:chgData name="Hastings, Sadie (Contractor, Sustainment Restoration Services (SRS))" userId="228f17fb-69f5-4152-b894-468089f13f3d" providerId="ADAL" clId="{8D2CEBF2-20B6-4507-BA4E-08187F4C09BF}" dt="2021-03-08T20:48:13.171" v="25"/>
          <ac:spMkLst>
            <pc:docMk/>
            <pc:sldMasterMk cId="1740825928" sldId="2147483850"/>
            <ac:spMk id="9" creationId="{D3C7107C-9968-4018-996D-06F512DA07E8}"/>
          </ac:spMkLst>
        </pc:spChg>
        <pc:spChg chg="add">
          <ac:chgData name="Hastings, Sadie (Contractor, Sustainment Restoration Services (SRS))" userId="228f17fb-69f5-4152-b894-468089f13f3d" providerId="ADAL" clId="{8D2CEBF2-20B6-4507-BA4E-08187F4C09BF}" dt="2021-03-08T20:48:13.171" v="25"/>
          <ac:spMkLst>
            <pc:docMk/>
            <pc:sldMasterMk cId="1740825928" sldId="2147483850"/>
            <ac:spMk id="10" creationId="{E0D38529-3CE6-432D-A1A9-B67423B3F94C}"/>
          </ac:spMkLst>
        </pc:spChg>
        <pc:spChg chg="add">
          <ac:chgData name="Hastings, Sadie (Contractor, Sustainment Restoration Services (SRS))" userId="228f17fb-69f5-4152-b894-468089f13f3d" providerId="ADAL" clId="{8D2CEBF2-20B6-4507-BA4E-08187F4C09BF}" dt="2021-03-08T20:48:13.171" v="25"/>
          <ac:spMkLst>
            <pc:docMk/>
            <pc:sldMasterMk cId="1740825928" sldId="2147483850"/>
            <ac:spMk id="11" creationId="{53A2ED1D-C637-4F88-925D-CA98AC0519E6}"/>
          </ac:spMkLst>
        </pc:spChg>
        <pc:spChg chg="add">
          <ac:chgData name="Hastings, Sadie (Contractor, Sustainment Restoration Services (SRS))" userId="228f17fb-69f5-4152-b894-468089f13f3d" providerId="ADAL" clId="{8D2CEBF2-20B6-4507-BA4E-08187F4C09BF}" dt="2021-03-08T20:48:13.171" v="25"/>
          <ac:spMkLst>
            <pc:docMk/>
            <pc:sldMasterMk cId="1740825928" sldId="2147483850"/>
            <ac:spMk id="12" creationId="{E66F5B40-599C-4314-B701-CBADE6F6DE17}"/>
          </ac:spMkLst>
        </pc:spChg>
        <pc:picChg chg="add">
          <ac:chgData name="Hastings, Sadie (Contractor, Sustainment Restoration Services (SRS))" userId="228f17fb-69f5-4152-b894-468089f13f3d" providerId="ADAL" clId="{8D2CEBF2-20B6-4507-BA4E-08187F4C09BF}" dt="2021-03-08T20:48:13.171" v="25"/>
          <ac:picMkLst>
            <pc:docMk/>
            <pc:sldMasterMk cId="1740825928" sldId="2147483850"/>
            <ac:picMk id="13" creationId="{0DACE7A4-4BD6-42A2-943A-F56F240BE37A}"/>
          </ac:picMkLst>
        </pc:picChg>
        <pc:picChg chg="add">
          <ac:chgData name="Hastings, Sadie (Contractor, Sustainment Restoration Services (SRS))" userId="228f17fb-69f5-4152-b894-468089f13f3d" providerId="ADAL" clId="{8D2CEBF2-20B6-4507-BA4E-08187F4C09BF}" dt="2021-03-08T20:48:13.171" v="25"/>
          <ac:picMkLst>
            <pc:docMk/>
            <pc:sldMasterMk cId="1740825928" sldId="2147483850"/>
            <ac:picMk id="14" creationId="{87D4D6E9-DE40-493E-84F5-A18CED4020AC}"/>
          </ac:picMkLst>
        </pc:picChg>
      </pc:sldMasterChg>
      <pc:sldMasterChg chg="addSp del delSldLayout">
        <pc:chgData name="Hastings, Sadie (Contractor, Sustainment Restoration Services (SRS))" userId="228f17fb-69f5-4152-b894-468089f13f3d" providerId="ADAL" clId="{8D2CEBF2-20B6-4507-BA4E-08187F4C09BF}" dt="2021-03-08T20:49:16.607" v="30" actId="2696"/>
        <pc:sldMasterMkLst>
          <pc:docMk/>
          <pc:sldMasterMk cId="1556960082" sldId="2147483868"/>
        </pc:sldMasterMkLst>
        <pc:spChg chg="add">
          <ac:chgData name="Hastings, Sadie (Contractor, Sustainment Restoration Services (SRS))" userId="228f17fb-69f5-4152-b894-468089f13f3d" providerId="ADAL" clId="{8D2CEBF2-20B6-4507-BA4E-08187F4C09BF}" dt="2021-03-08T20:48:23.251" v="26"/>
          <ac:spMkLst>
            <pc:docMk/>
            <pc:sldMasterMk cId="1556960082" sldId="2147483868"/>
            <ac:spMk id="7" creationId="{A88D507D-D236-4F09-93D1-8C71FCE01EEE}"/>
          </ac:spMkLst>
        </pc:spChg>
        <pc:spChg chg="add">
          <ac:chgData name="Hastings, Sadie (Contractor, Sustainment Restoration Services (SRS))" userId="228f17fb-69f5-4152-b894-468089f13f3d" providerId="ADAL" clId="{8D2CEBF2-20B6-4507-BA4E-08187F4C09BF}" dt="2021-03-08T20:48:23.251" v="26"/>
          <ac:spMkLst>
            <pc:docMk/>
            <pc:sldMasterMk cId="1556960082" sldId="2147483868"/>
            <ac:spMk id="8" creationId="{3B073B1F-8616-4FF2-BD2B-D787527184A1}"/>
          </ac:spMkLst>
        </pc:spChg>
        <pc:spChg chg="add">
          <ac:chgData name="Hastings, Sadie (Contractor, Sustainment Restoration Services (SRS))" userId="228f17fb-69f5-4152-b894-468089f13f3d" providerId="ADAL" clId="{8D2CEBF2-20B6-4507-BA4E-08187F4C09BF}" dt="2021-03-08T20:48:23.251" v="26"/>
          <ac:spMkLst>
            <pc:docMk/>
            <pc:sldMasterMk cId="1556960082" sldId="2147483868"/>
            <ac:spMk id="9" creationId="{2C098975-2CFF-4ECC-8537-57BF9E20E0EC}"/>
          </ac:spMkLst>
        </pc:spChg>
        <pc:spChg chg="add">
          <ac:chgData name="Hastings, Sadie (Contractor, Sustainment Restoration Services (SRS))" userId="228f17fb-69f5-4152-b894-468089f13f3d" providerId="ADAL" clId="{8D2CEBF2-20B6-4507-BA4E-08187F4C09BF}" dt="2021-03-08T20:48:23.251" v="26"/>
          <ac:spMkLst>
            <pc:docMk/>
            <pc:sldMasterMk cId="1556960082" sldId="2147483868"/>
            <ac:spMk id="10" creationId="{13706F0F-334B-40F2-A983-4C560DD6B449}"/>
          </ac:spMkLst>
        </pc:spChg>
        <pc:spChg chg="add">
          <ac:chgData name="Hastings, Sadie (Contractor, Sustainment Restoration Services (SRS))" userId="228f17fb-69f5-4152-b894-468089f13f3d" providerId="ADAL" clId="{8D2CEBF2-20B6-4507-BA4E-08187F4C09BF}" dt="2021-03-08T20:48:23.251" v="26"/>
          <ac:spMkLst>
            <pc:docMk/>
            <pc:sldMasterMk cId="1556960082" sldId="2147483868"/>
            <ac:spMk id="11" creationId="{0C2D3DA6-8299-444D-883B-FF14AB0235C9}"/>
          </ac:spMkLst>
        </pc:spChg>
        <pc:spChg chg="add">
          <ac:chgData name="Hastings, Sadie (Contractor, Sustainment Restoration Services (SRS))" userId="228f17fb-69f5-4152-b894-468089f13f3d" providerId="ADAL" clId="{8D2CEBF2-20B6-4507-BA4E-08187F4C09BF}" dt="2021-03-08T20:48:23.251" v="26"/>
          <ac:spMkLst>
            <pc:docMk/>
            <pc:sldMasterMk cId="1556960082" sldId="2147483868"/>
            <ac:spMk id="12" creationId="{6F6D94EA-574C-46AF-9865-0723462949CB}"/>
          </ac:spMkLst>
        </pc:spChg>
        <pc:picChg chg="add">
          <ac:chgData name="Hastings, Sadie (Contractor, Sustainment Restoration Services (SRS))" userId="228f17fb-69f5-4152-b894-468089f13f3d" providerId="ADAL" clId="{8D2CEBF2-20B6-4507-BA4E-08187F4C09BF}" dt="2021-03-08T20:48:23.251" v="26"/>
          <ac:picMkLst>
            <pc:docMk/>
            <pc:sldMasterMk cId="1556960082" sldId="2147483868"/>
            <ac:picMk id="13" creationId="{52D455F7-B46F-4C30-97D8-EBE82009C569}"/>
          </ac:picMkLst>
        </pc:picChg>
        <pc:picChg chg="add">
          <ac:chgData name="Hastings, Sadie (Contractor, Sustainment Restoration Services (SRS))" userId="228f17fb-69f5-4152-b894-468089f13f3d" providerId="ADAL" clId="{8D2CEBF2-20B6-4507-BA4E-08187F4C09BF}" dt="2021-03-08T20:48:23.251" v="26"/>
          <ac:picMkLst>
            <pc:docMk/>
            <pc:sldMasterMk cId="1556960082" sldId="2147483868"/>
            <ac:picMk id="14" creationId="{46B6F2D4-51C5-45E8-9150-3DC070A5A013}"/>
          </ac:picMkLst>
        </pc:picChg>
        <pc:sldLayoutChg chg="del">
          <pc:chgData name="Hastings, Sadie (Contractor, Sustainment Restoration Services (SRS))" userId="228f17fb-69f5-4152-b894-468089f13f3d" providerId="ADAL" clId="{8D2CEBF2-20B6-4507-BA4E-08187F4C09BF}" dt="2021-03-08T20:49:16.607" v="30" actId="2696"/>
          <pc:sldLayoutMkLst>
            <pc:docMk/>
            <pc:sldMasterMk cId="1556960082" sldId="2147483868"/>
            <pc:sldLayoutMk cId="1683625970" sldId="2147483869"/>
          </pc:sldLayoutMkLst>
        </pc:sldLayoutChg>
        <pc:sldLayoutChg chg="del">
          <pc:chgData name="Hastings, Sadie (Contractor, Sustainment Restoration Services (SRS))" userId="228f17fb-69f5-4152-b894-468089f13f3d" providerId="ADAL" clId="{8D2CEBF2-20B6-4507-BA4E-08187F4C09BF}" dt="2021-03-08T20:49:16.607" v="30" actId="2696"/>
          <pc:sldLayoutMkLst>
            <pc:docMk/>
            <pc:sldMasterMk cId="1556960082" sldId="2147483868"/>
            <pc:sldLayoutMk cId="357395243" sldId="2147483870"/>
          </pc:sldLayoutMkLst>
        </pc:sldLayoutChg>
        <pc:sldLayoutChg chg="del">
          <pc:chgData name="Hastings, Sadie (Contractor, Sustainment Restoration Services (SRS))" userId="228f17fb-69f5-4152-b894-468089f13f3d" providerId="ADAL" clId="{8D2CEBF2-20B6-4507-BA4E-08187F4C09BF}" dt="2021-03-08T20:49:16.607" v="30" actId="2696"/>
          <pc:sldLayoutMkLst>
            <pc:docMk/>
            <pc:sldMasterMk cId="1556960082" sldId="2147483868"/>
            <pc:sldLayoutMk cId="4069437622" sldId="2147483871"/>
          </pc:sldLayoutMkLst>
        </pc:sldLayoutChg>
        <pc:sldLayoutChg chg="del">
          <pc:chgData name="Hastings, Sadie (Contractor, Sustainment Restoration Services (SRS))" userId="228f17fb-69f5-4152-b894-468089f13f3d" providerId="ADAL" clId="{8D2CEBF2-20B6-4507-BA4E-08187F4C09BF}" dt="2021-03-08T20:49:16.607" v="30" actId="2696"/>
          <pc:sldLayoutMkLst>
            <pc:docMk/>
            <pc:sldMasterMk cId="1556960082" sldId="2147483868"/>
            <pc:sldLayoutMk cId="2506687382" sldId="2147483872"/>
          </pc:sldLayoutMkLst>
        </pc:sldLayoutChg>
        <pc:sldLayoutChg chg="del">
          <pc:chgData name="Hastings, Sadie (Contractor, Sustainment Restoration Services (SRS))" userId="228f17fb-69f5-4152-b894-468089f13f3d" providerId="ADAL" clId="{8D2CEBF2-20B6-4507-BA4E-08187F4C09BF}" dt="2021-03-08T20:49:16.607" v="30" actId="2696"/>
          <pc:sldLayoutMkLst>
            <pc:docMk/>
            <pc:sldMasterMk cId="1556960082" sldId="2147483868"/>
            <pc:sldLayoutMk cId="2469701457" sldId="2147483873"/>
          </pc:sldLayoutMkLst>
        </pc:sldLayoutChg>
        <pc:sldLayoutChg chg="del">
          <pc:chgData name="Hastings, Sadie (Contractor, Sustainment Restoration Services (SRS))" userId="228f17fb-69f5-4152-b894-468089f13f3d" providerId="ADAL" clId="{8D2CEBF2-20B6-4507-BA4E-08187F4C09BF}" dt="2021-03-08T20:49:16.607" v="30" actId="2696"/>
          <pc:sldLayoutMkLst>
            <pc:docMk/>
            <pc:sldMasterMk cId="1556960082" sldId="2147483868"/>
            <pc:sldLayoutMk cId="3912004807" sldId="2147483874"/>
          </pc:sldLayoutMkLst>
        </pc:sldLayoutChg>
        <pc:sldLayoutChg chg="del">
          <pc:chgData name="Hastings, Sadie (Contractor, Sustainment Restoration Services (SRS))" userId="228f17fb-69f5-4152-b894-468089f13f3d" providerId="ADAL" clId="{8D2CEBF2-20B6-4507-BA4E-08187F4C09BF}" dt="2021-03-08T20:49:16.607" v="30" actId="2696"/>
          <pc:sldLayoutMkLst>
            <pc:docMk/>
            <pc:sldMasterMk cId="1556960082" sldId="2147483868"/>
            <pc:sldLayoutMk cId="898179197" sldId="2147483875"/>
          </pc:sldLayoutMkLst>
        </pc:sldLayoutChg>
        <pc:sldLayoutChg chg="del">
          <pc:chgData name="Hastings, Sadie (Contractor, Sustainment Restoration Services (SRS))" userId="228f17fb-69f5-4152-b894-468089f13f3d" providerId="ADAL" clId="{8D2CEBF2-20B6-4507-BA4E-08187F4C09BF}" dt="2021-03-08T20:49:16.607" v="30" actId="2696"/>
          <pc:sldLayoutMkLst>
            <pc:docMk/>
            <pc:sldMasterMk cId="1556960082" sldId="2147483868"/>
            <pc:sldLayoutMk cId="3103705474" sldId="2147483876"/>
          </pc:sldLayoutMkLst>
        </pc:sldLayoutChg>
        <pc:sldLayoutChg chg="del">
          <pc:chgData name="Hastings, Sadie (Contractor, Sustainment Restoration Services (SRS))" userId="228f17fb-69f5-4152-b894-468089f13f3d" providerId="ADAL" clId="{8D2CEBF2-20B6-4507-BA4E-08187F4C09BF}" dt="2021-03-08T20:49:16.607" v="30" actId="2696"/>
          <pc:sldLayoutMkLst>
            <pc:docMk/>
            <pc:sldMasterMk cId="1556960082" sldId="2147483868"/>
            <pc:sldLayoutMk cId="3735409757" sldId="2147483877"/>
          </pc:sldLayoutMkLst>
        </pc:sldLayoutChg>
        <pc:sldLayoutChg chg="del">
          <pc:chgData name="Hastings, Sadie (Contractor, Sustainment Restoration Services (SRS))" userId="228f17fb-69f5-4152-b894-468089f13f3d" providerId="ADAL" clId="{8D2CEBF2-20B6-4507-BA4E-08187F4C09BF}" dt="2021-03-08T20:49:16.607" v="30" actId="2696"/>
          <pc:sldLayoutMkLst>
            <pc:docMk/>
            <pc:sldMasterMk cId="1556960082" sldId="2147483868"/>
            <pc:sldLayoutMk cId="1494037010" sldId="2147483878"/>
          </pc:sldLayoutMkLst>
        </pc:sldLayoutChg>
        <pc:sldLayoutChg chg="del">
          <pc:chgData name="Hastings, Sadie (Contractor, Sustainment Restoration Services (SRS))" userId="228f17fb-69f5-4152-b894-468089f13f3d" providerId="ADAL" clId="{8D2CEBF2-20B6-4507-BA4E-08187F4C09BF}" dt="2021-03-08T20:49:16.607" v="30" actId="2696"/>
          <pc:sldLayoutMkLst>
            <pc:docMk/>
            <pc:sldMasterMk cId="1556960082" sldId="2147483868"/>
            <pc:sldLayoutMk cId="2336169407" sldId="2147483879"/>
          </pc:sldLayoutMkLst>
        </pc:sldLayoutChg>
        <pc:sldLayoutChg chg="del">
          <pc:chgData name="Hastings, Sadie (Contractor, Sustainment Restoration Services (SRS))" userId="228f17fb-69f5-4152-b894-468089f13f3d" providerId="ADAL" clId="{8D2CEBF2-20B6-4507-BA4E-08187F4C09BF}" dt="2021-03-08T20:49:16.607" v="30" actId="2696"/>
          <pc:sldLayoutMkLst>
            <pc:docMk/>
            <pc:sldMasterMk cId="1556960082" sldId="2147483868"/>
            <pc:sldLayoutMk cId="662824840" sldId="2147483880"/>
          </pc:sldLayoutMkLst>
        </pc:sldLayoutChg>
        <pc:sldLayoutChg chg="del">
          <pc:chgData name="Hastings, Sadie (Contractor, Sustainment Restoration Services (SRS))" userId="228f17fb-69f5-4152-b894-468089f13f3d" providerId="ADAL" clId="{8D2CEBF2-20B6-4507-BA4E-08187F4C09BF}" dt="2021-03-08T20:49:16.607" v="30" actId="2696"/>
          <pc:sldLayoutMkLst>
            <pc:docMk/>
            <pc:sldMasterMk cId="1556960082" sldId="2147483868"/>
            <pc:sldLayoutMk cId="570097897" sldId="2147483881"/>
          </pc:sldLayoutMkLst>
        </pc:sldLayoutChg>
        <pc:sldLayoutChg chg="del">
          <pc:chgData name="Hastings, Sadie (Contractor, Sustainment Restoration Services (SRS))" userId="228f17fb-69f5-4152-b894-468089f13f3d" providerId="ADAL" clId="{8D2CEBF2-20B6-4507-BA4E-08187F4C09BF}" dt="2021-03-08T20:49:16.607" v="30" actId="2696"/>
          <pc:sldLayoutMkLst>
            <pc:docMk/>
            <pc:sldMasterMk cId="1556960082" sldId="2147483868"/>
            <pc:sldLayoutMk cId="185875842" sldId="2147483882"/>
          </pc:sldLayoutMkLst>
        </pc:sldLayoutChg>
        <pc:sldLayoutChg chg="del">
          <pc:chgData name="Hastings, Sadie (Contractor, Sustainment Restoration Services (SRS))" userId="228f17fb-69f5-4152-b894-468089f13f3d" providerId="ADAL" clId="{8D2CEBF2-20B6-4507-BA4E-08187F4C09BF}" dt="2021-03-08T20:49:16.607" v="30" actId="2696"/>
          <pc:sldLayoutMkLst>
            <pc:docMk/>
            <pc:sldMasterMk cId="1556960082" sldId="2147483868"/>
            <pc:sldLayoutMk cId="5802164" sldId="2147483883"/>
          </pc:sldLayoutMkLst>
        </pc:sldLayoutChg>
        <pc:sldLayoutChg chg="del">
          <pc:chgData name="Hastings, Sadie (Contractor, Sustainment Restoration Services (SRS))" userId="228f17fb-69f5-4152-b894-468089f13f3d" providerId="ADAL" clId="{8D2CEBF2-20B6-4507-BA4E-08187F4C09BF}" dt="2021-03-08T20:49:16.607" v="30" actId="2696"/>
          <pc:sldLayoutMkLst>
            <pc:docMk/>
            <pc:sldMasterMk cId="1556960082" sldId="2147483868"/>
            <pc:sldLayoutMk cId="2532857769" sldId="2147483884"/>
          </pc:sldLayoutMkLst>
        </pc:sldLayoutChg>
        <pc:sldLayoutChg chg="del">
          <pc:chgData name="Hastings, Sadie (Contractor, Sustainment Restoration Services (SRS))" userId="228f17fb-69f5-4152-b894-468089f13f3d" providerId="ADAL" clId="{8D2CEBF2-20B6-4507-BA4E-08187F4C09BF}" dt="2021-03-08T20:49:16.607" v="30" actId="2696"/>
          <pc:sldLayoutMkLst>
            <pc:docMk/>
            <pc:sldMasterMk cId="1556960082" sldId="2147483868"/>
            <pc:sldLayoutMk cId="3158090076" sldId="2147483885"/>
          </pc:sldLayoutMkLst>
        </pc:sldLayoutChg>
      </pc:sldMasterChg>
      <pc:sldMasterChg chg="addSp">
        <pc:chgData name="Hastings, Sadie (Contractor, Sustainment Restoration Services (SRS))" userId="228f17fb-69f5-4152-b894-468089f13f3d" providerId="ADAL" clId="{8D2CEBF2-20B6-4507-BA4E-08187F4C09BF}" dt="2021-03-08T20:48:49.892" v="27"/>
        <pc:sldMasterMkLst>
          <pc:docMk/>
          <pc:sldMasterMk cId="2412695428" sldId="2147483886"/>
        </pc:sldMasterMkLst>
        <pc:spChg chg="add">
          <ac:chgData name="Hastings, Sadie (Contractor, Sustainment Restoration Services (SRS))" userId="228f17fb-69f5-4152-b894-468089f13f3d" providerId="ADAL" clId="{8D2CEBF2-20B6-4507-BA4E-08187F4C09BF}" dt="2021-03-08T20:48:49.892" v="27"/>
          <ac:spMkLst>
            <pc:docMk/>
            <pc:sldMasterMk cId="2412695428" sldId="2147483886"/>
            <ac:spMk id="12" creationId="{B1815B87-E6CF-4338-8786-2BF77C007469}"/>
          </ac:spMkLst>
        </pc:spChg>
        <pc:spChg chg="add">
          <ac:chgData name="Hastings, Sadie (Contractor, Sustainment Restoration Services (SRS))" userId="228f17fb-69f5-4152-b894-468089f13f3d" providerId="ADAL" clId="{8D2CEBF2-20B6-4507-BA4E-08187F4C09BF}" dt="2021-03-08T20:48:49.892" v="27"/>
          <ac:spMkLst>
            <pc:docMk/>
            <pc:sldMasterMk cId="2412695428" sldId="2147483886"/>
            <ac:spMk id="13" creationId="{EE419FBE-5469-4A0B-B5F4-54B9F04B4853}"/>
          </ac:spMkLst>
        </pc:spChg>
        <pc:spChg chg="add">
          <ac:chgData name="Hastings, Sadie (Contractor, Sustainment Restoration Services (SRS))" userId="228f17fb-69f5-4152-b894-468089f13f3d" providerId="ADAL" clId="{8D2CEBF2-20B6-4507-BA4E-08187F4C09BF}" dt="2021-03-08T20:48:49.892" v="27"/>
          <ac:spMkLst>
            <pc:docMk/>
            <pc:sldMasterMk cId="2412695428" sldId="2147483886"/>
            <ac:spMk id="14" creationId="{A84ACAD7-5F03-42ED-8477-59B0760621C2}"/>
          </ac:spMkLst>
        </pc:spChg>
        <pc:spChg chg="add">
          <ac:chgData name="Hastings, Sadie (Contractor, Sustainment Restoration Services (SRS))" userId="228f17fb-69f5-4152-b894-468089f13f3d" providerId="ADAL" clId="{8D2CEBF2-20B6-4507-BA4E-08187F4C09BF}" dt="2021-03-08T20:48:49.892" v="27"/>
          <ac:spMkLst>
            <pc:docMk/>
            <pc:sldMasterMk cId="2412695428" sldId="2147483886"/>
            <ac:spMk id="15" creationId="{16663584-913C-42BD-9F60-9EAAC55B7BCB}"/>
          </ac:spMkLst>
        </pc:spChg>
        <pc:spChg chg="add">
          <ac:chgData name="Hastings, Sadie (Contractor, Sustainment Restoration Services (SRS))" userId="228f17fb-69f5-4152-b894-468089f13f3d" providerId="ADAL" clId="{8D2CEBF2-20B6-4507-BA4E-08187F4C09BF}" dt="2021-03-08T20:48:49.892" v="27"/>
          <ac:spMkLst>
            <pc:docMk/>
            <pc:sldMasterMk cId="2412695428" sldId="2147483886"/>
            <ac:spMk id="16" creationId="{08ABB589-B5F8-46F6-B286-FCF63AE29710}"/>
          </ac:spMkLst>
        </pc:spChg>
        <pc:spChg chg="add">
          <ac:chgData name="Hastings, Sadie (Contractor, Sustainment Restoration Services (SRS))" userId="228f17fb-69f5-4152-b894-468089f13f3d" providerId="ADAL" clId="{8D2CEBF2-20B6-4507-BA4E-08187F4C09BF}" dt="2021-03-08T20:48:49.892" v="27"/>
          <ac:spMkLst>
            <pc:docMk/>
            <pc:sldMasterMk cId="2412695428" sldId="2147483886"/>
            <ac:spMk id="17" creationId="{DC5B33A8-6EE4-4DEF-BB51-6029D1068572}"/>
          </ac:spMkLst>
        </pc:spChg>
        <pc:picChg chg="add">
          <ac:chgData name="Hastings, Sadie (Contractor, Sustainment Restoration Services (SRS))" userId="228f17fb-69f5-4152-b894-468089f13f3d" providerId="ADAL" clId="{8D2CEBF2-20B6-4507-BA4E-08187F4C09BF}" dt="2021-03-08T20:48:49.892" v="27"/>
          <ac:picMkLst>
            <pc:docMk/>
            <pc:sldMasterMk cId="2412695428" sldId="2147483886"/>
            <ac:picMk id="18" creationId="{07135E8F-5362-458D-9913-393CF5F20D6C}"/>
          </ac:picMkLst>
        </pc:picChg>
        <pc:picChg chg="add">
          <ac:chgData name="Hastings, Sadie (Contractor, Sustainment Restoration Services (SRS))" userId="228f17fb-69f5-4152-b894-468089f13f3d" providerId="ADAL" clId="{8D2CEBF2-20B6-4507-BA4E-08187F4C09BF}" dt="2021-03-08T20:48:49.892" v="27"/>
          <ac:picMkLst>
            <pc:docMk/>
            <pc:sldMasterMk cId="2412695428" sldId="2147483886"/>
            <ac:picMk id="19" creationId="{736D48A7-8594-426F-9C3B-DBCD4B98BC47}"/>
          </ac:picMkLst>
        </pc:pic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2"/>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3.8845726970033294E-2"/>
          <c:y val="1.468189233278956E-2"/>
          <c:w val="0.88790233074361824"/>
          <c:h val="0.92006525285481244"/>
        </c:manualLayout>
      </c:layout>
      <c:bar3DChart>
        <c:barDir val="col"/>
        <c:grouping val="clustered"/>
        <c:varyColors val="0"/>
        <c:ser>
          <c:idx val="0"/>
          <c:order val="0"/>
          <c:tx>
            <c:strRef>
              <c:f>Sheet1!$A$2</c:f>
              <c:strCache>
                <c:ptCount val="1"/>
                <c:pt idx="0">
                  <c:v>East</c:v>
                </c:pt>
              </c:strCache>
            </c:strRef>
          </c:tx>
          <c:spPr>
            <a:solidFill>
              <a:schemeClr val="accent1"/>
            </a:solidFill>
            <a:ln w="1587">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5B8B-4882-96FA-C4089AF73723}"/>
            </c:ext>
          </c:extLst>
        </c:ser>
        <c:ser>
          <c:idx val="1"/>
          <c:order val="1"/>
          <c:tx>
            <c:strRef>
              <c:f>Sheet1!$A$3</c:f>
              <c:strCache>
                <c:ptCount val="1"/>
                <c:pt idx="0">
                  <c:v>West</c:v>
                </c:pt>
              </c:strCache>
            </c:strRef>
          </c:tx>
          <c:spPr>
            <a:solidFill>
              <a:schemeClr val="accent2"/>
            </a:solidFill>
            <a:ln w="1587">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5B8B-4882-96FA-C4089AF73723}"/>
            </c:ext>
          </c:extLst>
        </c:ser>
        <c:ser>
          <c:idx val="2"/>
          <c:order val="2"/>
          <c:tx>
            <c:strRef>
              <c:f>Sheet1!$A$4</c:f>
              <c:strCache>
                <c:ptCount val="1"/>
                <c:pt idx="0">
                  <c:v>North</c:v>
                </c:pt>
              </c:strCache>
            </c:strRef>
          </c:tx>
          <c:spPr>
            <a:solidFill>
              <a:schemeClr val="hlink"/>
            </a:solidFill>
            <a:ln w="1587">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5B8B-4882-96FA-C4089AF73723}"/>
            </c:ext>
          </c:extLst>
        </c:ser>
        <c:dLbls>
          <c:showLegendKey val="0"/>
          <c:showVal val="0"/>
          <c:showCatName val="0"/>
          <c:showSerName val="0"/>
          <c:showPercent val="0"/>
          <c:showBubbleSize val="0"/>
        </c:dLbls>
        <c:gapWidth val="150"/>
        <c:gapDepth val="0"/>
        <c:shape val="box"/>
        <c:axId val="1315106736"/>
        <c:axId val="1"/>
        <c:axId val="0"/>
      </c:bar3DChart>
      <c:catAx>
        <c:axId val="1315106736"/>
        <c:scaling>
          <c:orientation val="minMax"/>
        </c:scaling>
        <c:delete val="0"/>
        <c:axPos val="b"/>
        <c:numFmt formatCode="General" sourceLinked="1"/>
        <c:majorTickMark val="out"/>
        <c:minorTickMark val="none"/>
        <c:tickLblPos val="low"/>
        <c:spPr>
          <a:ln w="397">
            <a:solidFill>
              <a:schemeClr val="tx1"/>
            </a:solidFill>
            <a:prstDash val="solid"/>
          </a:ln>
        </c:spPr>
        <c:txPr>
          <a:bodyPr rot="0" vert="horz"/>
          <a:lstStyle/>
          <a:p>
            <a:pPr>
              <a:defRPr sz="112" b="1"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97">
              <a:solidFill>
                <a:schemeClr val="tx1"/>
              </a:solidFill>
              <a:prstDash val="solid"/>
            </a:ln>
          </c:spPr>
        </c:majorGridlines>
        <c:numFmt formatCode="General" sourceLinked="1"/>
        <c:majorTickMark val="out"/>
        <c:minorTickMark val="none"/>
        <c:tickLblPos val="nextTo"/>
        <c:spPr>
          <a:ln w="397">
            <a:solidFill>
              <a:schemeClr val="tx1"/>
            </a:solidFill>
            <a:prstDash val="solid"/>
          </a:ln>
        </c:spPr>
        <c:txPr>
          <a:bodyPr rot="0" vert="horz"/>
          <a:lstStyle/>
          <a:p>
            <a:pPr>
              <a:defRPr sz="112" b="1" i="0" u="none" strike="noStrike" baseline="0">
                <a:solidFill>
                  <a:schemeClr val="tx1"/>
                </a:solidFill>
                <a:latin typeface="Arial"/>
                <a:ea typeface="Arial"/>
                <a:cs typeface="Arial"/>
              </a:defRPr>
            </a:pPr>
            <a:endParaRPr lang="en-US"/>
          </a:p>
        </c:txPr>
        <c:crossAx val="1315106736"/>
        <c:crosses val="autoZero"/>
        <c:crossBetween val="between"/>
      </c:valAx>
      <c:spPr>
        <a:noFill/>
        <a:ln w="3173">
          <a:noFill/>
        </a:ln>
      </c:spPr>
    </c:plotArea>
    <c:legend>
      <c:legendPos val="r"/>
      <c:layout>
        <c:manualLayout>
          <c:xMode val="edge"/>
          <c:yMode val="edge"/>
          <c:x val="0.93895671476137621"/>
          <c:y val="0.45024469820554647"/>
          <c:w val="5.6603773584905662E-2"/>
          <c:h val="9.951060358890701E-2"/>
        </c:manualLayout>
      </c:layout>
      <c:overlay val="0"/>
      <c:spPr>
        <a:noFill/>
        <a:ln w="397">
          <a:solidFill>
            <a:schemeClr val="tx1"/>
          </a:solidFill>
          <a:prstDash val="solid"/>
        </a:ln>
      </c:spPr>
      <c:txPr>
        <a:bodyPr/>
        <a:lstStyle/>
        <a:p>
          <a:pPr>
            <a:defRPr sz="103" b="1" i="0" u="none" strike="noStrike" baseline="0">
              <a:solidFill>
                <a:schemeClr val="tx1"/>
              </a:solidFill>
              <a:latin typeface="Arial"/>
              <a:ea typeface="Arial"/>
              <a:cs typeface="Arial"/>
            </a:defRPr>
          </a:pPr>
          <a:endParaRPr lang="en-US"/>
        </a:p>
      </c:txPr>
    </c:legend>
    <c:plotVisOnly val="1"/>
    <c:dispBlanksAs val="gap"/>
    <c:showDLblsOverMax val="0"/>
  </c:chart>
  <c:spPr>
    <a:solidFill>
      <a:srgbClr val="C0C0C0"/>
    </a:solidFill>
    <a:ln>
      <a:noFill/>
    </a:ln>
  </c:spPr>
  <c:txPr>
    <a:bodyPr/>
    <a:lstStyle/>
    <a:p>
      <a:pPr>
        <a:defRPr sz="112"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2"/>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3.8845726970033294E-2"/>
          <c:y val="1.468189233278956E-2"/>
          <c:w val="0.88790233074361824"/>
          <c:h val="0.92006525285481244"/>
        </c:manualLayout>
      </c:layout>
      <c:bar3DChart>
        <c:barDir val="col"/>
        <c:grouping val="clustered"/>
        <c:varyColors val="0"/>
        <c:ser>
          <c:idx val="0"/>
          <c:order val="0"/>
          <c:tx>
            <c:strRef>
              <c:f>Sheet1!$A$2</c:f>
              <c:strCache>
                <c:ptCount val="1"/>
                <c:pt idx="0">
                  <c:v>East</c:v>
                </c:pt>
              </c:strCache>
            </c:strRef>
          </c:tx>
          <c:spPr>
            <a:solidFill>
              <a:schemeClr val="accent1"/>
            </a:solidFill>
            <a:ln w="1587">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0F43-40C5-B102-9C51566B8BEE}"/>
            </c:ext>
          </c:extLst>
        </c:ser>
        <c:ser>
          <c:idx val="1"/>
          <c:order val="1"/>
          <c:tx>
            <c:strRef>
              <c:f>Sheet1!$A$3</c:f>
              <c:strCache>
                <c:ptCount val="1"/>
                <c:pt idx="0">
                  <c:v>West</c:v>
                </c:pt>
              </c:strCache>
            </c:strRef>
          </c:tx>
          <c:spPr>
            <a:solidFill>
              <a:schemeClr val="accent2"/>
            </a:solidFill>
            <a:ln w="1587">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0F43-40C5-B102-9C51566B8BEE}"/>
            </c:ext>
          </c:extLst>
        </c:ser>
        <c:ser>
          <c:idx val="2"/>
          <c:order val="2"/>
          <c:tx>
            <c:strRef>
              <c:f>Sheet1!$A$4</c:f>
              <c:strCache>
                <c:ptCount val="1"/>
                <c:pt idx="0">
                  <c:v>North</c:v>
                </c:pt>
              </c:strCache>
            </c:strRef>
          </c:tx>
          <c:spPr>
            <a:solidFill>
              <a:schemeClr val="hlink"/>
            </a:solidFill>
            <a:ln w="1587">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0F43-40C5-B102-9C51566B8BEE}"/>
            </c:ext>
          </c:extLst>
        </c:ser>
        <c:dLbls>
          <c:showLegendKey val="0"/>
          <c:showVal val="0"/>
          <c:showCatName val="0"/>
          <c:showSerName val="0"/>
          <c:showPercent val="0"/>
          <c:showBubbleSize val="0"/>
        </c:dLbls>
        <c:gapWidth val="150"/>
        <c:gapDepth val="0"/>
        <c:shape val="box"/>
        <c:axId val="1315106736"/>
        <c:axId val="1"/>
        <c:axId val="0"/>
      </c:bar3DChart>
      <c:catAx>
        <c:axId val="1315106736"/>
        <c:scaling>
          <c:orientation val="minMax"/>
        </c:scaling>
        <c:delete val="0"/>
        <c:axPos val="b"/>
        <c:numFmt formatCode="General" sourceLinked="1"/>
        <c:majorTickMark val="out"/>
        <c:minorTickMark val="none"/>
        <c:tickLblPos val="low"/>
        <c:spPr>
          <a:ln w="397">
            <a:solidFill>
              <a:schemeClr val="tx1"/>
            </a:solidFill>
            <a:prstDash val="solid"/>
          </a:ln>
        </c:spPr>
        <c:txPr>
          <a:bodyPr rot="0" vert="horz"/>
          <a:lstStyle/>
          <a:p>
            <a:pPr>
              <a:defRPr sz="112" b="1"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97">
              <a:solidFill>
                <a:schemeClr val="tx1"/>
              </a:solidFill>
              <a:prstDash val="solid"/>
            </a:ln>
          </c:spPr>
        </c:majorGridlines>
        <c:numFmt formatCode="General" sourceLinked="1"/>
        <c:majorTickMark val="out"/>
        <c:minorTickMark val="none"/>
        <c:tickLblPos val="nextTo"/>
        <c:spPr>
          <a:ln w="397">
            <a:solidFill>
              <a:schemeClr val="tx1"/>
            </a:solidFill>
            <a:prstDash val="solid"/>
          </a:ln>
        </c:spPr>
        <c:txPr>
          <a:bodyPr rot="0" vert="horz"/>
          <a:lstStyle/>
          <a:p>
            <a:pPr>
              <a:defRPr sz="112" b="1" i="0" u="none" strike="noStrike" baseline="0">
                <a:solidFill>
                  <a:schemeClr val="tx1"/>
                </a:solidFill>
                <a:latin typeface="Arial"/>
                <a:ea typeface="Arial"/>
                <a:cs typeface="Arial"/>
              </a:defRPr>
            </a:pPr>
            <a:endParaRPr lang="en-US"/>
          </a:p>
        </c:txPr>
        <c:crossAx val="1315106736"/>
        <c:crosses val="autoZero"/>
        <c:crossBetween val="between"/>
      </c:valAx>
      <c:spPr>
        <a:noFill/>
        <a:ln w="3173">
          <a:noFill/>
        </a:ln>
      </c:spPr>
    </c:plotArea>
    <c:legend>
      <c:legendPos val="r"/>
      <c:layout>
        <c:manualLayout>
          <c:xMode val="edge"/>
          <c:yMode val="edge"/>
          <c:x val="0.93895671476137621"/>
          <c:y val="0.45024469820554647"/>
          <c:w val="5.6603773584905662E-2"/>
          <c:h val="9.951060358890701E-2"/>
        </c:manualLayout>
      </c:layout>
      <c:overlay val="0"/>
      <c:spPr>
        <a:noFill/>
        <a:ln w="397">
          <a:solidFill>
            <a:schemeClr val="tx1"/>
          </a:solidFill>
          <a:prstDash val="solid"/>
        </a:ln>
      </c:spPr>
      <c:txPr>
        <a:bodyPr/>
        <a:lstStyle/>
        <a:p>
          <a:pPr>
            <a:defRPr sz="103" b="1" i="0" u="none" strike="noStrike" baseline="0">
              <a:solidFill>
                <a:schemeClr val="tx1"/>
              </a:solidFill>
              <a:latin typeface="Arial"/>
              <a:ea typeface="Arial"/>
              <a:cs typeface="Arial"/>
            </a:defRPr>
          </a:pPr>
          <a:endParaRPr lang="en-US"/>
        </a:p>
      </c:txPr>
    </c:legend>
    <c:plotVisOnly val="1"/>
    <c:dispBlanksAs val="gap"/>
    <c:showDLblsOverMax val="0"/>
  </c:chart>
  <c:spPr>
    <a:solidFill>
      <a:srgbClr val="C0C0C0"/>
    </a:solidFill>
    <a:ln>
      <a:noFill/>
    </a:ln>
  </c:spPr>
  <c:txPr>
    <a:bodyPr/>
    <a:lstStyle/>
    <a:p>
      <a:pPr>
        <a:defRPr sz="112"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2"/>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3.8845726970033294E-2"/>
          <c:y val="1.468189233278956E-2"/>
          <c:w val="0.88790233074361824"/>
          <c:h val="0.92006525285481244"/>
        </c:manualLayout>
      </c:layout>
      <c:bar3DChart>
        <c:barDir val="col"/>
        <c:grouping val="clustered"/>
        <c:varyColors val="0"/>
        <c:ser>
          <c:idx val="0"/>
          <c:order val="0"/>
          <c:tx>
            <c:strRef>
              <c:f>Sheet1!$A$2</c:f>
              <c:strCache>
                <c:ptCount val="1"/>
                <c:pt idx="0">
                  <c:v>East</c:v>
                </c:pt>
              </c:strCache>
            </c:strRef>
          </c:tx>
          <c:spPr>
            <a:solidFill>
              <a:schemeClr val="accent1"/>
            </a:solidFill>
            <a:ln w="1587">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90B8-4F87-8ACD-1263AB23BA90}"/>
            </c:ext>
          </c:extLst>
        </c:ser>
        <c:ser>
          <c:idx val="1"/>
          <c:order val="1"/>
          <c:tx>
            <c:strRef>
              <c:f>Sheet1!$A$3</c:f>
              <c:strCache>
                <c:ptCount val="1"/>
                <c:pt idx="0">
                  <c:v>West</c:v>
                </c:pt>
              </c:strCache>
            </c:strRef>
          </c:tx>
          <c:spPr>
            <a:solidFill>
              <a:schemeClr val="accent2"/>
            </a:solidFill>
            <a:ln w="1587">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90B8-4F87-8ACD-1263AB23BA90}"/>
            </c:ext>
          </c:extLst>
        </c:ser>
        <c:ser>
          <c:idx val="2"/>
          <c:order val="2"/>
          <c:tx>
            <c:strRef>
              <c:f>Sheet1!$A$4</c:f>
              <c:strCache>
                <c:ptCount val="1"/>
                <c:pt idx="0">
                  <c:v>North</c:v>
                </c:pt>
              </c:strCache>
            </c:strRef>
          </c:tx>
          <c:spPr>
            <a:solidFill>
              <a:schemeClr val="hlink"/>
            </a:solidFill>
            <a:ln w="1587">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90B8-4F87-8ACD-1263AB23BA90}"/>
            </c:ext>
          </c:extLst>
        </c:ser>
        <c:dLbls>
          <c:showLegendKey val="0"/>
          <c:showVal val="0"/>
          <c:showCatName val="0"/>
          <c:showSerName val="0"/>
          <c:showPercent val="0"/>
          <c:showBubbleSize val="0"/>
        </c:dLbls>
        <c:gapWidth val="150"/>
        <c:gapDepth val="0"/>
        <c:shape val="box"/>
        <c:axId val="1315106736"/>
        <c:axId val="1"/>
        <c:axId val="0"/>
      </c:bar3DChart>
      <c:catAx>
        <c:axId val="1315106736"/>
        <c:scaling>
          <c:orientation val="minMax"/>
        </c:scaling>
        <c:delete val="0"/>
        <c:axPos val="b"/>
        <c:numFmt formatCode="General" sourceLinked="1"/>
        <c:majorTickMark val="out"/>
        <c:minorTickMark val="none"/>
        <c:tickLblPos val="low"/>
        <c:spPr>
          <a:ln w="397">
            <a:solidFill>
              <a:schemeClr val="tx1"/>
            </a:solidFill>
            <a:prstDash val="solid"/>
          </a:ln>
        </c:spPr>
        <c:txPr>
          <a:bodyPr rot="0" vert="horz"/>
          <a:lstStyle/>
          <a:p>
            <a:pPr>
              <a:defRPr sz="112" b="1"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97">
              <a:solidFill>
                <a:schemeClr val="tx1"/>
              </a:solidFill>
              <a:prstDash val="solid"/>
            </a:ln>
          </c:spPr>
        </c:majorGridlines>
        <c:numFmt formatCode="General" sourceLinked="1"/>
        <c:majorTickMark val="out"/>
        <c:minorTickMark val="none"/>
        <c:tickLblPos val="nextTo"/>
        <c:spPr>
          <a:ln w="397">
            <a:solidFill>
              <a:schemeClr val="tx1"/>
            </a:solidFill>
            <a:prstDash val="solid"/>
          </a:ln>
        </c:spPr>
        <c:txPr>
          <a:bodyPr rot="0" vert="horz"/>
          <a:lstStyle/>
          <a:p>
            <a:pPr>
              <a:defRPr sz="112" b="1" i="0" u="none" strike="noStrike" baseline="0">
                <a:solidFill>
                  <a:schemeClr val="tx1"/>
                </a:solidFill>
                <a:latin typeface="Arial"/>
                <a:ea typeface="Arial"/>
                <a:cs typeface="Arial"/>
              </a:defRPr>
            </a:pPr>
            <a:endParaRPr lang="en-US"/>
          </a:p>
        </c:txPr>
        <c:crossAx val="1315106736"/>
        <c:crosses val="autoZero"/>
        <c:crossBetween val="between"/>
      </c:valAx>
      <c:spPr>
        <a:noFill/>
        <a:ln w="3173">
          <a:noFill/>
        </a:ln>
      </c:spPr>
    </c:plotArea>
    <c:legend>
      <c:legendPos val="r"/>
      <c:layout>
        <c:manualLayout>
          <c:xMode val="edge"/>
          <c:yMode val="edge"/>
          <c:x val="0.93895671476137621"/>
          <c:y val="0.45024469820554647"/>
          <c:w val="5.6603773584905662E-2"/>
          <c:h val="9.951060358890701E-2"/>
        </c:manualLayout>
      </c:layout>
      <c:overlay val="0"/>
      <c:spPr>
        <a:noFill/>
        <a:ln w="397">
          <a:solidFill>
            <a:schemeClr val="tx1"/>
          </a:solidFill>
          <a:prstDash val="solid"/>
        </a:ln>
      </c:spPr>
      <c:txPr>
        <a:bodyPr/>
        <a:lstStyle/>
        <a:p>
          <a:pPr>
            <a:defRPr sz="103" b="1" i="0" u="none" strike="noStrike" baseline="0">
              <a:solidFill>
                <a:schemeClr val="tx1"/>
              </a:solidFill>
              <a:latin typeface="Arial"/>
              <a:ea typeface="Arial"/>
              <a:cs typeface="Arial"/>
            </a:defRPr>
          </a:pPr>
          <a:endParaRPr lang="en-US"/>
        </a:p>
      </c:txPr>
    </c:legend>
    <c:plotVisOnly val="1"/>
    <c:dispBlanksAs val="gap"/>
    <c:showDLblsOverMax val="0"/>
  </c:chart>
  <c:spPr>
    <a:solidFill>
      <a:srgbClr val="C0C0C0"/>
    </a:solidFill>
    <a:ln>
      <a:noFill/>
    </a:ln>
  </c:spPr>
  <c:txPr>
    <a:bodyPr/>
    <a:lstStyle/>
    <a:p>
      <a:pPr>
        <a:defRPr sz="112" b="1" i="0" u="none" strike="noStrike" baseline="0">
          <a:solidFill>
            <a:schemeClr val="tx1"/>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7F7734-A3E0-4DD6-9477-FDFEC267FF16}"/>
              </a:ext>
            </a:extLst>
          </p:cNvPr>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0CC2B42-B5F2-441C-A9DD-01011FFD333F}"/>
              </a:ext>
            </a:extLst>
          </p:cNvPr>
          <p:cNvSpPr>
            <a:spLocks noGrp="1"/>
          </p:cNvSpPr>
          <p:nvPr>
            <p:ph type="dt" sz="quarter" idx="1"/>
          </p:nvPr>
        </p:nvSpPr>
        <p:spPr>
          <a:xfrm>
            <a:off x="3967163" y="0"/>
            <a:ext cx="3035300" cy="465138"/>
          </a:xfrm>
          <a:prstGeom prst="rect">
            <a:avLst/>
          </a:prstGeom>
        </p:spPr>
        <p:txBody>
          <a:bodyPr vert="horz" lIns="91440" tIns="45720" rIns="91440" bIns="45720" rtlCol="0"/>
          <a:lstStyle>
            <a:lvl1pPr algn="r">
              <a:defRPr sz="1200"/>
            </a:lvl1pPr>
          </a:lstStyle>
          <a:p>
            <a:fld id="{37BE0EBC-A02F-4563-AC9D-D2A25E761B48}" type="datetimeFigureOut">
              <a:rPr lang="en-US" smtClean="0"/>
              <a:t>3/8/2021</a:t>
            </a:fld>
            <a:endParaRPr lang="en-US"/>
          </a:p>
        </p:txBody>
      </p:sp>
      <p:sp>
        <p:nvSpPr>
          <p:cNvPr id="4" name="Footer Placeholder 3">
            <a:extLst>
              <a:ext uri="{FF2B5EF4-FFF2-40B4-BE49-F238E27FC236}">
                <a16:creationId xmlns:a16="http://schemas.microsoft.com/office/drawing/2014/main" id="{6C33445C-4F1B-42FC-816F-E33F364FDF3F}"/>
              </a:ext>
            </a:extLst>
          </p:cNvPr>
          <p:cNvSpPr>
            <a:spLocks noGrp="1"/>
          </p:cNvSpPr>
          <p:nvPr>
            <p:ph type="ftr" sz="quarter" idx="2"/>
          </p:nvPr>
        </p:nvSpPr>
        <p:spPr>
          <a:xfrm>
            <a:off x="0" y="8818563"/>
            <a:ext cx="30353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71EA64D-A0BD-4511-B8D9-F18F311DB8BB}"/>
              </a:ext>
            </a:extLst>
          </p:cNvPr>
          <p:cNvSpPr>
            <a:spLocks noGrp="1"/>
          </p:cNvSpPr>
          <p:nvPr>
            <p:ph type="sldNum" sz="quarter" idx="3"/>
          </p:nvPr>
        </p:nvSpPr>
        <p:spPr>
          <a:xfrm>
            <a:off x="3967163" y="8818563"/>
            <a:ext cx="3035300" cy="465137"/>
          </a:xfrm>
          <a:prstGeom prst="rect">
            <a:avLst/>
          </a:prstGeom>
        </p:spPr>
        <p:txBody>
          <a:bodyPr vert="horz" lIns="91440" tIns="45720" rIns="91440" bIns="45720" rtlCol="0" anchor="b"/>
          <a:lstStyle>
            <a:lvl1pPr algn="r">
              <a:defRPr sz="1200"/>
            </a:lvl1pPr>
          </a:lstStyle>
          <a:p>
            <a:fld id="{DCD01DB2-0C7C-426F-8AE9-C1953E7D4531}" type="slidenum">
              <a:rPr lang="en-US" smtClean="0"/>
              <a:t>‹#›</a:t>
            </a:fld>
            <a:endParaRPr lang="en-US"/>
          </a:p>
        </p:txBody>
      </p:sp>
    </p:spTree>
    <p:extLst>
      <p:ext uri="{BB962C8B-B14F-4D97-AF65-F5344CB8AC3E}">
        <p14:creationId xmlns:p14="http://schemas.microsoft.com/office/powerpoint/2010/main" val="39617096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21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58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180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077FB9-70DB-44FD-93F0-2EE6CFC61AAD}"/>
              </a:ext>
            </a:extLst>
          </p:cNvPr>
          <p:cNvSpPr>
            <a:spLocks noGrp="1"/>
          </p:cNvSpPr>
          <p:nvPr>
            <p:ph type="title"/>
          </p:nvPr>
        </p:nvSpPr>
        <p:spPr>
          <a:xfrm>
            <a:off x="5685833" y="58417"/>
            <a:ext cx="28392120" cy="42418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71631F7-DB9F-4978-804B-AF6D66CB41D5}"/>
              </a:ext>
            </a:extLst>
          </p:cNvPr>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CEB3F-1627-4DD5-AC95-7DAB235FDACC}"/>
              </a:ext>
            </a:extLst>
          </p:cNvPr>
          <p:cNvSpPr>
            <a:spLocks noGrp="1"/>
          </p:cNvSpPr>
          <p:nvPr>
            <p:ph type="dt" sz="half" idx="2"/>
          </p:nvPr>
        </p:nvSpPr>
        <p:spPr>
          <a:xfrm>
            <a:off x="2263140" y="20340322"/>
            <a:ext cx="7406640" cy="1168400"/>
          </a:xfrm>
          <a:prstGeom prst="rect">
            <a:avLst/>
          </a:prstGeom>
        </p:spPr>
        <p:txBody>
          <a:bodyPr vert="horz" lIns="91440" tIns="45720" rIns="91440" bIns="45720" rtlCol="0" anchor="ctr"/>
          <a:lstStyle>
            <a:lvl1pPr algn="l">
              <a:defRPr sz="3240">
                <a:solidFill>
                  <a:schemeClr val="tx1">
                    <a:tint val="75000"/>
                  </a:schemeClr>
                </a:solidFill>
              </a:defRPr>
            </a:lvl1pPr>
          </a:lstStyle>
          <a:p>
            <a:fld id="{446C6107-E005-4080-A022-21C1377A0E06}" type="datetimeFigureOut">
              <a:rPr lang="en-US" smtClean="0"/>
              <a:t>3/8/2021</a:t>
            </a:fld>
            <a:endParaRPr lang="en-US"/>
          </a:p>
        </p:txBody>
      </p:sp>
      <p:sp>
        <p:nvSpPr>
          <p:cNvPr id="5" name="Footer Placeholder 4">
            <a:extLst>
              <a:ext uri="{FF2B5EF4-FFF2-40B4-BE49-F238E27FC236}">
                <a16:creationId xmlns:a16="http://schemas.microsoft.com/office/drawing/2014/main" id="{709F690A-644B-43C4-9DC4-118BD5F1272E}"/>
              </a:ext>
            </a:extLst>
          </p:cNvPr>
          <p:cNvSpPr>
            <a:spLocks noGrp="1"/>
          </p:cNvSpPr>
          <p:nvPr>
            <p:ph type="ftr" sz="quarter" idx="3"/>
          </p:nvPr>
        </p:nvSpPr>
        <p:spPr>
          <a:xfrm>
            <a:off x="10904220" y="20340322"/>
            <a:ext cx="11109960" cy="1168400"/>
          </a:xfrm>
          <a:prstGeom prst="rect">
            <a:avLst/>
          </a:prstGeom>
        </p:spPr>
        <p:txBody>
          <a:bodyPr vert="horz" lIns="91440" tIns="45720" rIns="91440" bIns="45720" rtlCol="0" anchor="ctr"/>
          <a:lstStyle>
            <a:lvl1pPr algn="ctr">
              <a:defRPr sz="324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E33D1B-11AC-4330-8860-681128C5CEE4}"/>
              </a:ext>
            </a:extLst>
          </p:cNvPr>
          <p:cNvSpPr>
            <a:spLocks noGrp="1"/>
          </p:cNvSpPr>
          <p:nvPr>
            <p:ph type="sldNum" sz="quarter" idx="4"/>
          </p:nvPr>
        </p:nvSpPr>
        <p:spPr>
          <a:xfrm>
            <a:off x="23248620" y="20340322"/>
            <a:ext cx="7406640" cy="1168400"/>
          </a:xfrm>
          <a:prstGeom prst="rect">
            <a:avLst/>
          </a:prstGeom>
        </p:spPr>
        <p:txBody>
          <a:bodyPr vert="horz" lIns="91440" tIns="45720" rIns="91440" bIns="45720" rtlCol="0" anchor="ctr"/>
          <a:lstStyle>
            <a:lvl1pPr algn="r">
              <a:defRPr sz="3240">
                <a:solidFill>
                  <a:schemeClr val="tx1">
                    <a:tint val="75000"/>
                  </a:schemeClr>
                </a:solidFill>
              </a:defRPr>
            </a:lvl1pPr>
          </a:lstStyle>
          <a:p>
            <a:fld id="{9132BF6D-D190-4AEB-8D60-EE0BC6E2D0B0}" type="slidenum">
              <a:rPr lang="en-US" smtClean="0"/>
              <a:t>‹#›</a:t>
            </a:fld>
            <a:endParaRPr lang="en-US"/>
          </a:p>
        </p:txBody>
      </p:sp>
      <p:sp>
        <p:nvSpPr>
          <p:cNvPr id="7" name="Rectangle 6">
            <a:extLst>
              <a:ext uri="{FF2B5EF4-FFF2-40B4-BE49-F238E27FC236}">
                <a16:creationId xmlns:a16="http://schemas.microsoft.com/office/drawing/2014/main" id="{56E8E504-0B17-4253-A514-F6A81D4EB4E9}"/>
              </a:ext>
            </a:extLst>
          </p:cNvPr>
          <p:cNvSpPr>
            <a:spLocks noChangeArrowheads="1"/>
          </p:cNvSpPr>
          <p:nvPr userDrawn="1"/>
        </p:nvSpPr>
        <p:spPr bwMode="auto">
          <a:xfrm>
            <a:off x="0" y="3656013"/>
            <a:ext cx="5484813" cy="1828165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0" tIns="228600" rIns="457200" bIns="457200"/>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endParaRPr lang="en-US" altLang="en-US" sz="4800">
              <a:latin typeface="Impact" panose="020B0806030902050204" pitchFamily="34" charset="0"/>
            </a:endParaRPr>
          </a:p>
        </p:txBody>
      </p:sp>
      <p:sp>
        <p:nvSpPr>
          <p:cNvPr id="8" name="Rectangle 7">
            <a:extLst>
              <a:ext uri="{FF2B5EF4-FFF2-40B4-BE49-F238E27FC236}">
                <a16:creationId xmlns:a16="http://schemas.microsoft.com/office/drawing/2014/main" id="{FCB3B2E1-D520-4CC6-A72F-3AFAF53C0972}"/>
              </a:ext>
            </a:extLst>
          </p:cNvPr>
          <p:cNvSpPr>
            <a:spLocks noChangeArrowheads="1"/>
          </p:cNvSpPr>
          <p:nvPr userDrawn="1"/>
        </p:nvSpPr>
        <p:spPr bwMode="auto">
          <a:xfrm flipH="1">
            <a:off x="5484812" y="7937"/>
            <a:ext cx="27433588" cy="3656013"/>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0" tIns="457200" rIns="457200" bIns="457200"/>
          <a:lstStyle/>
          <a:p>
            <a:endParaRPr lang="en-US"/>
          </a:p>
        </p:txBody>
      </p:sp>
      <p:sp>
        <p:nvSpPr>
          <p:cNvPr id="9" name="Rectangle 8">
            <a:extLst>
              <a:ext uri="{FF2B5EF4-FFF2-40B4-BE49-F238E27FC236}">
                <a16:creationId xmlns:a16="http://schemas.microsoft.com/office/drawing/2014/main" id="{3BE83D9A-2849-4370-8D99-F39C4D1D9066}"/>
              </a:ext>
            </a:extLst>
          </p:cNvPr>
          <p:cNvSpPr>
            <a:spLocks noChangeArrowheads="1"/>
          </p:cNvSpPr>
          <p:nvPr userDrawn="1"/>
        </p:nvSpPr>
        <p:spPr bwMode="auto">
          <a:xfrm>
            <a:off x="5495925" y="3656013"/>
            <a:ext cx="27422475" cy="18281650"/>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0" tIns="457200" rIns="457200" bIns="457200"/>
          <a:lstStyle/>
          <a:p>
            <a:endParaRPr lang="en-US"/>
          </a:p>
        </p:txBody>
      </p:sp>
      <p:sp>
        <p:nvSpPr>
          <p:cNvPr id="10" name="Line 11">
            <a:extLst>
              <a:ext uri="{FF2B5EF4-FFF2-40B4-BE49-F238E27FC236}">
                <a16:creationId xmlns:a16="http://schemas.microsoft.com/office/drawing/2014/main" id="{4E58CAC1-DEEB-4B92-B01C-9A52763E2062}"/>
              </a:ext>
            </a:extLst>
          </p:cNvPr>
          <p:cNvSpPr>
            <a:spLocks noChangeShapeType="1"/>
          </p:cNvSpPr>
          <p:nvPr userDrawn="1"/>
        </p:nvSpPr>
        <p:spPr bwMode="auto">
          <a:xfrm>
            <a:off x="5484813" y="0"/>
            <a:ext cx="0" cy="2193925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2">
            <a:extLst>
              <a:ext uri="{FF2B5EF4-FFF2-40B4-BE49-F238E27FC236}">
                <a16:creationId xmlns:a16="http://schemas.microsoft.com/office/drawing/2014/main" id="{195427DF-E2AA-4D01-914D-5923AB3E86F9}"/>
              </a:ext>
            </a:extLst>
          </p:cNvPr>
          <p:cNvSpPr>
            <a:spLocks noChangeShapeType="1"/>
          </p:cNvSpPr>
          <p:nvPr userDrawn="1"/>
        </p:nvSpPr>
        <p:spPr bwMode="auto">
          <a:xfrm>
            <a:off x="0" y="3657600"/>
            <a:ext cx="32907288"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 name="Picture 11" descr="Logo&#10;&#10;Description automatically generated">
            <a:extLst>
              <a:ext uri="{FF2B5EF4-FFF2-40B4-BE49-F238E27FC236}">
                <a16:creationId xmlns:a16="http://schemas.microsoft.com/office/drawing/2014/main" id="{A2FB9288-6C65-4D7F-92FE-1EB5C0C17A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068" y="244473"/>
            <a:ext cx="4580952" cy="2885714"/>
          </a:xfrm>
          <a:prstGeom prst="rect">
            <a:avLst/>
          </a:prstGeom>
        </p:spPr>
      </p:pic>
      <p:sp>
        <p:nvSpPr>
          <p:cNvPr id="14" name="TextBox 13">
            <a:extLst>
              <a:ext uri="{FF2B5EF4-FFF2-40B4-BE49-F238E27FC236}">
                <a16:creationId xmlns:a16="http://schemas.microsoft.com/office/drawing/2014/main" id="{36B2358D-E2E6-4815-B360-CE6F24EBDDB3}"/>
              </a:ext>
            </a:extLst>
          </p:cNvPr>
          <p:cNvSpPr txBox="1"/>
          <p:nvPr userDrawn="1"/>
        </p:nvSpPr>
        <p:spPr>
          <a:xfrm>
            <a:off x="838200" y="20261759"/>
            <a:ext cx="3962400" cy="769441"/>
          </a:xfrm>
          <a:prstGeom prst="rect">
            <a:avLst/>
          </a:prstGeom>
          <a:noFill/>
        </p:spPr>
        <p:txBody>
          <a:bodyPr wrap="square">
            <a:spAutoFit/>
          </a:bodyPr>
          <a:lstStyle/>
          <a:p>
            <a:pPr algn="ctr"/>
            <a:r>
              <a:rPr lang="en-US" dirty="0">
                <a:solidFill>
                  <a:schemeClr val="bg1"/>
                </a:solidFill>
                <a:latin typeface="Minion Pro" panose="02040503050201020203" pitchFamily="18" charset="0"/>
              </a:rPr>
              <a:t>Approved for public release; distribution is unlimited.</a:t>
            </a:r>
          </a:p>
        </p:txBody>
      </p:sp>
    </p:spTree>
    <p:extLst>
      <p:ext uri="{BB962C8B-B14F-4D97-AF65-F5344CB8AC3E}">
        <p14:creationId xmlns:p14="http://schemas.microsoft.com/office/powerpoint/2010/main" val="428943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2468880" rtl="0" eaLnBrk="1" latinLnBrk="0" hangingPunct="1">
        <a:lnSpc>
          <a:spcPct val="90000"/>
        </a:lnSpc>
        <a:spcBef>
          <a:spcPct val="0"/>
        </a:spcBef>
        <a:buNone/>
        <a:defRPr sz="11880" kern="1200">
          <a:solidFill>
            <a:schemeClr val="tx1"/>
          </a:solidFill>
          <a:latin typeface="+mj-lt"/>
          <a:ea typeface="+mj-ea"/>
          <a:cs typeface="+mj-cs"/>
        </a:defRPr>
      </a:lvl1pPr>
    </p:titleStyle>
    <p:bodyStyle>
      <a:lvl1pPr marL="617220" indent="-617220" algn="l" defTabSz="2468880" rtl="0" eaLnBrk="1" latinLnBrk="0" hangingPunct="1">
        <a:lnSpc>
          <a:spcPct val="90000"/>
        </a:lnSpc>
        <a:spcBef>
          <a:spcPts val="2700"/>
        </a:spcBef>
        <a:buFont typeface="Arial" panose="020B0604020202020204" pitchFamily="34" charset="0"/>
        <a:buChar char="•"/>
        <a:defRPr sz="7560" kern="1200">
          <a:solidFill>
            <a:schemeClr val="tx1"/>
          </a:solidFill>
          <a:latin typeface="+mn-lt"/>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kern="1200">
          <a:solidFill>
            <a:schemeClr val="tx1"/>
          </a:solidFill>
          <a:latin typeface="+mn-lt"/>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kern="1200">
          <a:solidFill>
            <a:schemeClr val="tx1"/>
          </a:solidFill>
          <a:latin typeface="+mn-lt"/>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a:extLst>
              <a:ext uri="{FF2B5EF4-FFF2-40B4-BE49-F238E27FC236}">
                <a16:creationId xmlns:a16="http://schemas.microsoft.com/office/drawing/2014/main" id="{8D695A79-849E-4D8C-BC0E-23BFBAD96621}"/>
              </a:ext>
            </a:extLst>
          </p:cNvPr>
          <p:cNvSpPr>
            <a:spLocks noChangeArrowheads="1"/>
          </p:cNvSpPr>
          <p:nvPr userDrawn="1"/>
        </p:nvSpPr>
        <p:spPr bwMode="auto">
          <a:xfrm>
            <a:off x="0" y="3656013"/>
            <a:ext cx="5484813" cy="1828165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0" tIns="228600" rIns="457200" bIns="457200"/>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endParaRPr lang="en-US" altLang="en-US" sz="4800" dirty="0">
              <a:latin typeface="Impact" panose="020B0806030902050204" pitchFamily="34" charset="0"/>
            </a:endParaRPr>
          </a:p>
        </p:txBody>
      </p:sp>
      <p:sp>
        <p:nvSpPr>
          <p:cNvPr id="1032" name="Rectangle 8">
            <a:extLst>
              <a:ext uri="{FF2B5EF4-FFF2-40B4-BE49-F238E27FC236}">
                <a16:creationId xmlns:a16="http://schemas.microsoft.com/office/drawing/2014/main" id="{E7281454-2E24-453C-913E-A1E55DA319E1}"/>
              </a:ext>
            </a:extLst>
          </p:cNvPr>
          <p:cNvSpPr>
            <a:spLocks noChangeArrowheads="1"/>
          </p:cNvSpPr>
          <p:nvPr userDrawn="1"/>
        </p:nvSpPr>
        <p:spPr bwMode="auto">
          <a:xfrm flipH="1">
            <a:off x="5484812" y="7937"/>
            <a:ext cx="21937664" cy="3656013"/>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0" tIns="457200" rIns="457200" bIns="457200"/>
          <a:lstStyle/>
          <a:p>
            <a:endParaRPr lang="en-US"/>
          </a:p>
        </p:txBody>
      </p:sp>
      <p:sp>
        <p:nvSpPr>
          <p:cNvPr id="1033" name="Rectangle 9">
            <a:extLst>
              <a:ext uri="{FF2B5EF4-FFF2-40B4-BE49-F238E27FC236}">
                <a16:creationId xmlns:a16="http://schemas.microsoft.com/office/drawing/2014/main" id="{3551F826-5536-4EFC-BB4F-7BC980FFBC3D}"/>
              </a:ext>
            </a:extLst>
          </p:cNvPr>
          <p:cNvSpPr>
            <a:spLocks noChangeArrowheads="1"/>
          </p:cNvSpPr>
          <p:nvPr userDrawn="1"/>
        </p:nvSpPr>
        <p:spPr bwMode="auto">
          <a:xfrm>
            <a:off x="5484813" y="3656013"/>
            <a:ext cx="27422475" cy="18281650"/>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0" tIns="457200" rIns="457200" bIns="457200"/>
          <a:lstStyle/>
          <a:p>
            <a:endParaRPr lang="en-US" dirty="0"/>
          </a:p>
        </p:txBody>
      </p:sp>
      <p:sp>
        <p:nvSpPr>
          <p:cNvPr id="1035" name="Line 11">
            <a:extLst>
              <a:ext uri="{FF2B5EF4-FFF2-40B4-BE49-F238E27FC236}">
                <a16:creationId xmlns:a16="http://schemas.microsoft.com/office/drawing/2014/main" id="{5F35D5A8-B97E-48A3-9E7C-B8693E1C955D}"/>
              </a:ext>
            </a:extLst>
          </p:cNvPr>
          <p:cNvSpPr>
            <a:spLocks noChangeShapeType="1"/>
          </p:cNvSpPr>
          <p:nvPr userDrawn="1"/>
        </p:nvSpPr>
        <p:spPr bwMode="auto">
          <a:xfrm>
            <a:off x="5484813" y="0"/>
            <a:ext cx="0" cy="2193925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 name="Line 12">
            <a:extLst>
              <a:ext uri="{FF2B5EF4-FFF2-40B4-BE49-F238E27FC236}">
                <a16:creationId xmlns:a16="http://schemas.microsoft.com/office/drawing/2014/main" id="{E8A5EB1E-976F-4C1F-9947-AC77F55DD6B3}"/>
              </a:ext>
            </a:extLst>
          </p:cNvPr>
          <p:cNvSpPr>
            <a:spLocks noChangeShapeType="1"/>
          </p:cNvSpPr>
          <p:nvPr userDrawn="1"/>
        </p:nvSpPr>
        <p:spPr bwMode="auto">
          <a:xfrm>
            <a:off x="0" y="3657600"/>
            <a:ext cx="32907288"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1">
            <a:extLst>
              <a:ext uri="{FF2B5EF4-FFF2-40B4-BE49-F238E27FC236}">
                <a16:creationId xmlns:a16="http://schemas.microsoft.com/office/drawing/2014/main" id="{313CD61C-184D-4B5E-9FBC-ABE1C579DDCC}"/>
              </a:ext>
            </a:extLst>
          </p:cNvPr>
          <p:cNvSpPr>
            <a:spLocks noChangeShapeType="1"/>
          </p:cNvSpPr>
          <p:nvPr userDrawn="1"/>
        </p:nvSpPr>
        <p:spPr bwMode="auto">
          <a:xfrm flipH="1">
            <a:off x="27431998" y="-1"/>
            <a:ext cx="1" cy="364966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 name="Picture 8" descr="Logo&#10;&#10;Description automatically generated">
            <a:extLst>
              <a:ext uri="{FF2B5EF4-FFF2-40B4-BE49-F238E27FC236}">
                <a16:creationId xmlns:a16="http://schemas.microsoft.com/office/drawing/2014/main" id="{75F27BB0-EAE0-4DA8-86BF-D79ADFD117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068" y="244473"/>
            <a:ext cx="4580952" cy="2885714"/>
          </a:xfrm>
          <a:prstGeom prst="rect">
            <a:avLst/>
          </a:prstGeom>
        </p:spPr>
      </p:pic>
      <p:pic>
        <p:nvPicPr>
          <p:cNvPr id="3" name="Picture 2" descr="Logo&#10;&#10;Description automatically generated">
            <a:extLst>
              <a:ext uri="{FF2B5EF4-FFF2-40B4-BE49-F238E27FC236}">
                <a16:creationId xmlns:a16="http://schemas.microsoft.com/office/drawing/2014/main" id="{792BCCB9-BFDD-40A2-9602-C76DB216E4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721099" y="244473"/>
            <a:ext cx="2887566" cy="2889504"/>
          </a:xfrm>
          <a:prstGeom prst="rect">
            <a:avLst/>
          </a:prstGeom>
        </p:spPr>
      </p:pic>
      <p:sp>
        <p:nvSpPr>
          <p:cNvPr id="11" name="TextBox 10">
            <a:extLst>
              <a:ext uri="{FF2B5EF4-FFF2-40B4-BE49-F238E27FC236}">
                <a16:creationId xmlns:a16="http://schemas.microsoft.com/office/drawing/2014/main" id="{1AF650E5-B2DB-4B6D-94BD-FD845919D8B2}"/>
              </a:ext>
            </a:extLst>
          </p:cNvPr>
          <p:cNvSpPr txBox="1"/>
          <p:nvPr userDrawn="1"/>
        </p:nvSpPr>
        <p:spPr>
          <a:xfrm>
            <a:off x="838200" y="20261759"/>
            <a:ext cx="3962400" cy="769441"/>
          </a:xfrm>
          <a:prstGeom prst="rect">
            <a:avLst/>
          </a:prstGeom>
          <a:noFill/>
        </p:spPr>
        <p:txBody>
          <a:bodyPr wrap="square">
            <a:spAutoFit/>
          </a:bodyPr>
          <a:lstStyle/>
          <a:p>
            <a:pPr algn="ctr"/>
            <a:r>
              <a:rPr lang="en-US" dirty="0">
                <a:solidFill>
                  <a:schemeClr val="bg1"/>
                </a:solidFill>
                <a:latin typeface="Minion Pro" panose="02040503050201020203" pitchFamily="18" charset="0"/>
              </a:rPr>
              <a:t>Approved for public release; distribution is unlimited.</a:t>
            </a:r>
          </a:p>
        </p:txBody>
      </p:sp>
    </p:spTree>
    <p:extLst>
      <p:ext uri="{BB962C8B-B14F-4D97-AF65-F5344CB8AC3E}">
        <p14:creationId xmlns:p14="http://schemas.microsoft.com/office/powerpoint/2010/main" val="231327359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389438" rtl="0" fontAlgn="base">
        <a:spcBef>
          <a:spcPct val="0"/>
        </a:spcBef>
        <a:spcAft>
          <a:spcPct val="0"/>
        </a:spcAft>
        <a:defRPr sz="21100" kern="12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panose="020B0604020202020204" pitchFamily="34" charset="0"/>
        </a:defRPr>
      </a:lvl2pPr>
      <a:lvl3pPr algn="ctr" defTabSz="4389438" rtl="0" fontAlgn="base">
        <a:spcBef>
          <a:spcPct val="0"/>
        </a:spcBef>
        <a:spcAft>
          <a:spcPct val="0"/>
        </a:spcAft>
        <a:defRPr sz="21100">
          <a:solidFill>
            <a:schemeClr val="tx2"/>
          </a:solidFill>
          <a:latin typeface="Arial" panose="020B0604020202020204" pitchFamily="34" charset="0"/>
        </a:defRPr>
      </a:lvl3pPr>
      <a:lvl4pPr algn="ctr" defTabSz="4389438" rtl="0" fontAlgn="base">
        <a:spcBef>
          <a:spcPct val="0"/>
        </a:spcBef>
        <a:spcAft>
          <a:spcPct val="0"/>
        </a:spcAft>
        <a:defRPr sz="21100">
          <a:solidFill>
            <a:schemeClr val="tx2"/>
          </a:solidFill>
          <a:latin typeface="Arial" panose="020B0604020202020204" pitchFamily="34" charset="0"/>
        </a:defRPr>
      </a:lvl4pPr>
      <a:lvl5pPr algn="ctr" defTabSz="4389438" rtl="0" fontAlgn="base">
        <a:spcBef>
          <a:spcPct val="0"/>
        </a:spcBef>
        <a:spcAft>
          <a:spcPct val="0"/>
        </a:spcAft>
        <a:defRPr sz="21100">
          <a:solidFill>
            <a:schemeClr val="tx2"/>
          </a:solidFill>
          <a:latin typeface="Arial" panose="020B0604020202020204" pitchFamily="34" charset="0"/>
        </a:defRPr>
      </a:lvl5pPr>
      <a:lvl6pPr marL="457200" algn="ctr" defTabSz="4389438" rtl="0" fontAlgn="base">
        <a:spcBef>
          <a:spcPct val="0"/>
        </a:spcBef>
        <a:spcAft>
          <a:spcPct val="0"/>
        </a:spcAft>
        <a:defRPr sz="21100">
          <a:solidFill>
            <a:schemeClr val="tx2"/>
          </a:solidFill>
          <a:latin typeface="Arial" panose="020B0604020202020204" pitchFamily="34" charset="0"/>
        </a:defRPr>
      </a:lvl6pPr>
      <a:lvl7pPr marL="914400" algn="ctr" defTabSz="4389438" rtl="0" fontAlgn="base">
        <a:spcBef>
          <a:spcPct val="0"/>
        </a:spcBef>
        <a:spcAft>
          <a:spcPct val="0"/>
        </a:spcAft>
        <a:defRPr sz="21100">
          <a:solidFill>
            <a:schemeClr val="tx2"/>
          </a:solidFill>
          <a:latin typeface="Arial" panose="020B0604020202020204" pitchFamily="34" charset="0"/>
        </a:defRPr>
      </a:lvl7pPr>
      <a:lvl8pPr marL="1371600" algn="ctr" defTabSz="4389438" rtl="0" fontAlgn="base">
        <a:spcBef>
          <a:spcPct val="0"/>
        </a:spcBef>
        <a:spcAft>
          <a:spcPct val="0"/>
        </a:spcAft>
        <a:defRPr sz="21100">
          <a:solidFill>
            <a:schemeClr val="tx2"/>
          </a:solidFill>
          <a:latin typeface="Arial" panose="020B0604020202020204" pitchFamily="34" charset="0"/>
        </a:defRPr>
      </a:lvl8pPr>
      <a:lvl9pPr marL="1828800" algn="ctr" defTabSz="4389438" rtl="0" fontAlgn="base">
        <a:spcBef>
          <a:spcPct val="0"/>
        </a:spcBef>
        <a:spcAft>
          <a:spcPct val="0"/>
        </a:spcAft>
        <a:defRPr sz="21100">
          <a:solidFill>
            <a:schemeClr val="tx2"/>
          </a:solidFill>
          <a:latin typeface="Arial" panose="020B0604020202020204" pitchFamily="34" charset="0"/>
        </a:defRPr>
      </a:lvl9pPr>
    </p:titleStyle>
    <p:bodyStyle>
      <a:lvl1pPr marL="1646238" indent="-1646238" algn="l" defTabSz="4389438" rtl="0" fontAlgn="base">
        <a:spcBef>
          <a:spcPct val="20000"/>
        </a:spcBef>
        <a:spcAft>
          <a:spcPct val="0"/>
        </a:spcAft>
        <a:buChar char="•"/>
        <a:defRPr sz="15400" kern="12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kern="1200">
          <a:solidFill>
            <a:schemeClr val="tx1"/>
          </a:solidFill>
          <a:latin typeface="+mn-lt"/>
          <a:ea typeface="+mn-ea"/>
          <a:cs typeface="+mn-cs"/>
        </a:defRPr>
      </a:lvl2pPr>
      <a:lvl3pPr marL="5486400" indent="-1096963" algn="l" defTabSz="4389438" rtl="0" fontAlgn="base">
        <a:spcBef>
          <a:spcPct val="20000"/>
        </a:spcBef>
        <a:spcAft>
          <a:spcPct val="0"/>
        </a:spcAft>
        <a:buChar char="•"/>
        <a:defRPr sz="11500" kern="1200">
          <a:solidFill>
            <a:schemeClr val="tx1"/>
          </a:solidFill>
          <a:latin typeface="+mn-lt"/>
          <a:ea typeface="+mn-ea"/>
          <a:cs typeface="+mn-cs"/>
        </a:defRPr>
      </a:lvl3pPr>
      <a:lvl4pPr marL="7680325" indent="-1096963" algn="l" defTabSz="4389438" rtl="0" fontAlgn="base">
        <a:spcBef>
          <a:spcPct val="20000"/>
        </a:spcBef>
        <a:spcAft>
          <a:spcPct val="0"/>
        </a:spcAft>
        <a:buChar char="–"/>
        <a:defRPr sz="9600" kern="1200">
          <a:solidFill>
            <a:schemeClr val="tx1"/>
          </a:solidFill>
          <a:latin typeface="+mn-lt"/>
          <a:ea typeface="+mn-ea"/>
          <a:cs typeface="+mn-cs"/>
        </a:defRPr>
      </a:lvl4pPr>
      <a:lvl5pPr marL="9875838" indent="-1096963" algn="l" defTabSz="4389438" rtl="0" fontAlgn="base">
        <a:spcBef>
          <a:spcPct val="20000"/>
        </a:spcBef>
        <a:spcAft>
          <a:spcPct val="0"/>
        </a:spcAft>
        <a:buChar char="»"/>
        <a:defRPr sz="9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24014430" y="12462936"/>
            <a:ext cx="8893642" cy="8507306"/>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920242" y="14386560"/>
            <a:ext cx="23597521" cy="48768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20242" y="1706883"/>
            <a:ext cx="23597521" cy="1205654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748884" y="19751051"/>
            <a:ext cx="4321667" cy="1168400"/>
          </a:xfrm>
          <a:prstGeom prst="rect">
            <a:avLst/>
          </a:prstGeom>
        </p:spPr>
        <p:txBody>
          <a:bodyPr vert="horz" lIns="91440" tIns="45720" rIns="91440" bIns="45720" rtlCol="0" anchor="t"/>
          <a:lstStyle>
            <a:lvl1pPr algn="r">
              <a:defRPr sz="3200" b="0" i="0">
                <a:solidFill>
                  <a:schemeClr val="bg2">
                    <a:lumMod val="50000"/>
                  </a:schemeClr>
                </a:solidFill>
                <a:effectLst/>
                <a:latin typeface="+mn-lt"/>
              </a:defRPr>
            </a:lvl1pPr>
          </a:lstStyle>
          <a:p>
            <a:fld id="{B61BEF0D-F0BB-DE4B-95CE-6DB70DBA9567}" type="datetimeFigureOut">
              <a:rPr lang="en-US" dirty="0"/>
              <a:pPr/>
              <a:t>3/8/2021</a:t>
            </a:fld>
            <a:endParaRPr lang="en-US" dirty="0"/>
          </a:p>
        </p:txBody>
      </p:sp>
      <p:sp>
        <p:nvSpPr>
          <p:cNvPr id="5" name="Footer Placeholder 4"/>
          <p:cNvSpPr>
            <a:spLocks noGrp="1"/>
          </p:cNvSpPr>
          <p:nvPr>
            <p:ph type="ftr" sz="quarter" idx="3"/>
          </p:nvPr>
        </p:nvSpPr>
        <p:spPr>
          <a:xfrm>
            <a:off x="1920240" y="19751042"/>
            <a:ext cx="20922206" cy="1168400"/>
          </a:xfrm>
          <a:prstGeom prst="rect">
            <a:avLst/>
          </a:prstGeom>
        </p:spPr>
        <p:txBody>
          <a:bodyPr vert="horz" lIns="91440" tIns="45720" rIns="91440" bIns="45720" rtlCol="0" anchor="t"/>
          <a:lstStyle>
            <a:lvl1pPr algn="l">
              <a:defRPr sz="32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27987936" y="17851131"/>
            <a:ext cx="3084865" cy="2143760"/>
          </a:xfrm>
          <a:prstGeom prst="rect">
            <a:avLst/>
          </a:prstGeom>
        </p:spPr>
        <p:txBody>
          <a:bodyPr vert="horz" lIns="91440" tIns="45720" rIns="91440" bIns="45720" rtlCol="0" anchor="b"/>
          <a:lstStyle>
            <a:lvl1pPr algn="r">
              <a:defRPr sz="8960" b="0" i="0">
                <a:solidFill>
                  <a:schemeClr val="bg2">
                    <a:lumMod val="50000"/>
                  </a:schemeClr>
                </a:solidFill>
                <a:effectLst/>
                <a:latin typeface="+mn-lt"/>
              </a:defRPr>
            </a:lvl1pPr>
          </a:lstStyle>
          <a:p>
            <a:fld id="{D57F1E4F-1CFF-5643-939E-217C01CDF565}" type="slidenum">
              <a:rPr lang="en-US" dirty="0"/>
              <a:pPr/>
              <a:t>‹#›</a:t>
            </a:fld>
            <a:endParaRPr lang="en-US" dirty="0"/>
          </a:p>
        </p:txBody>
      </p:sp>
      <p:sp>
        <p:nvSpPr>
          <p:cNvPr id="13" name="Rectangle 7">
            <a:extLst>
              <a:ext uri="{FF2B5EF4-FFF2-40B4-BE49-F238E27FC236}">
                <a16:creationId xmlns:a16="http://schemas.microsoft.com/office/drawing/2014/main" id="{086A4693-F706-4A34-9A73-C641F7F8CC66}"/>
              </a:ext>
            </a:extLst>
          </p:cNvPr>
          <p:cNvSpPr>
            <a:spLocks noChangeArrowheads="1"/>
          </p:cNvSpPr>
          <p:nvPr userDrawn="1"/>
        </p:nvSpPr>
        <p:spPr bwMode="auto">
          <a:xfrm>
            <a:off x="0" y="3656013"/>
            <a:ext cx="5484813" cy="1828165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0" tIns="228600" rIns="457200" bIns="457200"/>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endParaRPr lang="en-US" altLang="en-US" sz="4800" dirty="0">
              <a:latin typeface="Impact" panose="020B0806030902050204" pitchFamily="34" charset="0"/>
            </a:endParaRPr>
          </a:p>
        </p:txBody>
      </p:sp>
      <p:sp>
        <p:nvSpPr>
          <p:cNvPr id="14" name="Rectangle 8">
            <a:extLst>
              <a:ext uri="{FF2B5EF4-FFF2-40B4-BE49-F238E27FC236}">
                <a16:creationId xmlns:a16="http://schemas.microsoft.com/office/drawing/2014/main" id="{0B929E1F-3C52-4C70-8032-4A36BDE5A8D0}"/>
              </a:ext>
            </a:extLst>
          </p:cNvPr>
          <p:cNvSpPr>
            <a:spLocks noChangeArrowheads="1"/>
          </p:cNvSpPr>
          <p:nvPr userDrawn="1"/>
        </p:nvSpPr>
        <p:spPr bwMode="auto">
          <a:xfrm flipH="1">
            <a:off x="5484812" y="7937"/>
            <a:ext cx="21937664" cy="3656013"/>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0" tIns="457200" rIns="457200" bIns="457200"/>
          <a:lstStyle/>
          <a:p>
            <a:endParaRPr lang="en-US"/>
          </a:p>
        </p:txBody>
      </p:sp>
      <p:sp>
        <p:nvSpPr>
          <p:cNvPr id="15" name="Rectangle 9">
            <a:extLst>
              <a:ext uri="{FF2B5EF4-FFF2-40B4-BE49-F238E27FC236}">
                <a16:creationId xmlns:a16="http://schemas.microsoft.com/office/drawing/2014/main" id="{7BDDB278-A98A-49B1-8546-4662D331337E}"/>
              </a:ext>
            </a:extLst>
          </p:cNvPr>
          <p:cNvSpPr>
            <a:spLocks noChangeArrowheads="1"/>
          </p:cNvSpPr>
          <p:nvPr userDrawn="1"/>
        </p:nvSpPr>
        <p:spPr bwMode="auto">
          <a:xfrm>
            <a:off x="5484813" y="3656013"/>
            <a:ext cx="27422475" cy="18281650"/>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0" tIns="457200" rIns="457200" bIns="457200"/>
          <a:lstStyle/>
          <a:p>
            <a:endParaRPr lang="en-US" dirty="0"/>
          </a:p>
        </p:txBody>
      </p:sp>
      <p:sp>
        <p:nvSpPr>
          <p:cNvPr id="16" name="Line 11">
            <a:extLst>
              <a:ext uri="{FF2B5EF4-FFF2-40B4-BE49-F238E27FC236}">
                <a16:creationId xmlns:a16="http://schemas.microsoft.com/office/drawing/2014/main" id="{13F0F9C7-5BC6-4D39-9E11-BEDCBDB421CF}"/>
              </a:ext>
            </a:extLst>
          </p:cNvPr>
          <p:cNvSpPr>
            <a:spLocks noChangeShapeType="1"/>
          </p:cNvSpPr>
          <p:nvPr userDrawn="1"/>
        </p:nvSpPr>
        <p:spPr bwMode="auto">
          <a:xfrm>
            <a:off x="5484813" y="0"/>
            <a:ext cx="0" cy="21939250"/>
          </a:xfrm>
          <a:prstGeom prst="line">
            <a:avLst/>
          </a:prstGeom>
          <a:noFill/>
          <a:ln w="76200">
            <a:solidFill>
              <a:schemeClr val="tx2">
                <a:lumMod val="20000"/>
                <a:lumOff val="8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2">
            <a:extLst>
              <a:ext uri="{FF2B5EF4-FFF2-40B4-BE49-F238E27FC236}">
                <a16:creationId xmlns:a16="http://schemas.microsoft.com/office/drawing/2014/main" id="{2608AFF8-AFC7-4E4E-BC89-AF4A981AE5AC}"/>
              </a:ext>
            </a:extLst>
          </p:cNvPr>
          <p:cNvSpPr>
            <a:spLocks noChangeShapeType="1"/>
          </p:cNvSpPr>
          <p:nvPr userDrawn="1"/>
        </p:nvSpPr>
        <p:spPr bwMode="auto">
          <a:xfrm>
            <a:off x="0" y="3657600"/>
            <a:ext cx="32907288" cy="0"/>
          </a:xfrm>
          <a:prstGeom prst="line">
            <a:avLst/>
          </a:prstGeom>
          <a:noFill/>
          <a:ln w="76200">
            <a:solidFill>
              <a:schemeClr val="tx2">
                <a:lumMod val="20000"/>
                <a:lumOff val="8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1">
            <a:extLst>
              <a:ext uri="{FF2B5EF4-FFF2-40B4-BE49-F238E27FC236}">
                <a16:creationId xmlns:a16="http://schemas.microsoft.com/office/drawing/2014/main" id="{1E52510B-881A-428F-9399-64A588E918E5}"/>
              </a:ext>
            </a:extLst>
          </p:cNvPr>
          <p:cNvSpPr>
            <a:spLocks noChangeShapeType="1"/>
          </p:cNvSpPr>
          <p:nvPr userDrawn="1"/>
        </p:nvSpPr>
        <p:spPr bwMode="auto">
          <a:xfrm flipH="1">
            <a:off x="27431998" y="-1"/>
            <a:ext cx="1" cy="364966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9" name="Picture 18" descr="Logo&#10;&#10;Description automatically generated">
            <a:extLst>
              <a:ext uri="{FF2B5EF4-FFF2-40B4-BE49-F238E27FC236}">
                <a16:creationId xmlns:a16="http://schemas.microsoft.com/office/drawing/2014/main" id="{F563BEEE-79C6-4BF4-8242-4733855D59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068" y="244473"/>
            <a:ext cx="4580952" cy="2885714"/>
          </a:xfrm>
          <a:prstGeom prst="rect">
            <a:avLst/>
          </a:prstGeom>
        </p:spPr>
      </p:pic>
      <p:pic>
        <p:nvPicPr>
          <p:cNvPr id="20" name="Picture 19" descr="Logo&#10;&#10;Description automatically generated">
            <a:extLst>
              <a:ext uri="{FF2B5EF4-FFF2-40B4-BE49-F238E27FC236}">
                <a16:creationId xmlns:a16="http://schemas.microsoft.com/office/drawing/2014/main" id="{3914F033-4F00-4CAE-A4FF-7B959C2D9A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721099" y="244473"/>
            <a:ext cx="2887566" cy="2889504"/>
          </a:xfrm>
          <a:prstGeom prst="rect">
            <a:avLst/>
          </a:prstGeom>
        </p:spPr>
      </p:pic>
      <p:sp>
        <p:nvSpPr>
          <p:cNvPr id="21" name="TextBox 20">
            <a:extLst>
              <a:ext uri="{FF2B5EF4-FFF2-40B4-BE49-F238E27FC236}">
                <a16:creationId xmlns:a16="http://schemas.microsoft.com/office/drawing/2014/main" id="{1C442454-F6E0-4786-8CC1-493678C5DE60}"/>
              </a:ext>
            </a:extLst>
          </p:cNvPr>
          <p:cNvSpPr txBox="1"/>
          <p:nvPr userDrawn="1"/>
        </p:nvSpPr>
        <p:spPr>
          <a:xfrm>
            <a:off x="838200" y="20261759"/>
            <a:ext cx="3962400" cy="769441"/>
          </a:xfrm>
          <a:prstGeom prst="rect">
            <a:avLst/>
          </a:prstGeom>
          <a:noFill/>
        </p:spPr>
        <p:txBody>
          <a:bodyPr wrap="square">
            <a:spAutoFit/>
          </a:bodyPr>
          <a:lstStyle/>
          <a:p>
            <a:pPr algn="ctr"/>
            <a:r>
              <a:rPr lang="en-US" dirty="0">
                <a:solidFill>
                  <a:schemeClr val="tx2">
                    <a:lumMod val="20000"/>
                    <a:lumOff val="80000"/>
                  </a:schemeClr>
                </a:solidFill>
                <a:latin typeface="Minion Pro" panose="02040503050201020203" pitchFamily="18" charset="0"/>
              </a:rPr>
              <a:t>Approved for public release; distribution is unlimited.</a:t>
            </a:r>
          </a:p>
        </p:txBody>
      </p:sp>
    </p:spTree>
    <p:extLst>
      <p:ext uri="{BB962C8B-B14F-4D97-AF65-F5344CB8AC3E}">
        <p14:creationId xmlns:p14="http://schemas.microsoft.com/office/powerpoint/2010/main" val="2735856109"/>
      </p:ext>
    </p:extLst>
  </p:cSld>
  <p:clrMap bg1="dk1" tx1="lt1" bg2="dk2" tx2="lt2" accent1="accent1" accent2="accent2" accent3="accent3" accent4="accent4" accent5="accent5" accent6="accent6" hlink="hlink" folHlink="folHlink"/>
  <p:sldLayoutIdLst>
    <p:sldLayoutId id="2147483780" r:id="rId1"/>
  </p:sldLayoutIdLst>
  <p:txStyles>
    <p:titleStyle>
      <a:lvl1pPr algn="l" defTabSz="1463040" rtl="0" eaLnBrk="1" latinLnBrk="0" hangingPunct="1">
        <a:spcBef>
          <a:spcPct val="0"/>
        </a:spcBef>
        <a:buNone/>
        <a:defRPr sz="1024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914400" indent="-914400" algn="l" defTabSz="1463040" rtl="0" eaLnBrk="1" latinLnBrk="0" hangingPunct="1">
        <a:spcBef>
          <a:spcPct val="20000"/>
        </a:spcBef>
        <a:spcAft>
          <a:spcPts val="1920"/>
        </a:spcAft>
        <a:buClr>
          <a:schemeClr val="tx1"/>
        </a:buClr>
        <a:buSzPct val="80000"/>
        <a:buFont typeface="Wingdings 3" panose="05040102010807070707" pitchFamily="18" charset="2"/>
        <a:buChar char=""/>
        <a:defRPr sz="6400" kern="1200" cap="none">
          <a:solidFill>
            <a:schemeClr val="bg2">
              <a:lumMod val="75000"/>
            </a:schemeClr>
          </a:solidFill>
          <a:effectLst/>
          <a:latin typeface="+mn-lt"/>
          <a:ea typeface="+mn-ea"/>
          <a:cs typeface="+mn-cs"/>
        </a:defRPr>
      </a:lvl1pPr>
      <a:lvl2pPr marL="2377440" indent="-914400" algn="l" defTabSz="1463040" rtl="0" eaLnBrk="1" latinLnBrk="0" hangingPunct="1">
        <a:spcBef>
          <a:spcPct val="20000"/>
        </a:spcBef>
        <a:spcAft>
          <a:spcPts val="1920"/>
        </a:spcAft>
        <a:buClr>
          <a:schemeClr val="tx1"/>
        </a:buClr>
        <a:buSzPct val="80000"/>
        <a:buFont typeface="Wingdings 3" panose="05040102010807070707" pitchFamily="18" charset="2"/>
        <a:buChar char=""/>
        <a:defRPr sz="5760" kern="1200" cap="none">
          <a:solidFill>
            <a:schemeClr val="bg2">
              <a:lumMod val="75000"/>
            </a:schemeClr>
          </a:solidFill>
          <a:effectLst/>
          <a:latin typeface="+mn-lt"/>
          <a:ea typeface="+mn-ea"/>
          <a:cs typeface="+mn-cs"/>
        </a:defRPr>
      </a:lvl2pPr>
      <a:lvl3pPr marL="3840480" indent="-914400" algn="l" defTabSz="1463040" rtl="0" eaLnBrk="1" latinLnBrk="0" hangingPunct="1">
        <a:spcBef>
          <a:spcPct val="20000"/>
        </a:spcBef>
        <a:spcAft>
          <a:spcPts val="1920"/>
        </a:spcAft>
        <a:buClr>
          <a:schemeClr val="tx1"/>
        </a:buClr>
        <a:buSzPct val="80000"/>
        <a:buFont typeface="Wingdings 3" panose="05040102010807070707" pitchFamily="18" charset="2"/>
        <a:buChar char=""/>
        <a:defRPr sz="5120" kern="1200" cap="none">
          <a:solidFill>
            <a:schemeClr val="bg2">
              <a:lumMod val="75000"/>
            </a:schemeClr>
          </a:solidFill>
          <a:effectLst/>
          <a:latin typeface="+mn-lt"/>
          <a:ea typeface="+mn-ea"/>
          <a:cs typeface="+mn-cs"/>
        </a:defRPr>
      </a:lvl3pPr>
      <a:lvl4pPr marL="4937760" indent="-548640" algn="l" defTabSz="1463040" rtl="0" eaLnBrk="1" latinLnBrk="0" hangingPunct="1">
        <a:spcBef>
          <a:spcPct val="20000"/>
        </a:spcBef>
        <a:spcAft>
          <a:spcPts val="1920"/>
        </a:spcAft>
        <a:buClr>
          <a:schemeClr val="tx1"/>
        </a:buClr>
        <a:buSzPct val="80000"/>
        <a:buFont typeface="Wingdings 3" panose="05040102010807070707" pitchFamily="18" charset="2"/>
        <a:buChar char=""/>
        <a:defRPr sz="4480" kern="1200" cap="none">
          <a:solidFill>
            <a:schemeClr val="bg2">
              <a:lumMod val="75000"/>
            </a:schemeClr>
          </a:solidFill>
          <a:effectLst/>
          <a:latin typeface="+mn-lt"/>
          <a:ea typeface="+mn-ea"/>
          <a:cs typeface="+mn-cs"/>
        </a:defRPr>
      </a:lvl4pPr>
      <a:lvl5pPr marL="6400800" indent="-548640" algn="l" defTabSz="1463040" rtl="0" eaLnBrk="1" latinLnBrk="0" hangingPunct="1">
        <a:spcBef>
          <a:spcPct val="20000"/>
        </a:spcBef>
        <a:spcAft>
          <a:spcPts val="1920"/>
        </a:spcAft>
        <a:buClr>
          <a:schemeClr val="tx1"/>
        </a:buClr>
        <a:buSzPct val="80000"/>
        <a:buFont typeface="Wingdings 3" panose="05040102010807070707" pitchFamily="18" charset="2"/>
        <a:buChar char=""/>
        <a:defRPr sz="4480" kern="1200" cap="none">
          <a:solidFill>
            <a:schemeClr val="bg2">
              <a:lumMod val="75000"/>
            </a:schemeClr>
          </a:solidFill>
          <a:effectLst/>
          <a:latin typeface="+mn-lt"/>
          <a:ea typeface="+mn-ea"/>
          <a:cs typeface="+mn-cs"/>
        </a:defRPr>
      </a:lvl5pPr>
      <a:lvl6pPr marL="8046720" indent="-731520" algn="l" defTabSz="1463040" rtl="0" eaLnBrk="1" latinLnBrk="0" hangingPunct="1">
        <a:spcBef>
          <a:spcPct val="20000"/>
        </a:spcBef>
        <a:spcAft>
          <a:spcPts val="1920"/>
        </a:spcAft>
        <a:buClr>
          <a:schemeClr val="tx1"/>
        </a:buClr>
        <a:buSzPct val="80000"/>
        <a:buFont typeface="Wingdings 3" panose="05040102010807070707" pitchFamily="18" charset="2"/>
        <a:buChar char=""/>
        <a:defRPr sz="4480" kern="1200" cap="none">
          <a:solidFill>
            <a:schemeClr val="bg2">
              <a:lumMod val="75000"/>
            </a:schemeClr>
          </a:solidFill>
          <a:effectLst/>
          <a:latin typeface="+mn-lt"/>
          <a:ea typeface="+mn-ea"/>
          <a:cs typeface="+mn-cs"/>
        </a:defRPr>
      </a:lvl6pPr>
      <a:lvl7pPr marL="9509760" indent="-731520" algn="l" defTabSz="1463040" rtl="0" eaLnBrk="1" latinLnBrk="0" hangingPunct="1">
        <a:spcBef>
          <a:spcPct val="20000"/>
        </a:spcBef>
        <a:spcAft>
          <a:spcPts val="1920"/>
        </a:spcAft>
        <a:buClr>
          <a:schemeClr val="tx1"/>
        </a:buClr>
        <a:buSzPct val="80000"/>
        <a:buFont typeface="Wingdings 3" panose="05040102010807070707" pitchFamily="18" charset="2"/>
        <a:buChar char=""/>
        <a:defRPr sz="4480" kern="1200" cap="none">
          <a:solidFill>
            <a:schemeClr val="bg2">
              <a:lumMod val="75000"/>
            </a:schemeClr>
          </a:solidFill>
          <a:effectLst/>
          <a:latin typeface="+mn-lt"/>
          <a:ea typeface="+mn-ea"/>
          <a:cs typeface="+mn-cs"/>
        </a:defRPr>
      </a:lvl7pPr>
      <a:lvl8pPr marL="10972800" indent="-731520" algn="l" defTabSz="1463040" rtl="0" eaLnBrk="1" latinLnBrk="0" hangingPunct="1">
        <a:spcBef>
          <a:spcPct val="20000"/>
        </a:spcBef>
        <a:spcAft>
          <a:spcPts val="1920"/>
        </a:spcAft>
        <a:buClr>
          <a:schemeClr val="tx1"/>
        </a:buClr>
        <a:buSzPct val="80000"/>
        <a:buFont typeface="Wingdings 3" panose="05040102010807070707" pitchFamily="18" charset="2"/>
        <a:buChar char=""/>
        <a:defRPr sz="4480" kern="1200" cap="none">
          <a:solidFill>
            <a:schemeClr val="bg2">
              <a:lumMod val="75000"/>
            </a:schemeClr>
          </a:solidFill>
          <a:effectLst/>
          <a:latin typeface="+mn-lt"/>
          <a:ea typeface="+mn-ea"/>
          <a:cs typeface="+mn-cs"/>
        </a:defRPr>
      </a:lvl8pPr>
      <a:lvl9pPr marL="12435840" indent="-731520" algn="l" defTabSz="1463040" rtl="0" eaLnBrk="1" latinLnBrk="0" hangingPunct="1">
        <a:spcBef>
          <a:spcPct val="20000"/>
        </a:spcBef>
        <a:spcAft>
          <a:spcPts val="1920"/>
        </a:spcAft>
        <a:buClr>
          <a:schemeClr val="tx1"/>
        </a:buClr>
        <a:buSzPct val="80000"/>
        <a:buFont typeface="Wingdings 3" panose="05040102010807070707" pitchFamily="18" charset="2"/>
        <a:buChar char=""/>
        <a:defRPr sz="4480" kern="1200" cap="none">
          <a:solidFill>
            <a:schemeClr val="bg2">
              <a:lumMod val="75000"/>
            </a:schemeClr>
          </a:solidFill>
          <a:effectLst/>
          <a:latin typeface="+mn-lt"/>
          <a:ea typeface="+mn-ea"/>
          <a:cs typeface="+mn-cs"/>
        </a:defRPr>
      </a:lvl9pPr>
    </p:bodyStyle>
    <p:otherStyle>
      <a:defPPr>
        <a:defRPr lang="en-US"/>
      </a:defPPr>
      <a:lvl1pPr marL="0" algn="l" defTabSz="1463040" rtl="0" eaLnBrk="1" latinLnBrk="0" hangingPunct="1">
        <a:defRPr sz="5760" kern="1200">
          <a:solidFill>
            <a:schemeClr val="tx1"/>
          </a:solidFill>
          <a:latin typeface="+mn-lt"/>
          <a:ea typeface="+mn-ea"/>
          <a:cs typeface="+mn-cs"/>
        </a:defRPr>
      </a:lvl1pPr>
      <a:lvl2pPr marL="1463040" algn="l" defTabSz="1463040" rtl="0" eaLnBrk="1" latinLnBrk="0" hangingPunct="1">
        <a:defRPr sz="5760" kern="1200">
          <a:solidFill>
            <a:schemeClr val="tx1"/>
          </a:solidFill>
          <a:latin typeface="+mn-lt"/>
          <a:ea typeface="+mn-ea"/>
          <a:cs typeface="+mn-cs"/>
        </a:defRPr>
      </a:lvl2pPr>
      <a:lvl3pPr marL="2926080" algn="l" defTabSz="1463040" rtl="0" eaLnBrk="1" latinLnBrk="0" hangingPunct="1">
        <a:defRPr sz="5760" kern="1200">
          <a:solidFill>
            <a:schemeClr val="tx1"/>
          </a:solidFill>
          <a:latin typeface="+mn-lt"/>
          <a:ea typeface="+mn-ea"/>
          <a:cs typeface="+mn-cs"/>
        </a:defRPr>
      </a:lvl3pPr>
      <a:lvl4pPr marL="4389120" algn="l" defTabSz="1463040" rtl="0" eaLnBrk="1" latinLnBrk="0" hangingPunct="1">
        <a:defRPr sz="5760" kern="1200">
          <a:solidFill>
            <a:schemeClr val="tx1"/>
          </a:solidFill>
          <a:latin typeface="+mn-lt"/>
          <a:ea typeface="+mn-ea"/>
          <a:cs typeface="+mn-cs"/>
        </a:defRPr>
      </a:lvl4pPr>
      <a:lvl5pPr marL="5852160" algn="l" defTabSz="1463040" rtl="0" eaLnBrk="1" latinLnBrk="0" hangingPunct="1">
        <a:defRPr sz="5760" kern="1200">
          <a:solidFill>
            <a:schemeClr val="tx1"/>
          </a:solidFill>
          <a:latin typeface="+mn-lt"/>
          <a:ea typeface="+mn-ea"/>
          <a:cs typeface="+mn-cs"/>
        </a:defRPr>
      </a:lvl5pPr>
      <a:lvl6pPr marL="7315200" algn="l" defTabSz="1463040" rtl="0" eaLnBrk="1" latinLnBrk="0" hangingPunct="1">
        <a:defRPr sz="5760" kern="1200">
          <a:solidFill>
            <a:schemeClr val="tx1"/>
          </a:solidFill>
          <a:latin typeface="+mn-lt"/>
          <a:ea typeface="+mn-ea"/>
          <a:cs typeface="+mn-cs"/>
        </a:defRPr>
      </a:lvl6pPr>
      <a:lvl7pPr marL="8778240" algn="l" defTabSz="1463040" rtl="0" eaLnBrk="1" latinLnBrk="0" hangingPunct="1">
        <a:defRPr sz="5760" kern="1200">
          <a:solidFill>
            <a:schemeClr val="tx1"/>
          </a:solidFill>
          <a:latin typeface="+mn-lt"/>
          <a:ea typeface="+mn-ea"/>
          <a:cs typeface="+mn-cs"/>
        </a:defRPr>
      </a:lvl7pPr>
      <a:lvl8pPr marL="10241280" algn="l" defTabSz="1463040" rtl="0" eaLnBrk="1" latinLnBrk="0" hangingPunct="1">
        <a:defRPr sz="5760" kern="1200">
          <a:solidFill>
            <a:schemeClr val="tx1"/>
          </a:solidFill>
          <a:latin typeface="+mn-lt"/>
          <a:ea typeface="+mn-ea"/>
          <a:cs typeface="+mn-cs"/>
        </a:defRPr>
      </a:lvl8pPr>
      <a:lvl9pPr marL="11704320" algn="l" defTabSz="146304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 name="Text Box 122">
            <a:extLst>
              <a:ext uri="{FF2B5EF4-FFF2-40B4-BE49-F238E27FC236}">
                <a16:creationId xmlns:a16="http://schemas.microsoft.com/office/drawing/2014/main" id="{63A7B0B6-3F15-408A-9896-F77AF4A422C1}"/>
              </a:ext>
            </a:extLst>
          </p:cNvPr>
          <p:cNvSpPr txBox="1">
            <a:spLocks noChangeArrowheads="1"/>
          </p:cNvSpPr>
          <p:nvPr/>
        </p:nvSpPr>
        <p:spPr bwMode="auto">
          <a:xfrm>
            <a:off x="6857998" y="254814"/>
            <a:ext cx="2455073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7200" dirty="0">
                <a:solidFill>
                  <a:schemeClr val="bg1"/>
                </a:solidFill>
                <a:latin typeface="+mj-lt"/>
              </a:rPr>
              <a:t>Replace This Text With Your Title</a:t>
            </a:r>
          </a:p>
        </p:txBody>
      </p:sp>
      <p:sp>
        <p:nvSpPr>
          <p:cNvPr id="2171" name="Text Box 123">
            <a:extLst>
              <a:ext uri="{FF2B5EF4-FFF2-40B4-BE49-F238E27FC236}">
                <a16:creationId xmlns:a16="http://schemas.microsoft.com/office/drawing/2014/main" id="{7E0291B5-71D9-4D22-AD73-D79CB6968865}"/>
              </a:ext>
            </a:extLst>
          </p:cNvPr>
          <p:cNvSpPr txBox="1">
            <a:spLocks noChangeArrowheads="1"/>
          </p:cNvSpPr>
          <p:nvPr/>
        </p:nvSpPr>
        <p:spPr bwMode="auto">
          <a:xfrm>
            <a:off x="6857999" y="2245667"/>
            <a:ext cx="24792039" cy="152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tIns="457200" rIns="457200" bIns="4572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4000" dirty="0">
                <a:solidFill>
                  <a:schemeClr val="bg1"/>
                </a:solidFill>
                <a:latin typeface="Minion Pro" panose="02040503050201020203" pitchFamily="18" charset="0"/>
              </a:rPr>
              <a:t>Dr. Ima Sage</a:t>
            </a:r>
            <a:r>
              <a:rPr lang="en-US" altLang="en-US" sz="4000" baseline="30000" dirty="0">
                <a:solidFill>
                  <a:schemeClr val="bg1"/>
                </a:solidFill>
                <a:latin typeface="Minion Pro" panose="02040503050201020203" pitchFamily="18" charset="0"/>
              </a:rPr>
              <a:t>1,2</a:t>
            </a:r>
            <a:r>
              <a:rPr lang="en-US" altLang="en-US" sz="4000" dirty="0">
                <a:solidFill>
                  <a:schemeClr val="bg1"/>
                </a:solidFill>
                <a:latin typeface="Minion Pro" panose="02040503050201020203" pitchFamily="18" charset="0"/>
              </a:rPr>
              <a:t>, Mr. </a:t>
            </a:r>
            <a:r>
              <a:rPr lang="en-US" altLang="en-US" sz="4000" dirty="0" err="1">
                <a:solidFill>
                  <a:schemeClr val="bg1"/>
                </a:solidFill>
                <a:latin typeface="Minion Pro" panose="02040503050201020203" pitchFamily="18" charset="0"/>
              </a:rPr>
              <a:t>Aldis</a:t>
            </a:r>
            <a:r>
              <a:rPr lang="en-US" altLang="en-US" sz="4000" dirty="0">
                <a:solidFill>
                  <a:schemeClr val="bg1"/>
                </a:solidFill>
                <a:latin typeface="Minion Pro" panose="02040503050201020203" pitchFamily="18" charset="0"/>
              </a:rPr>
              <a:t> Lamp, LT Able Seaman</a:t>
            </a:r>
            <a:r>
              <a:rPr lang="en-US" altLang="en-US" sz="4000" baseline="30000" dirty="0">
                <a:solidFill>
                  <a:schemeClr val="bg1"/>
                </a:solidFill>
                <a:latin typeface="Minion Pro" panose="02040503050201020203" pitchFamily="18" charset="0"/>
              </a:rPr>
              <a:t>1,2</a:t>
            </a:r>
          </a:p>
          <a:p>
            <a:pPr algn="ctr"/>
            <a:r>
              <a:rPr lang="en-US" altLang="en-US" sz="4000" baseline="30000" dirty="0">
                <a:solidFill>
                  <a:schemeClr val="bg1"/>
                </a:solidFill>
                <a:latin typeface="Minion Pro" panose="02040503050201020203" pitchFamily="18" charset="0"/>
              </a:rPr>
              <a:t>1</a:t>
            </a:r>
            <a:r>
              <a:rPr lang="en-US" altLang="en-US" sz="4000" dirty="0">
                <a:solidFill>
                  <a:schemeClr val="bg1"/>
                </a:solidFill>
                <a:latin typeface="Minion Pro" panose="02040503050201020203" pitchFamily="18" charset="0"/>
              </a:rPr>
              <a:t>University Affiliation, </a:t>
            </a:r>
            <a:r>
              <a:rPr lang="en-US" altLang="en-US" sz="4000" baseline="30000" dirty="0">
                <a:solidFill>
                  <a:schemeClr val="bg1"/>
                </a:solidFill>
                <a:latin typeface="Minion Pro" panose="02040503050201020203" pitchFamily="18" charset="0"/>
              </a:rPr>
              <a:t>2</a:t>
            </a:r>
            <a:r>
              <a:rPr lang="en-US" altLang="en-US" sz="4000" dirty="0">
                <a:solidFill>
                  <a:schemeClr val="bg1"/>
                </a:solidFill>
                <a:latin typeface="Minion Pro" panose="02040503050201020203" pitchFamily="18" charset="0"/>
              </a:rPr>
              <a:t>Department Affiliation, </a:t>
            </a:r>
            <a:r>
              <a:rPr lang="en-US" altLang="en-US" sz="4000" baseline="30000" dirty="0">
                <a:solidFill>
                  <a:schemeClr val="bg1"/>
                </a:solidFill>
                <a:latin typeface="Minion Pro" panose="02040503050201020203" pitchFamily="18" charset="0"/>
              </a:rPr>
              <a:t>3</a:t>
            </a:r>
            <a:r>
              <a:rPr lang="en-US" altLang="en-US" sz="4000" dirty="0">
                <a:solidFill>
                  <a:schemeClr val="bg1"/>
                </a:solidFill>
                <a:latin typeface="Minion Pro" panose="02040503050201020203" pitchFamily="18" charset="0"/>
              </a:rPr>
              <a:t>Department Affiliation</a:t>
            </a:r>
          </a:p>
        </p:txBody>
      </p:sp>
      <p:sp>
        <p:nvSpPr>
          <p:cNvPr id="2178" name="Text Box 130">
            <a:extLst>
              <a:ext uri="{FF2B5EF4-FFF2-40B4-BE49-F238E27FC236}">
                <a16:creationId xmlns:a16="http://schemas.microsoft.com/office/drawing/2014/main" id="{CD197C2A-1163-403B-8917-324B51DD8640}"/>
              </a:ext>
            </a:extLst>
          </p:cNvPr>
          <p:cNvSpPr txBox="1">
            <a:spLocks noChangeArrowheads="1"/>
          </p:cNvSpPr>
          <p:nvPr/>
        </p:nvSpPr>
        <p:spPr bwMode="auto">
          <a:xfrm>
            <a:off x="6170613" y="3656013"/>
            <a:ext cx="8226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a:solidFill>
                  <a:schemeClr val="bg1"/>
                </a:solidFill>
                <a:latin typeface="Minion Pro" panose="02040503050201020203" pitchFamily="18" charset="0"/>
              </a:rPr>
              <a:t>INTRODUCTION</a:t>
            </a:r>
          </a:p>
        </p:txBody>
      </p:sp>
      <p:sp>
        <p:nvSpPr>
          <p:cNvPr id="2179" name="Text Box 131">
            <a:extLst>
              <a:ext uri="{FF2B5EF4-FFF2-40B4-BE49-F238E27FC236}">
                <a16:creationId xmlns:a16="http://schemas.microsoft.com/office/drawing/2014/main" id="{27FC6E1D-870C-4258-B7EE-F37BA5F54A8E}"/>
              </a:ext>
            </a:extLst>
          </p:cNvPr>
          <p:cNvSpPr txBox="1">
            <a:spLocks noChangeArrowheads="1"/>
          </p:cNvSpPr>
          <p:nvPr/>
        </p:nvSpPr>
        <p:spPr bwMode="auto">
          <a:xfrm>
            <a:off x="6170613" y="12796838"/>
            <a:ext cx="8226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dirty="0">
                <a:solidFill>
                  <a:schemeClr val="bg1"/>
                </a:solidFill>
                <a:latin typeface="Minion Pro" panose="02040503050201020203" pitchFamily="18" charset="0"/>
              </a:rPr>
              <a:t>METHODS AND MATERIALS</a:t>
            </a:r>
          </a:p>
        </p:txBody>
      </p:sp>
      <p:sp>
        <p:nvSpPr>
          <p:cNvPr id="2181" name="Text Box 133">
            <a:extLst>
              <a:ext uri="{FF2B5EF4-FFF2-40B4-BE49-F238E27FC236}">
                <a16:creationId xmlns:a16="http://schemas.microsoft.com/office/drawing/2014/main" id="{E51859D3-6C1E-4CB2-B3B2-F4E38289637D}"/>
              </a:ext>
            </a:extLst>
          </p:cNvPr>
          <p:cNvSpPr txBox="1">
            <a:spLocks noChangeArrowheads="1"/>
          </p:cNvSpPr>
          <p:nvPr/>
        </p:nvSpPr>
        <p:spPr bwMode="auto">
          <a:xfrm>
            <a:off x="23995063" y="12796838"/>
            <a:ext cx="8226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a:solidFill>
                  <a:schemeClr val="bg1"/>
                </a:solidFill>
                <a:latin typeface="Minion Pro" panose="02040503050201020203" pitchFamily="18" charset="0"/>
              </a:rPr>
              <a:t>CONCLUSIONS</a:t>
            </a:r>
          </a:p>
        </p:txBody>
      </p:sp>
      <p:sp>
        <p:nvSpPr>
          <p:cNvPr id="2182" name="Text Box 134">
            <a:extLst>
              <a:ext uri="{FF2B5EF4-FFF2-40B4-BE49-F238E27FC236}">
                <a16:creationId xmlns:a16="http://schemas.microsoft.com/office/drawing/2014/main" id="{F1792144-AB10-499D-88A1-6C7C00A3DAD7}"/>
              </a:ext>
            </a:extLst>
          </p:cNvPr>
          <p:cNvSpPr txBox="1">
            <a:spLocks noChangeArrowheads="1"/>
          </p:cNvSpPr>
          <p:nvPr/>
        </p:nvSpPr>
        <p:spPr bwMode="auto">
          <a:xfrm>
            <a:off x="23995063" y="3656013"/>
            <a:ext cx="8226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a:solidFill>
                  <a:schemeClr val="bg1"/>
                </a:solidFill>
                <a:latin typeface="Minion Pro" panose="02040503050201020203" pitchFamily="18" charset="0"/>
              </a:rPr>
              <a:t>DISCUSSION</a:t>
            </a:r>
          </a:p>
        </p:txBody>
      </p:sp>
      <p:sp>
        <p:nvSpPr>
          <p:cNvPr id="2183" name="Text Box 135">
            <a:extLst>
              <a:ext uri="{FF2B5EF4-FFF2-40B4-BE49-F238E27FC236}">
                <a16:creationId xmlns:a16="http://schemas.microsoft.com/office/drawing/2014/main" id="{7F1A0139-F509-41D9-84C1-3BE091E185E2}"/>
              </a:ext>
            </a:extLst>
          </p:cNvPr>
          <p:cNvSpPr txBox="1">
            <a:spLocks noChangeArrowheads="1"/>
          </p:cNvSpPr>
          <p:nvPr/>
        </p:nvSpPr>
        <p:spPr bwMode="auto">
          <a:xfrm>
            <a:off x="15082838" y="3657600"/>
            <a:ext cx="82280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a:solidFill>
                  <a:schemeClr val="bg1"/>
                </a:solidFill>
                <a:latin typeface="Minion Pro" panose="02040503050201020203" pitchFamily="18" charset="0"/>
              </a:rPr>
              <a:t>RESULTS</a:t>
            </a:r>
          </a:p>
        </p:txBody>
      </p:sp>
      <p:sp>
        <p:nvSpPr>
          <p:cNvPr id="2184" name="Text Box 136">
            <a:extLst>
              <a:ext uri="{FF2B5EF4-FFF2-40B4-BE49-F238E27FC236}">
                <a16:creationId xmlns:a16="http://schemas.microsoft.com/office/drawing/2014/main" id="{FB492CD7-E028-43BE-9B3F-68E28DE1E2F2}"/>
              </a:ext>
            </a:extLst>
          </p:cNvPr>
          <p:cNvSpPr txBox="1">
            <a:spLocks noChangeArrowheads="1"/>
          </p:cNvSpPr>
          <p:nvPr/>
        </p:nvSpPr>
        <p:spPr bwMode="auto">
          <a:xfrm>
            <a:off x="23995063" y="16910050"/>
            <a:ext cx="8226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a:solidFill>
                  <a:schemeClr val="bg1"/>
                </a:solidFill>
                <a:latin typeface="Minion Pro" panose="02040503050201020203" pitchFamily="18" charset="0"/>
              </a:rPr>
              <a:t>REFERENCES</a:t>
            </a:r>
          </a:p>
        </p:txBody>
      </p:sp>
      <p:graphicFrame>
        <p:nvGraphicFramePr>
          <p:cNvPr id="6" name="Object 137">
            <a:extLst>
              <a:ext uri="{FF2B5EF4-FFF2-40B4-BE49-F238E27FC236}">
                <a16:creationId xmlns:a16="http://schemas.microsoft.com/office/drawing/2014/main" id="{94362891-18FD-49FF-B2A8-1A608094865A}"/>
              </a:ext>
            </a:extLst>
          </p:cNvPr>
          <p:cNvGraphicFramePr>
            <a:graphicFrameLocks noChangeAspect="1"/>
          </p:cNvGraphicFramePr>
          <p:nvPr>
            <p:extLst>
              <p:ext uri="{D42A27DB-BD31-4B8C-83A1-F6EECF244321}">
                <p14:modId xmlns:p14="http://schemas.microsoft.com/office/powerpoint/2010/main" val="408332606"/>
              </p:ext>
            </p:extLst>
          </p:nvPr>
        </p:nvGraphicFramePr>
        <p:xfrm>
          <a:off x="15367000" y="17881600"/>
          <a:ext cx="3441700" cy="284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35" name="Group 187">
            <a:extLst>
              <a:ext uri="{FF2B5EF4-FFF2-40B4-BE49-F238E27FC236}">
                <a16:creationId xmlns:a16="http://schemas.microsoft.com/office/drawing/2014/main" id="{68E4D2D8-F12B-4FB5-85D3-4C3B052A0886}"/>
              </a:ext>
            </a:extLst>
          </p:cNvPr>
          <p:cNvGraphicFramePr>
            <a:graphicFrameLocks noGrp="1"/>
          </p:cNvGraphicFramePr>
          <p:nvPr>
            <p:extLst>
              <p:ext uri="{D42A27DB-BD31-4B8C-83A1-F6EECF244321}">
                <p14:modId xmlns:p14="http://schemas.microsoft.com/office/powerpoint/2010/main" val="1138235702"/>
              </p:ext>
            </p:extLst>
          </p:nvPr>
        </p:nvGraphicFramePr>
        <p:xfrm>
          <a:off x="19716750" y="17907000"/>
          <a:ext cx="3429000" cy="2743201"/>
        </p:xfrm>
        <a:graphic>
          <a:graphicData uri="http://schemas.openxmlformats.org/drawingml/2006/table">
            <a:tbl>
              <a:tblPr/>
              <a:tblGrid>
                <a:gridCol w="1112838">
                  <a:extLst>
                    <a:ext uri="{9D8B030D-6E8A-4147-A177-3AD203B41FA5}">
                      <a16:colId xmlns:a16="http://schemas.microsoft.com/office/drawing/2014/main" val="2846105556"/>
                    </a:ext>
                  </a:extLst>
                </a:gridCol>
                <a:gridCol w="579437">
                  <a:extLst>
                    <a:ext uri="{9D8B030D-6E8A-4147-A177-3AD203B41FA5}">
                      <a16:colId xmlns:a16="http://schemas.microsoft.com/office/drawing/2014/main" val="3305287203"/>
                    </a:ext>
                  </a:extLst>
                </a:gridCol>
                <a:gridCol w="577850">
                  <a:extLst>
                    <a:ext uri="{9D8B030D-6E8A-4147-A177-3AD203B41FA5}">
                      <a16:colId xmlns:a16="http://schemas.microsoft.com/office/drawing/2014/main" val="963457154"/>
                    </a:ext>
                  </a:extLst>
                </a:gridCol>
                <a:gridCol w="577850">
                  <a:extLst>
                    <a:ext uri="{9D8B030D-6E8A-4147-A177-3AD203B41FA5}">
                      <a16:colId xmlns:a16="http://schemas.microsoft.com/office/drawing/2014/main" val="618874739"/>
                    </a:ext>
                  </a:extLst>
                </a:gridCol>
                <a:gridCol w="581025">
                  <a:extLst>
                    <a:ext uri="{9D8B030D-6E8A-4147-A177-3AD203B41FA5}">
                      <a16:colId xmlns:a16="http://schemas.microsoft.com/office/drawing/2014/main" val="1260779751"/>
                    </a:ext>
                  </a:extLst>
                </a:gridCol>
              </a:tblGrid>
              <a:tr h="638175">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348116782"/>
                  </a:ext>
                </a:extLst>
              </a:tr>
              <a:tr h="527050">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Patient 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2273656583"/>
                  </a:ext>
                </a:extLst>
              </a:tr>
              <a:tr h="525463">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Patient 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2863000158"/>
                  </a:ext>
                </a:extLst>
              </a:tr>
              <a:tr h="527050">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Patient 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671857654"/>
                  </a:ext>
                </a:extLst>
              </a:tr>
              <a:tr h="525463">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Patient 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151213911"/>
                  </a:ext>
                </a:extLst>
              </a:tr>
            </a:tbl>
          </a:graphicData>
        </a:graphic>
      </p:graphicFrame>
      <p:sp>
        <p:nvSpPr>
          <p:cNvPr id="2224" name="Text Box 176">
            <a:extLst>
              <a:ext uri="{FF2B5EF4-FFF2-40B4-BE49-F238E27FC236}">
                <a16:creationId xmlns:a16="http://schemas.microsoft.com/office/drawing/2014/main" id="{6A34017A-2C4D-4AC7-9BFD-E60523D48DF2}"/>
              </a:ext>
            </a:extLst>
          </p:cNvPr>
          <p:cNvSpPr txBox="1">
            <a:spLocks noChangeArrowheads="1"/>
          </p:cNvSpPr>
          <p:nvPr/>
        </p:nvSpPr>
        <p:spPr bwMode="auto">
          <a:xfrm>
            <a:off x="14616008" y="20878800"/>
            <a:ext cx="44864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chemeClr val="bg1"/>
                </a:solidFill>
                <a:latin typeface="Minion Pro" panose="02040503050201020203" pitchFamily="18" charset="0"/>
              </a:rPr>
              <a:t>Chart 1.</a:t>
            </a:r>
            <a:r>
              <a:rPr lang="en-US" altLang="en-US" sz="2400" dirty="0">
                <a:solidFill>
                  <a:schemeClr val="bg1"/>
                </a:solidFill>
                <a:latin typeface="Minion Pro" panose="02040503050201020203" pitchFamily="18" charset="0"/>
              </a:rPr>
              <a:t> Label in 20pt Minion Pro.</a:t>
            </a:r>
          </a:p>
        </p:txBody>
      </p:sp>
      <p:sp>
        <p:nvSpPr>
          <p:cNvPr id="2225" name="Text Box 177">
            <a:extLst>
              <a:ext uri="{FF2B5EF4-FFF2-40B4-BE49-F238E27FC236}">
                <a16:creationId xmlns:a16="http://schemas.microsoft.com/office/drawing/2014/main" id="{CF354BDE-A137-43B9-915C-0F52C8636CDC}"/>
              </a:ext>
            </a:extLst>
          </p:cNvPr>
          <p:cNvSpPr txBox="1">
            <a:spLocks noChangeArrowheads="1"/>
          </p:cNvSpPr>
          <p:nvPr/>
        </p:nvSpPr>
        <p:spPr bwMode="auto">
          <a:xfrm>
            <a:off x="19237419" y="20878800"/>
            <a:ext cx="44257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chemeClr val="bg1"/>
                </a:solidFill>
                <a:latin typeface="Minion Pro" panose="02040503050201020203" pitchFamily="18" charset="0"/>
              </a:rPr>
              <a:t>Table 1.</a:t>
            </a:r>
            <a:r>
              <a:rPr lang="en-US" altLang="en-US" sz="2400" dirty="0">
                <a:solidFill>
                  <a:schemeClr val="bg1"/>
                </a:solidFill>
                <a:latin typeface="Minion Pro" panose="02040503050201020203" pitchFamily="18" charset="0"/>
              </a:rPr>
              <a:t> Label in 20pt Minion Pro.</a:t>
            </a:r>
          </a:p>
        </p:txBody>
      </p:sp>
      <p:pic>
        <p:nvPicPr>
          <p:cNvPr id="2226" name="Picture 178">
            <a:extLst>
              <a:ext uri="{FF2B5EF4-FFF2-40B4-BE49-F238E27FC236}">
                <a16:creationId xmlns:a16="http://schemas.microsoft.com/office/drawing/2014/main" id="{D842FCAA-FBAC-4E42-A152-895B13A65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2225" y="13711238"/>
            <a:ext cx="342741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7" name="Picture 179">
            <a:extLst>
              <a:ext uri="{FF2B5EF4-FFF2-40B4-BE49-F238E27FC236}">
                <a16:creationId xmlns:a16="http://schemas.microsoft.com/office/drawing/2014/main" id="{170E1BFA-A62A-4F88-A9AA-049D71BCA9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8338" y="13711238"/>
            <a:ext cx="34274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8" name="Text Box 180">
            <a:extLst>
              <a:ext uri="{FF2B5EF4-FFF2-40B4-BE49-F238E27FC236}">
                <a16:creationId xmlns:a16="http://schemas.microsoft.com/office/drawing/2014/main" id="{7E34D6E1-529D-4B14-9698-C1E749EB1FFE}"/>
              </a:ext>
            </a:extLst>
          </p:cNvPr>
          <p:cNvSpPr txBox="1">
            <a:spLocks noChangeArrowheads="1"/>
          </p:cNvSpPr>
          <p:nvPr/>
        </p:nvSpPr>
        <p:spPr bwMode="auto">
          <a:xfrm>
            <a:off x="14689680" y="16840200"/>
            <a:ext cx="45693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chemeClr val="bg1"/>
                </a:solidFill>
                <a:latin typeface="Minion Pro" panose="02040503050201020203" pitchFamily="18" charset="0"/>
              </a:rPr>
              <a:t>Figure 1.</a:t>
            </a:r>
            <a:r>
              <a:rPr lang="en-US" altLang="en-US" sz="2400" dirty="0">
                <a:solidFill>
                  <a:schemeClr val="bg1"/>
                </a:solidFill>
                <a:latin typeface="Minion Pro" panose="02040503050201020203" pitchFamily="18" charset="0"/>
              </a:rPr>
              <a:t> Label in 20pt Minion Pro.</a:t>
            </a:r>
          </a:p>
        </p:txBody>
      </p:sp>
      <p:sp>
        <p:nvSpPr>
          <p:cNvPr id="2229" name="Text Box 181">
            <a:extLst>
              <a:ext uri="{FF2B5EF4-FFF2-40B4-BE49-F238E27FC236}">
                <a16:creationId xmlns:a16="http://schemas.microsoft.com/office/drawing/2014/main" id="{B717A0BB-877C-4726-81E2-3576D40AA14A}"/>
              </a:ext>
            </a:extLst>
          </p:cNvPr>
          <p:cNvSpPr txBox="1">
            <a:spLocks noChangeArrowheads="1"/>
          </p:cNvSpPr>
          <p:nvPr/>
        </p:nvSpPr>
        <p:spPr bwMode="auto">
          <a:xfrm>
            <a:off x="19145793" y="16840200"/>
            <a:ext cx="45693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chemeClr val="bg1"/>
                </a:solidFill>
                <a:latin typeface="Minion Pro" panose="02040503050201020203" pitchFamily="18" charset="0"/>
              </a:rPr>
              <a:t>Figure 2.</a:t>
            </a:r>
            <a:r>
              <a:rPr lang="en-US" altLang="en-US" sz="2400" dirty="0">
                <a:solidFill>
                  <a:schemeClr val="bg1"/>
                </a:solidFill>
                <a:latin typeface="Minion Pro" panose="02040503050201020203" pitchFamily="18" charset="0"/>
              </a:rPr>
              <a:t> Label in 20pt Minion Pro.</a:t>
            </a:r>
          </a:p>
        </p:txBody>
      </p:sp>
      <p:sp>
        <p:nvSpPr>
          <p:cNvPr id="2230" name="Text Box 182">
            <a:extLst>
              <a:ext uri="{FF2B5EF4-FFF2-40B4-BE49-F238E27FC236}">
                <a16:creationId xmlns:a16="http://schemas.microsoft.com/office/drawing/2014/main" id="{DF89645E-C422-4CB0-802A-AF9C02CE89C4}"/>
              </a:ext>
            </a:extLst>
          </p:cNvPr>
          <p:cNvSpPr txBox="1">
            <a:spLocks noChangeArrowheads="1"/>
          </p:cNvSpPr>
          <p:nvPr/>
        </p:nvSpPr>
        <p:spPr bwMode="auto">
          <a:xfrm>
            <a:off x="0" y="3656013"/>
            <a:ext cx="5484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a:solidFill>
                  <a:schemeClr val="bg1"/>
                </a:solidFill>
                <a:latin typeface="Minion Pro" panose="02040503050201020203" pitchFamily="18" charset="0"/>
              </a:rPr>
              <a:t>ABSTRACT</a:t>
            </a:r>
          </a:p>
        </p:txBody>
      </p:sp>
      <p:sp>
        <p:nvSpPr>
          <p:cNvPr id="2237" name="Text Box 189">
            <a:extLst>
              <a:ext uri="{FF2B5EF4-FFF2-40B4-BE49-F238E27FC236}">
                <a16:creationId xmlns:a16="http://schemas.microsoft.com/office/drawing/2014/main" id="{A0B590FF-6410-4F37-9E4F-DC76DE388E1A}"/>
              </a:ext>
            </a:extLst>
          </p:cNvPr>
          <p:cNvSpPr txBox="1">
            <a:spLocks noChangeArrowheads="1"/>
          </p:cNvSpPr>
          <p:nvPr/>
        </p:nvSpPr>
        <p:spPr bwMode="auto">
          <a:xfrm>
            <a:off x="455613" y="4570413"/>
            <a:ext cx="4570412" cy="9694962"/>
          </a:xfrm>
          <a:prstGeom prst="rect">
            <a:avLst/>
          </a:prstGeom>
          <a:solidFill>
            <a:srgbClr val="003A7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spAutoFit/>
          </a:bodyPr>
          <a:lstStyle/>
          <a:p>
            <a:r>
              <a:rPr lang="en-US" altLang="en-US" sz="2400" dirty="0">
                <a:solidFill>
                  <a:schemeClr val="bg1"/>
                </a:solidFill>
                <a:latin typeface="Minion Pro" panose="02040503050201020203" pitchFamily="18" charset="0"/>
              </a:rPr>
              <a:t>Click here to insert your Abstract text. Type it in or copy and paste from your Word document or other source.</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This text box will automatically re-size to your text.</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change the background color of this text box: Double-click near the edge to open the Format tool, select ‘Colors and Lines’, and change the fill color to whatever you like.</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change the font style of this text box: Click on the border once to highlight the entire text box, then select a different font or font size that suits you. This text is in Minion Pro 22pt and is easily readable up to 3 feet away in a 24x48 poster, and up to 6 feet away in a 48x96 poster (file printed at 200%).</a:t>
            </a:r>
          </a:p>
        </p:txBody>
      </p:sp>
      <p:sp>
        <p:nvSpPr>
          <p:cNvPr id="2238" name="Text Box 190">
            <a:extLst>
              <a:ext uri="{FF2B5EF4-FFF2-40B4-BE49-F238E27FC236}">
                <a16:creationId xmlns:a16="http://schemas.microsoft.com/office/drawing/2014/main" id="{A6FE2E2C-CC16-4CA6-A9D7-52A7620AA88D}"/>
              </a:ext>
            </a:extLst>
          </p:cNvPr>
          <p:cNvSpPr txBox="1">
            <a:spLocks noChangeArrowheads="1"/>
          </p:cNvSpPr>
          <p:nvPr/>
        </p:nvSpPr>
        <p:spPr bwMode="auto">
          <a:xfrm>
            <a:off x="15082838" y="4570413"/>
            <a:ext cx="8228012" cy="8226425"/>
          </a:xfrm>
          <a:prstGeom prst="rect">
            <a:avLst/>
          </a:prstGeom>
          <a:solidFill>
            <a:srgbClr val="366EA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p>
            <a:r>
              <a:rPr lang="en-US" altLang="en-US" sz="2400" dirty="0">
                <a:solidFill>
                  <a:schemeClr val="bg1"/>
                </a:solidFill>
                <a:latin typeface="Minion Pro" panose="02040503050201020203" pitchFamily="18" charset="0"/>
              </a:rPr>
              <a:t>Click here to insert your Results text. Type it in or copy and paste from your Word document or other source. Click once on the dashed border to highlight then drag the bottom edge up to fit. Or change the font size to fill the box. </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have the box automatically re-size to your text: Double-click near the edge to open the Format tool, and select ‘Text Box’, then check “Resize AutoShape to Fit Text”.</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change the background color of this text box: Double-click near the edge to open the Format tool, select ‘Colors and Lines’, and change the fill color to whatever you like. </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change the font style of this text box: Click on the border once to highlight the entire text box, then select a different font or font size that suits you. This text is in Minion Pro 24pt and is easily readable up to 3 feet away in a 24x48 poster, and up to 6 feet away in a 48x96 poster (file printed at 200%).</a:t>
            </a:r>
          </a:p>
          <a:p>
            <a:endParaRPr lang="en-US" altLang="en-US" sz="2400" dirty="0">
              <a:solidFill>
                <a:schemeClr val="bg1"/>
              </a:solidFill>
              <a:latin typeface="Minion Pro" panose="02040503050201020203" pitchFamily="18" charset="0"/>
            </a:endParaRPr>
          </a:p>
        </p:txBody>
      </p:sp>
      <p:sp>
        <p:nvSpPr>
          <p:cNvPr id="2239" name="Text Box 191">
            <a:extLst>
              <a:ext uri="{FF2B5EF4-FFF2-40B4-BE49-F238E27FC236}">
                <a16:creationId xmlns:a16="http://schemas.microsoft.com/office/drawing/2014/main" id="{0DAE680E-2E9A-4C12-A6E1-B2A70D54DCEC}"/>
              </a:ext>
            </a:extLst>
          </p:cNvPr>
          <p:cNvSpPr txBox="1">
            <a:spLocks noChangeArrowheads="1"/>
          </p:cNvSpPr>
          <p:nvPr/>
        </p:nvSpPr>
        <p:spPr bwMode="auto">
          <a:xfrm>
            <a:off x="23995063" y="4570413"/>
            <a:ext cx="8226425" cy="8226425"/>
          </a:xfrm>
          <a:prstGeom prst="rect">
            <a:avLst/>
          </a:prstGeom>
          <a:solidFill>
            <a:srgbClr val="366EA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p>
            <a:r>
              <a:rPr lang="en-US" altLang="en-US" sz="2400" dirty="0">
                <a:solidFill>
                  <a:schemeClr val="bg1"/>
                </a:solidFill>
                <a:latin typeface="Minion Pro" panose="02040503050201020203" pitchFamily="18" charset="0"/>
              </a:rPr>
              <a:t>Click here to insert your Discussion text. Type it in or copy and paste from your Word document or other source. Click once on the dashed border to highlight then drag the bottom edge up to fit. Or change the font size to fill the box. </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have the box automatically re-size to your text: Double-click near the edge to open the Format tool, and select ‘Text Box’, then check “Resize AutoShape to Fit Text”.</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change the background color of this text box: Double-click near the edge to open the Format tool, select ‘Colors and Lines’, and change the fill color to whatever you like. </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change the font style of this text box: Click on the border once to highlight the entire text box, then select a different font or font size that suits you. This text is in Minion Pro 24pt and is easily readable up to 3 feet away in a 24x48 poster, and up to 6 feet away in a 48x96 poster (file printed at 200%).</a:t>
            </a:r>
          </a:p>
        </p:txBody>
      </p:sp>
      <p:sp>
        <p:nvSpPr>
          <p:cNvPr id="2240" name="Text Box 192">
            <a:extLst>
              <a:ext uri="{FF2B5EF4-FFF2-40B4-BE49-F238E27FC236}">
                <a16:creationId xmlns:a16="http://schemas.microsoft.com/office/drawing/2014/main" id="{6C03FC9E-0CBD-494F-8531-6B87CF145161}"/>
              </a:ext>
            </a:extLst>
          </p:cNvPr>
          <p:cNvSpPr txBox="1">
            <a:spLocks noChangeArrowheads="1"/>
          </p:cNvSpPr>
          <p:nvPr/>
        </p:nvSpPr>
        <p:spPr bwMode="auto">
          <a:xfrm>
            <a:off x="6172200" y="13711238"/>
            <a:ext cx="8228013" cy="7319962"/>
          </a:xfrm>
          <a:prstGeom prst="rect">
            <a:avLst/>
          </a:prstGeom>
          <a:solidFill>
            <a:srgbClr val="366EA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p>
            <a:r>
              <a:rPr lang="en-US" altLang="en-US" sz="2400" dirty="0">
                <a:solidFill>
                  <a:schemeClr val="bg1"/>
                </a:solidFill>
                <a:latin typeface="Minion Pro" panose="02040503050201020203" pitchFamily="18" charset="0"/>
              </a:rPr>
              <a:t>Click here to insert your Methods and Materials text. Type it in or copy and paste from your Word document or other source. Click once on the dashed border to highlight then drag the bottom edge up to fit. Or change the font size to fill the box. </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have the box automatically re-size to your text: Double-click near the edge to open the Format tool, and select ‘Text Box’, then check “Resize AutoShape to Fit Text”.</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change the background color of this text box: Double-click near the edge to open the Format tool, select ‘Colors and Lines’, and change the fill color to whatever you like. </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change the font style of this text box: Click on the border once to highlight the entire text box, then select a different font or font size that suits you. This text is in Minion Pro 24pt and is easily readable up to 3 feet away in a 24x48 poster, and up to 6 feet away in a 48x96 poster (file printed at 200%).</a:t>
            </a:r>
          </a:p>
        </p:txBody>
      </p:sp>
      <p:sp>
        <p:nvSpPr>
          <p:cNvPr id="2241" name="Text Box 193">
            <a:extLst>
              <a:ext uri="{FF2B5EF4-FFF2-40B4-BE49-F238E27FC236}">
                <a16:creationId xmlns:a16="http://schemas.microsoft.com/office/drawing/2014/main" id="{DBAE6125-2BFE-42CC-B9F4-79A21E65F2BC}"/>
              </a:ext>
            </a:extLst>
          </p:cNvPr>
          <p:cNvSpPr txBox="1">
            <a:spLocks noChangeArrowheads="1"/>
          </p:cNvSpPr>
          <p:nvPr/>
        </p:nvSpPr>
        <p:spPr bwMode="auto">
          <a:xfrm>
            <a:off x="23995063" y="13711238"/>
            <a:ext cx="8226425" cy="3198812"/>
          </a:xfrm>
          <a:prstGeom prst="rect">
            <a:avLst/>
          </a:prstGeom>
          <a:solidFill>
            <a:srgbClr val="366EA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p>
            <a:r>
              <a:rPr lang="en-US" altLang="en-US" sz="2400" dirty="0">
                <a:solidFill>
                  <a:schemeClr val="bg1"/>
                </a:solidFill>
                <a:latin typeface="Minion Pro" panose="02040503050201020203" pitchFamily="18" charset="0"/>
              </a:rPr>
              <a:t>Click here to insert your Conclusions text. Type it in or copy and paste from your Word document or other source. </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change the font style of this text box: Click on the border once to highlight the entire text box, then select a different font or font size that suits you. This text is in Minion Pro 24pt and is easily readable up to 3 feet away in a 24x48 poster, and up to 6 feet away in a 48x96 poster (file printed at 200%).</a:t>
            </a:r>
          </a:p>
        </p:txBody>
      </p:sp>
      <p:sp>
        <p:nvSpPr>
          <p:cNvPr id="2242" name="Text Box 194">
            <a:extLst>
              <a:ext uri="{FF2B5EF4-FFF2-40B4-BE49-F238E27FC236}">
                <a16:creationId xmlns:a16="http://schemas.microsoft.com/office/drawing/2014/main" id="{D947138E-E626-4F7E-A334-5D6F037FF108}"/>
              </a:ext>
            </a:extLst>
          </p:cNvPr>
          <p:cNvSpPr txBox="1">
            <a:spLocks noChangeArrowheads="1"/>
          </p:cNvSpPr>
          <p:nvPr/>
        </p:nvSpPr>
        <p:spPr bwMode="auto">
          <a:xfrm>
            <a:off x="6170613" y="4570413"/>
            <a:ext cx="8226425" cy="8226425"/>
          </a:xfrm>
          <a:prstGeom prst="rect">
            <a:avLst/>
          </a:prstGeom>
          <a:solidFill>
            <a:srgbClr val="366EA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p>
            <a:r>
              <a:rPr lang="en-US" altLang="en-US" sz="2400" dirty="0">
                <a:solidFill>
                  <a:schemeClr val="bg1"/>
                </a:solidFill>
                <a:latin typeface="Minion Pro" panose="02040503050201020203" pitchFamily="18" charset="0"/>
              </a:rPr>
              <a:t>Click here to insert your Introduction text. Type it in or copy and paste from your Word document or other source. Click once on the dashed border to highlight then drag the bottom edge up to fit. Or change the font size to fill the box. </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have the box automatically re-size to your text: Double-click near the edge to open the Format tool, and select ‘Text Box’, then check “Resize AutoShape to Fit Text”.</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change the background color of this text box: Double-click near the edge to open the Format tool, select ‘Colors and Lines’, and change the fill color to whatever you like. </a:t>
            </a:r>
          </a:p>
          <a:p>
            <a:endParaRPr lang="en-US" altLang="en-US" sz="2400" dirty="0">
              <a:solidFill>
                <a:schemeClr val="bg1"/>
              </a:solidFill>
              <a:latin typeface="Minion Pro" panose="02040503050201020203" pitchFamily="18" charset="0"/>
            </a:endParaRPr>
          </a:p>
          <a:p>
            <a:r>
              <a:rPr lang="en-US" altLang="en-US" sz="2400" b="1" dirty="0">
                <a:solidFill>
                  <a:srgbClr val="FFFF99"/>
                </a:solidFill>
                <a:latin typeface="Minion Pro" panose="02040503050201020203" pitchFamily="18" charset="0"/>
              </a:rPr>
              <a:t>The various elements and text boxes included in this template are examples of what we commonly see on posters of this kind. They are simply placeholders and you should feel free to add, delete, re-arrange, re-name, or re-size as best suits your needs.</a:t>
            </a:r>
          </a:p>
        </p:txBody>
      </p:sp>
      <p:sp>
        <p:nvSpPr>
          <p:cNvPr id="2243" name="Text Box 195">
            <a:extLst>
              <a:ext uri="{FF2B5EF4-FFF2-40B4-BE49-F238E27FC236}">
                <a16:creationId xmlns:a16="http://schemas.microsoft.com/office/drawing/2014/main" id="{147F3675-697E-4F75-919F-5C0A2573D855}"/>
              </a:ext>
            </a:extLst>
          </p:cNvPr>
          <p:cNvSpPr txBox="1">
            <a:spLocks noChangeArrowheads="1"/>
          </p:cNvSpPr>
          <p:nvPr/>
        </p:nvSpPr>
        <p:spPr bwMode="auto">
          <a:xfrm>
            <a:off x="23995063" y="17832388"/>
            <a:ext cx="8226425" cy="3198812"/>
          </a:xfrm>
          <a:prstGeom prst="rect">
            <a:avLst/>
          </a:prstGeom>
          <a:solidFill>
            <a:srgbClr val="366EA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lvl1pPr marL="457200" indent="-457200">
              <a:defRPr>
                <a:solidFill>
                  <a:schemeClr val="tx1"/>
                </a:solidFill>
                <a:latin typeface="Arial" panose="020B0604020202020204" pitchFamily="34" charset="0"/>
              </a:defRPr>
            </a:lvl1pPr>
            <a:lvl2pPr marL="914400" indent="-342900">
              <a:defRPr>
                <a:solidFill>
                  <a:schemeClr val="tx1"/>
                </a:solidFill>
                <a:latin typeface="Arial" panose="020B0604020202020204" pitchFamily="34" charset="0"/>
              </a:defRPr>
            </a:lvl2pPr>
            <a:lvl3pPr marL="1371600" indent="-342900">
              <a:defRPr>
                <a:solidFill>
                  <a:schemeClr val="tx1"/>
                </a:solidFill>
                <a:latin typeface="Arial" panose="020B0604020202020204" pitchFamily="34" charset="0"/>
              </a:defRPr>
            </a:lvl3pPr>
            <a:lvl4pPr marL="1828800" indent="-342900">
              <a:defRPr>
                <a:solidFill>
                  <a:schemeClr val="tx1"/>
                </a:solidFill>
                <a:latin typeface="Arial" panose="020B0604020202020204" pitchFamily="34" charset="0"/>
              </a:defRPr>
            </a:lvl4pPr>
            <a:lvl5pPr marL="2286000" indent="-342900">
              <a:defRPr>
                <a:solidFill>
                  <a:schemeClr val="tx1"/>
                </a:solidFill>
                <a:latin typeface="Arial" panose="020B0604020202020204" pitchFamily="34" charset="0"/>
              </a:defRPr>
            </a:lvl5pPr>
            <a:lvl6pPr marL="2743200" indent="-342900" fontAlgn="base">
              <a:spcBef>
                <a:spcPct val="0"/>
              </a:spcBef>
              <a:spcAft>
                <a:spcPct val="0"/>
              </a:spcAft>
              <a:defRPr>
                <a:solidFill>
                  <a:schemeClr val="tx1"/>
                </a:solidFill>
                <a:latin typeface="Arial" panose="020B0604020202020204" pitchFamily="34" charset="0"/>
              </a:defRPr>
            </a:lvl6pPr>
            <a:lvl7pPr marL="3200400" indent="-342900" fontAlgn="base">
              <a:spcBef>
                <a:spcPct val="0"/>
              </a:spcBef>
              <a:spcAft>
                <a:spcPct val="0"/>
              </a:spcAft>
              <a:defRPr>
                <a:solidFill>
                  <a:schemeClr val="tx1"/>
                </a:solidFill>
                <a:latin typeface="Arial" panose="020B0604020202020204" pitchFamily="34" charset="0"/>
              </a:defRPr>
            </a:lvl7pPr>
            <a:lvl8pPr marL="3657600" indent="-342900" fontAlgn="base">
              <a:spcBef>
                <a:spcPct val="0"/>
              </a:spcBef>
              <a:spcAft>
                <a:spcPct val="0"/>
              </a:spcAft>
              <a:defRPr>
                <a:solidFill>
                  <a:schemeClr val="tx1"/>
                </a:solidFill>
                <a:latin typeface="Arial" panose="020B0604020202020204" pitchFamily="34" charset="0"/>
              </a:defRPr>
            </a:lvl8pPr>
            <a:lvl9pPr marL="4114800" indent="-342900" fontAlgn="base">
              <a:spcBef>
                <a:spcPct val="0"/>
              </a:spcBef>
              <a:spcAft>
                <a:spcPct val="0"/>
              </a:spcAft>
              <a:defRPr>
                <a:solidFill>
                  <a:schemeClr val="tx1"/>
                </a:solidFill>
                <a:latin typeface="Arial" panose="020B0604020202020204" pitchFamily="34" charset="0"/>
              </a:defRPr>
            </a:lvl9pPr>
          </a:lstStyle>
          <a:p>
            <a:pPr>
              <a:spcAft>
                <a:spcPct val="50000"/>
              </a:spcAft>
              <a:buFontTx/>
              <a:buAutoNum type="arabicPeriod"/>
            </a:pPr>
            <a:r>
              <a:rPr lang="en-US" altLang="en-US" sz="2400" dirty="0">
                <a:solidFill>
                  <a:schemeClr val="bg1"/>
                </a:solidFill>
                <a:latin typeface="Minion Pro" panose="02040503050201020203" pitchFamily="18" charset="0"/>
              </a:rPr>
              <a:t>Click here to insert your References. Type it in or copy and paste from your Word document or other source.</a:t>
            </a:r>
          </a:p>
          <a:p>
            <a:pPr>
              <a:spcAft>
                <a:spcPct val="50000"/>
              </a:spcAft>
              <a:buFontTx/>
              <a:buAutoNum type="arabicPeriod"/>
            </a:pPr>
            <a:r>
              <a:rPr lang="en-US" altLang="en-US" sz="2400" dirty="0">
                <a:solidFill>
                  <a:schemeClr val="bg1"/>
                </a:solidFill>
                <a:latin typeface="Minion Pro" panose="02040503050201020203" pitchFamily="18" charset="0"/>
              </a:rPr>
              <a:t>Click on the border once to highlight and select a different font or font size that suits you. This text is in Minion Pro 22pt and is easily readable up to 3 feet away in a 24x48 poster, and up to 6 feet away in a 48x96 poster (file printed at 200%).</a:t>
            </a:r>
          </a:p>
        </p:txBody>
      </p:sp>
      <p:sp>
        <p:nvSpPr>
          <p:cNvPr id="28" name="Text Box 183">
            <a:extLst>
              <a:ext uri="{FF2B5EF4-FFF2-40B4-BE49-F238E27FC236}">
                <a16:creationId xmlns:a16="http://schemas.microsoft.com/office/drawing/2014/main" id="{61F4F346-FE54-430B-8307-921FE7C5245B}"/>
              </a:ext>
            </a:extLst>
          </p:cNvPr>
          <p:cNvSpPr txBox="1">
            <a:spLocks noChangeArrowheads="1"/>
          </p:cNvSpPr>
          <p:nvPr/>
        </p:nvSpPr>
        <p:spPr bwMode="auto">
          <a:xfrm>
            <a:off x="0" y="15316200"/>
            <a:ext cx="5484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a:solidFill>
                  <a:schemeClr val="bg1"/>
                </a:solidFill>
                <a:latin typeface="Minion Pro" panose="02040503050201020203" pitchFamily="18" charset="0"/>
              </a:rPr>
              <a:t>CONTACT</a:t>
            </a:r>
          </a:p>
        </p:txBody>
      </p:sp>
      <p:sp>
        <p:nvSpPr>
          <p:cNvPr id="29" name="Text Box 188">
            <a:extLst>
              <a:ext uri="{FF2B5EF4-FFF2-40B4-BE49-F238E27FC236}">
                <a16:creationId xmlns:a16="http://schemas.microsoft.com/office/drawing/2014/main" id="{BF60E3D4-B592-4EB9-BE7D-3156E2BA89E7}"/>
              </a:ext>
            </a:extLst>
          </p:cNvPr>
          <p:cNvSpPr txBox="1">
            <a:spLocks noChangeArrowheads="1"/>
          </p:cNvSpPr>
          <p:nvPr/>
        </p:nvSpPr>
        <p:spPr bwMode="auto">
          <a:xfrm>
            <a:off x="455613" y="16365538"/>
            <a:ext cx="4570412" cy="2308324"/>
          </a:xfrm>
          <a:prstGeom prst="rect">
            <a:avLst/>
          </a:prstGeom>
          <a:solidFill>
            <a:srgbClr val="003A7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spAutoFit/>
          </a:bodyPr>
          <a:lstStyle/>
          <a:p>
            <a:r>
              <a:rPr lang="en-US" altLang="en-US" sz="2400" dirty="0">
                <a:solidFill>
                  <a:schemeClr val="bg1"/>
                </a:solidFill>
                <a:latin typeface="Minion Pro" panose="02040503050201020203" pitchFamily="18" charset="0"/>
              </a:rPr>
              <a:t>&lt;your name&gt;          </a:t>
            </a:r>
          </a:p>
          <a:p>
            <a:r>
              <a:rPr lang="en-US" altLang="en-US" sz="2400" dirty="0">
                <a:solidFill>
                  <a:schemeClr val="bg1"/>
                </a:solidFill>
                <a:latin typeface="Minion Pro" panose="02040503050201020203" pitchFamily="18" charset="0"/>
              </a:rPr>
              <a:t>&lt;your organization&gt;</a:t>
            </a:r>
          </a:p>
          <a:p>
            <a:r>
              <a:rPr lang="en-US" altLang="en-US" sz="2400" dirty="0">
                <a:solidFill>
                  <a:schemeClr val="bg1"/>
                </a:solidFill>
                <a:latin typeface="Minion Pro" panose="02040503050201020203" pitchFamily="18" charset="0"/>
              </a:rPr>
              <a:t>Email: </a:t>
            </a:r>
          </a:p>
          <a:p>
            <a:r>
              <a:rPr lang="en-US" altLang="en-US" sz="2400" dirty="0">
                <a:solidFill>
                  <a:schemeClr val="bg1"/>
                </a:solidFill>
                <a:latin typeface="Minion Pro" panose="02040503050201020203" pitchFamily="18" charset="0"/>
              </a:rPr>
              <a:t>Phone: </a:t>
            </a:r>
          </a:p>
          <a:p>
            <a:r>
              <a:rPr lang="en-US" altLang="en-US" sz="2400" dirty="0">
                <a:solidFill>
                  <a:schemeClr val="bg1"/>
                </a:solidFill>
                <a:latin typeface="Minion Pro" panose="02040503050201020203" pitchFamily="18" charset="0"/>
              </a:rPr>
              <a:t>Website: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22">
            <a:extLst>
              <a:ext uri="{FF2B5EF4-FFF2-40B4-BE49-F238E27FC236}">
                <a16:creationId xmlns:a16="http://schemas.microsoft.com/office/drawing/2014/main" id="{D9E97FD8-75E7-4C81-A644-FC8D7EB9A7F2}"/>
              </a:ext>
            </a:extLst>
          </p:cNvPr>
          <p:cNvSpPr txBox="1">
            <a:spLocks noChangeArrowheads="1"/>
          </p:cNvSpPr>
          <p:nvPr/>
        </p:nvSpPr>
        <p:spPr bwMode="auto">
          <a:xfrm>
            <a:off x="5483225" y="0"/>
            <a:ext cx="2194877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7200" dirty="0">
                <a:solidFill>
                  <a:schemeClr val="bg1"/>
                </a:solidFill>
                <a:latin typeface="+mj-lt"/>
              </a:rPr>
              <a:t>Replace This Text With Your Title</a:t>
            </a:r>
          </a:p>
        </p:txBody>
      </p:sp>
      <p:sp>
        <p:nvSpPr>
          <p:cNvPr id="27" name="Text Box 123">
            <a:extLst>
              <a:ext uri="{FF2B5EF4-FFF2-40B4-BE49-F238E27FC236}">
                <a16:creationId xmlns:a16="http://schemas.microsoft.com/office/drawing/2014/main" id="{01889703-0C48-4981-9537-B39D547418EE}"/>
              </a:ext>
            </a:extLst>
          </p:cNvPr>
          <p:cNvSpPr txBox="1">
            <a:spLocks noChangeArrowheads="1"/>
          </p:cNvSpPr>
          <p:nvPr/>
        </p:nvSpPr>
        <p:spPr bwMode="auto">
          <a:xfrm>
            <a:off x="5484813" y="2133600"/>
            <a:ext cx="21947187" cy="152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tIns="457200" rIns="457200" bIns="4572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4000" dirty="0">
                <a:solidFill>
                  <a:schemeClr val="bg1"/>
                </a:solidFill>
                <a:latin typeface="Minion Pro" panose="02040503050201020203" pitchFamily="18" charset="0"/>
              </a:rPr>
              <a:t>Dr. Ima Sage</a:t>
            </a:r>
            <a:r>
              <a:rPr lang="en-US" altLang="en-US" sz="4000" baseline="30000" dirty="0">
                <a:solidFill>
                  <a:schemeClr val="bg1"/>
                </a:solidFill>
                <a:latin typeface="Minion Pro" panose="02040503050201020203" pitchFamily="18" charset="0"/>
              </a:rPr>
              <a:t>1,2</a:t>
            </a:r>
            <a:r>
              <a:rPr lang="en-US" altLang="en-US" sz="4000" dirty="0">
                <a:solidFill>
                  <a:schemeClr val="bg1"/>
                </a:solidFill>
                <a:latin typeface="Minion Pro" panose="02040503050201020203" pitchFamily="18" charset="0"/>
              </a:rPr>
              <a:t>, Mr. </a:t>
            </a:r>
            <a:r>
              <a:rPr lang="en-US" altLang="en-US" sz="4000" dirty="0" err="1">
                <a:solidFill>
                  <a:schemeClr val="bg1"/>
                </a:solidFill>
                <a:latin typeface="Minion Pro" panose="02040503050201020203" pitchFamily="18" charset="0"/>
              </a:rPr>
              <a:t>Aldis</a:t>
            </a:r>
            <a:r>
              <a:rPr lang="en-US" altLang="en-US" sz="4000" dirty="0">
                <a:solidFill>
                  <a:schemeClr val="bg1"/>
                </a:solidFill>
                <a:latin typeface="Minion Pro" panose="02040503050201020203" pitchFamily="18" charset="0"/>
              </a:rPr>
              <a:t> Lamp, LT Able Seaman</a:t>
            </a:r>
            <a:r>
              <a:rPr lang="en-US" altLang="en-US" sz="4000" baseline="30000" dirty="0">
                <a:solidFill>
                  <a:schemeClr val="bg1"/>
                </a:solidFill>
                <a:latin typeface="Minion Pro" panose="02040503050201020203" pitchFamily="18" charset="0"/>
              </a:rPr>
              <a:t>1,2</a:t>
            </a:r>
          </a:p>
          <a:p>
            <a:pPr algn="ctr"/>
            <a:r>
              <a:rPr lang="en-US" altLang="en-US" sz="4000" baseline="30000" dirty="0">
                <a:solidFill>
                  <a:schemeClr val="bg1"/>
                </a:solidFill>
                <a:latin typeface="Minion Pro" panose="02040503050201020203" pitchFamily="18" charset="0"/>
              </a:rPr>
              <a:t>1</a:t>
            </a:r>
            <a:r>
              <a:rPr lang="en-US" altLang="en-US" sz="4000" dirty="0">
                <a:solidFill>
                  <a:schemeClr val="bg1"/>
                </a:solidFill>
                <a:latin typeface="Minion Pro" panose="02040503050201020203" pitchFamily="18" charset="0"/>
              </a:rPr>
              <a:t>University Affiliation, </a:t>
            </a:r>
            <a:r>
              <a:rPr lang="en-US" altLang="en-US" sz="4000" baseline="30000" dirty="0">
                <a:solidFill>
                  <a:schemeClr val="bg1"/>
                </a:solidFill>
                <a:latin typeface="Minion Pro" panose="02040503050201020203" pitchFamily="18" charset="0"/>
              </a:rPr>
              <a:t>2</a:t>
            </a:r>
            <a:r>
              <a:rPr lang="en-US" altLang="en-US" sz="4000" dirty="0">
                <a:solidFill>
                  <a:schemeClr val="bg1"/>
                </a:solidFill>
                <a:latin typeface="Minion Pro" panose="02040503050201020203" pitchFamily="18" charset="0"/>
              </a:rPr>
              <a:t>Department Affiliation, </a:t>
            </a:r>
            <a:r>
              <a:rPr lang="en-US" altLang="en-US" sz="4000" baseline="30000" dirty="0">
                <a:solidFill>
                  <a:schemeClr val="bg1"/>
                </a:solidFill>
                <a:latin typeface="Minion Pro" panose="02040503050201020203" pitchFamily="18" charset="0"/>
              </a:rPr>
              <a:t>3</a:t>
            </a:r>
            <a:r>
              <a:rPr lang="en-US" altLang="en-US" sz="4000" dirty="0">
                <a:solidFill>
                  <a:schemeClr val="bg1"/>
                </a:solidFill>
                <a:latin typeface="Minion Pro" panose="02040503050201020203" pitchFamily="18" charset="0"/>
              </a:rPr>
              <a:t>Department Affiliation</a:t>
            </a:r>
          </a:p>
        </p:txBody>
      </p:sp>
      <p:sp>
        <p:nvSpPr>
          <p:cNvPr id="28" name="Text Box 130">
            <a:extLst>
              <a:ext uri="{FF2B5EF4-FFF2-40B4-BE49-F238E27FC236}">
                <a16:creationId xmlns:a16="http://schemas.microsoft.com/office/drawing/2014/main" id="{26E2510B-BD63-4176-A044-6B5381BCC661}"/>
              </a:ext>
            </a:extLst>
          </p:cNvPr>
          <p:cNvSpPr txBox="1">
            <a:spLocks noChangeArrowheads="1"/>
          </p:cNvSpPr>
          <p:nvPr/>
        </p:nvSpPr>
        <p:spPr bwMode="auto">
          <a:xfrm>
            <a:off x="6170613" y="3656013"/>
            <a:ext cx="8226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a:solidFill>
                  <a:schemeClr val="bg1"/>
                </a:solidFill>
                <a:latin typeface="Minion Pro" panose="02040503050201020203" pitchFamily="18" charset="0"/>
              </a:rPr>
              <a:t>INTRODUCTION</a:t>
            </a:r>
          </a:p>
        </p:txBody>
      </p:sp>
      <p:sp>
        <p:nvSpPr>
          <p:cNvPr id="31" name="Text Box 134">
            <a:extLst>
              <a:ext uri="{FF2B5EF4-FFF2-40B4-BE49-F238E27FC236}">
                <a16:creationId xmlns:a16="http://schemas.microsoft.com/office/drawing/2014/main" id="{478E9C4A-129F-4436-90D8-5C13178342FA}"/>
              </a:ext>
            </a:extLst>
          </p:cNvPr>
          <p:cNvSpPr txBox="1">
            <a:spLocks noChangeArrowheads="1"/>
          </p:cNvSpPr>
          <p:nvPr/>
        </p:nvSpPr>
        <p:spPr bwMode="auto">
          <a:xfrm>
            <a:off x="23995063" y="3656013"/>
            <a:ext cx="8226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a:solidFill>
                  <a:schemeClr val="bg1"/>
                </a:solidFill>
                <a:latin typeface="Minion Pro" panose="02040503050201020203" pitchFamily="18" charset="0"/>
              </a:rPr>
              <a:t>DISCUSSION</a:t>
            </a:r>
          </a:p>
        </p:txBody>
      </p:sp>
      <p:sp>
        <p:nvSpPr>
          <p:cNvPr id="32" name="Text Box 135">
            <a:extLst>
              <a:ext uri="{FF2B5EF4-FFF2-40B4-BE49-F238E27FC236}">
                <a16:creationId xmlns:a16="http://schemas.microsoft.com/office/drawing/2014/main" id="{0160DB05-2DB7-46DE-9C5A-3A9FE33B177F}"/>
              </a:ext>
            </a:extLst>
          </p:cNvPr>
          <p:cNvSpPr txBox="1">
            <a:spLocks noChangeArrowheads="1"/>
          </p:cNvSpPr>
          <p:nvPr/>
        </p:nvSpPr>
        <p:spPr bwMode="auto">
          <a:xfrm>
            <a:off x="15082838" y="3657600"/>
            <a:ext cx="82280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a:solidFill>
                  <a:schemeClr val="bg1"/>
                </a:solidFill>
                <a:latin typeface="Minion Pro" panose="02040503050201020203" pitchFamily="18" charset="0"/>
              </a:rPr>
              <a:t>RESULTS</a:t>
            </a:r>
          </a:p>
        </p:txBody>
      </p:sp>
      <p:sp>
        <p:nvSpPr>
          <p:cNvPr id="42" name="Text Box 182">
            <a:extLst>
              <a:ext uri="{FF2B5EF4-FFF2-40B4-BE49-F238E27FC236}">
                <a16:creationId xmlns:a16="http://schemas.microsoft.com/office/drawing/2014/main" id="{8DBCF130-A34D-4FBE-AB18-EEEFBC47C14F}"/>
              </a:ext>
            </a:extLst>
          </p:cNvPr>
          <p:cNvSpPr txBox="1">
            <a:spLocks noChangeArrowheads="1"/>
          </p:cNvSpPr>
          <p:nvPr/>
        </p:nvSpPr>
        <p:spPr bwMode="auto">
          <a:xfrm>
            <a:off x="0" y="3656013"/>
            <a:ext cx="5484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a:solidFill>
                  <a:schemeClr val="bg1"/>
                </a:solidFill>
                <a:latin typeface="Minion Pro" panose="02040503050201020203" pitchFamily="18" charset="0"/>
              </a:rPr>
              <a:t>ABSTRACT</a:t>
            </a:r>
          </a:p>
        </p:txBody>
      </p:sp>
      <p:sp>
        <p:nvSpPr>
          <p:cNvPr id="52" name="Text Box 131">
            <a:extLst>
              <a:ext uri="{FF2B5EF4-FFF2-40B4-BE49-F238E27FC236}">
                <a16:creationId xmlns:a16="http://schemas.microsoft.com/office/drawing/2014/main" id="{B98EAFE5-1E56-4446-A374-7F5BAAE01755}"/>
              </a:ext>
            </a:extLst>
          </p:cNvPr>
          <p:cNvSpPr txBox="1">
            <a:spLocks noChangeArrowheads="1"/>
          </p:cNvSpPr>
          <p:nvPr/>
        </p:nvSpPr>
        <p:spPr bwMode="auto">
          <a:xfrm>
            <a:off x="6170613" y="12796838"/>
            <a:ext cx="8226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dirty="0">
                <a:solidFill>
                  <a:schemeClr val="bg1"/>
                </a:solidFill>
                <a:latin typeface="Minion Pro" panose="02040503050201020203" pitchFamily="18" charset="0"/>
              </a:rPr>
              <a:t>METHODS AND MATERIALS</a:t>
            </a:r>
          </a:p>
        </p:txBody>
      </p:sp>
      <p:sp>
        <p:nvSpPr>
          <p:cNvPr id="53" name="Text Box 133">
            <a:extLst>
              <a:ext uri="{FF2B5EF4-FFF2-40B4-BE49-F238E27FC236}">
                <a16:creationId xmlns:a16="http://schemas.microsoft.com/office/drawing/2014/main" id="{035887CF-B0F0-4EDC-93AF-BC34D8716308}"/>
              </a:ext>
            </a:extLst>
          </p:cNvPr>
          <p:cNvSpPr txBox="1">
            <a:spLocks noChangeArrowheads="1"/>
          </p:cNvSpPr>
          <p:nvPr/>
        </p:nvSpPr>
        <p:spPr bwMode="auto">
          <a:xfrm>
            <a:off x="23995063" y="12796838"/>
            <a:ext cx="8226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a:solidFill>
                  <a:schemeClr val="bg1"/>
                </a:solidFill>
                <a:latin typeface="Minion Pro" panose="02040503050201020203" pitchFamily="18" charset="0"/>
              </a:rPr>
              <a:t>CONCLUSIONS</a:t>
            </a:r>
          </a:p>
        </p:txBody>
      </p:sp>
      <p:sp>
        <p:nvSpPr>
          <p:cNvPr id="54" name="Text Box 136">
            <a:extLst>
              <a:ext uri="{FF2B5EF4-FFF2-40B4-BE49-F238E27FC236}">
                <a16:creationId xmlns:a16="http://schemas.microsoft.com/office/drawing/2014/main" id="{4C6EBB7C-548B-4BC5-881F-173379497D3E}"/>
              </a:ext>
            </a:extLst>
          </p:cNvPr>
          <p:cNvSpPr txBox="1">
            <a:spLocks noChangeArrowheads="1"/>
          </p:cNvSpPr>
          <p:nvPr/>
        </p:nvSpPr>
        <p:spPr bwMode="auto">
          <a:xfrm>
            <a:off x="23995063" y="16910050"/>
            <a:ext cx="8226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a:solidFill>
                  <a:schemeClr val="bg1"/>
                </a:solidFill>
                <a:latin typeface="Minion Pro" panose="02040503050201020203" pitchFamily="18" charset="0"/>
              </a:rPr>
              <a:t>REFERENCES</a:t>
            </a:r>
          </a:p>
        </p:txBody>
      </p:sp>
      <p:graphicFrame>
        <p:nvGraphicFramePr>
          <p:cNvPr id="55" name="Object 137">
            <a:extLst>
              <a:ext uri="{FF2B5EF4-FFF2-40B4-BE49-F238E27FC236}">
                <a16:creationId xmlns:a16="http://schemas.microsoft.com/office/drawing/2014/main" id="{7602D6C6-DD49-4767-B024-427B5599D648}"/>
              </a:ext>
            </a:extLst>
          </p:cNvPr>
          <p:cNvGraphicFramePr>
            <a:graphicFrameLocks noChangeAspect="1"/>
          </p:cNvGraphicFramePr>
          <p:nvPr>
            <p:extLst>
              <p:ext uri="{D42A27DB-BD31-4B8C-83A1-F6EECF244321}">
                <p14:modId xmlns:p14="http://schemas.microsoft.com/office/powerpoint/2010/main" val="2763041180"/>
              </p:ext>
            </p:extLst>
          </p:nvPr>
        </p:nvGraphicFramePr>
        <p:xfrm>
          <a:off x="15367000" y="17881600"/>
          <a:ext cx="3441700" cy="284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6" name="Group 187">
            <a:extLst>
              <a:ext uri="{FF2B5EF4-FFF2-40B4-BE49-F238E27FC236}">
                <a16:creationId xmlns:a16="http://schemas.microsoft.com/office/drawing/2014/main" id="{55FD0DB0-9804-4CCA-9D18-802ACC76C719}"/>
              </a:ext>
            </a:extLst>
          </p:cNvPr>
          <p:cNvGraphicFramePr>
            <a:graphicFrameLocks noGrp="1"/>
          </p:cNvGraphicFramePr>
          <p:nvPr>
            <p:extLst>
              <p:ext uri="{D42A27DB-BD31-4B8C-83A1-F6EECF244321}">
                <p14:modId xmlns:p14="http://schemas.microsoft.com/office/powerpoint/2010/main" val="1304661329"/>
              </p:ext>
            </p:extLst>
          </p:nvPr>
        </p:nvGraphicFramePr>
        <p:xfrm>
          <a:off x="19716750" y="17907000"/>
          <a:ext cx="3429000" cy="2743201"/>
        </p:xfrm>
        <a:graphic>
          <a:graphicData uri="http://schemas.openxmlformats.org/drawingml/2006/table">
            <a:tbl>
              <a:tblPr/>
              <a:tblGrid>
                <a:gridCol w="1112838">
                  <a:extLst>
                    <a:ext uri="{9D8B030D-6E8A-4147-A177-3AD203B41FA5}">
                      <a16:colId xmlns:a16="http://schemas.microsoft.com/office/drawing/2014/main" val="2846105556"/>
                    </a:ext>
                  </a:extLst>
                </a:gridCol>
                <a:gridCol w="579437">
                  <a:extLst>
                    <a:ext uri="{9D8B030D-6E8A-4147-A177-3AD203B41FA5}">
                      <a16:colId xmlns:a16="http://schemas.microsoft.com/office/drawing/2014/main" val="3305287203"/>
                    </a:ext>
                  </a:extLst>
                </a:gridCol>
                <a:gridCol w="577850">
                  <a:extLst>
                    <a:ext uri="{9D8B030D-6E8A-4147-A177-3AD203B41FA5}">
                      <a16:colId xmlns:a16="http://schemas.microsoft.com/office/drawing/2014/main" val="963457154"/>
                    </a:ext>
                  </a:extLst>
                </a:gridCol>
                <a:gridCol w="577850">
                  <a:extLst>
                    <a:ext uri="{9D8B030D-6E8A-4147-A177-3AD203B41FA5}">
                      <a16:colId xmlns:a16="http://schemas.microsoft.com/office/drawing/2014/main" val="618874739"/>
                    </a:ext>
                  </a:extLst>
                </a:gridCol>
                <a:gridCol w="581025">
                  <a:extLst>
                    <a:ext uri="{9D8B030D-6E8A-4147-A177-3AD203B41FA5}">
                      <a16:colId xmlns:a16="http://schemas.microsoft.com/office/drawing/2014/main" val="1260779751"/>
                    </a:ext>
                  </a:extLst>
                </a:gridCol>
              </a:tblGrid>
              <a:tr h="638175">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348116782"/>
                  </a:ext>
                </a:extLst>
              </a:tr>
              <a:tr h="527050">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Patient 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2273656583"/>
                  </a:ext>
                </a:extLst>
              </a:tr>
              <a:tr h="525463">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Patient 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2863000158"/>
                  </a:ext>
                </a:extLst>
              </a:tr>
              <a:tr h="527050">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Patient 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671857654"/>
                  </a:ext>
                </a:extLst>
              </a:tr>
              <a:tr h="525463">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Patient 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151213911"/>
                  </a:ext>
                </a:extLst>
              </a:tr>
            </a:tbl>
          </a:graphicData>
        </a:graphic>
      </p:graphicFrame>
      <p:sp>
        <p:nvSpPr>
          <p:cNvPr id="57" name="Text Box 176">
            <a:extLst>
              <a:ext uri="{FF2B5EF4-FFF2-40B4-BE49-F238E27FC236}">
                <a16:creationId xmlns:a16="http://schemas.microsoft.com/office/drawing/2014/main" id="{A54AAADB-44BF-4007-8170-5E3315549871}"/>
              </a:ext>
            </a:extLst>
          </p:cNvPr>
          <p:cNvSpPr txBox="1">
            <a:spLocks noChangeArrowheads="1"/>
          </p:cNvSpPr>
          <p:nvPr/>
        </p:nvSpPr>
        <p:spPr bwMode="auto">
          <a:xfrm>
            <a:off x="14616008" y="20878800"/>
            <a:ext cx="44864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chemeClr val="bg1"/>
                </a:solidFill>
                <a:latin typeface="Minion Pro" panose="02040503050201020203" pitchFamily="18" charset="0"/>
              </a:rPr>
              <a:t>Chart 1.</a:t>
            </a:r>
            <a:r>
              <a:rPr lang="en-US" altLang="en-US" sz="2400" dirty="0">
                <a:solidFill>
                  <a:schemeClr val="bg1"/>
                </a:solidFill>
                <a:latin typeface="Minion Pro" panose="02040503050201020203" pitchFamily="18" charset="0"/>
              </a:rPr>
              <a:t> Label in 20pt Minion Pro.</a:t>
            </a:r>
          </a:p>
        </p:txBody>
      </p:sp>
      <p:sp>
        <p:nvSpPr>
          <p:cNvPr id="58" name="Text Box 177">
            <a:extLst>
              <a:ext uri="{FF2B5EF4-FFF2-40B4-BE49-F238E27FC236}">
                <a16:creationId xmlns:a16="http://schemas.microsoft.com/office/drawing/2014/main" id="{5A2BF4DB-BCAD-4E92-91FF-9B9BB33FE7F4}"/>
              </a:ext>
            </a:extLst>
          </p:cNvPr>
          <p:cNvSpPr txBox="1">
            <a:spLocks noChangeArrowheads="1"/>
          </p:cNvSpPr>
          <p:nvPr/>
        </p:nvSpPr>
        <p:spPr bwMode="auto">
          <a:xfrm>
            <a:off x="19237419" y="20878800"/>
            <a:ext cx="44257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chemeClr val="bg1"/>
                </a:solidFill>
                <a:latin typeface="Minion Pro" panose="02040503050201020203" pitchFamily="18" charset="0"/>
              </a:rPr>
              <a:t>Table 1.</a:t>
            </a:r>
            <a:r>
              <a:rPr lang="en-US" altLang="en-US" sz="2400" dirty="0">
                <a:solidFill>
                  <a:schemeClr val="bg1"/>
                </a:solidFill>
                <a:latin typeface="Minion Pro" panose="02040503050201020203" pitchFamily="18" charset="0"/>
              </a:rPr>
              <a:t> Label in 20pt Minion Pro.</a:t>
            </a:r>
          </a:p>
        </p:txBody>
      </p:sp>
      <p:pic>
        <p:nvPicPr>
          <p:cNvPr id="59" name="Picture 178">
            <a:extLst>
              <a:ext uri="{FF2B5EF4-FFF2-40B4-BE49-F238E27FC236}">
                <a16:creationId xmlns:a16="http://schemas.microsoft.com/office/drawing/2014/main" id="{23EE10BA-10A7-453A-8B3E-4000A2D9F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2225" y="13711238"/>
            <a:ext cx="342741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79">
            <a:extLst>
              <a:ext uri="{FF2B5EF4-FFF2-40B4-BE49-F238E27FC236}">
                <a16:creationId xmlns:a16="http://schemas.microsoft.com/office/drawing/2014/main" id="{D6544523-3E99-464B-9F62-DAC43AD5D2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8338" y="13711238"/>
            <a:ext cx="34274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 Box 180">
            <a:extLst>
              <a:ext uri="{FF2B5EF4-FFF2-40B4-BE49-F238E27FC236}">
                <a16:creationId xmlns:a16="http://schemas.microsoft.com/office/drawing/2014/main" id="{3E1937C2-961F-434C-AEAA-6B8055FE8ED4}"/>
              </a:ext>
            </a:extLst>
          </p:cNvPr>
          <p:cNvSpPr txBox="1">
            <a:spLocks noChangeArrowheads="1"/>
          </p:cNvSpPr>
          <p:nvPr/>
        </p:nvSpPr>
        <p:spPr bwMode="auto">
          <a:xfrm>
            <a:off x="14689680" y="16840200"/>
            <a:ext cx="45693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chemeClr val="bg1"/>
                </a:solidFill>
                <a:latin typeface="Minion Pro" panose="02040503050201020203" pitchFamily="18" charset="0"/>
              </a:rPr>
              <a:t>Figure 1.</a:t>
            </a:r>
            <a:r>
              <a:rPr lang="en-US" altLang="en-US" sz="2400" dirty="0">
                <a:solidFill>
                  <a:schemeClr val="bg1"/>
                </a:solidFill>
                <a:latin typeface="Minion Pro" panose="02040503050201020203" pitchFamily="18" charset="0"/>
              </a:rPr>
              <a:t> Label in 20pt Minion Pro.</a:t>
            </a:r>
          </a:p>
        </p:txBody>
      </p:sp>
      <p:sp>
        <p:nvSpPr>
          <p:cNvPr id="62" name="Text Box 181">
            <a:extLst>
              <a:ext uri="{FF2B5EF4-FFF2-40B4-BE49-F238E27FC236}">
                <a16:creationId xmlns:a16="http://schemas.microsoft.com/office/drawing/2014/main" id="{991E4167-B068-403C-971B-513B4F6F77B8}"/>
              </a:ext>
            </a:extLst>
          </p:cNvPr>
          <p:cNvSpPr txBox="1">
            <a:spLocks noChangeArrowheads="1"/>
          </p:cNvSpPr>
          <p:nvPr/>
        </p:nvSpPr>
        <p:spPr bwMode="auto">
          <a:xfrm>
            <a:off x="19145793" y="16840200"/>
            <a:ext cx="45693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chemeClr val="bg1"/>
                </a:solidFill>
                <a:latin typeface="Minion Pro" panose="02040503050201020203" pitchFamily="18" charset="0"/>
              </a:rPr>
              <a:t>Figure 2.</a:t>
            </a:r>
            <a:r>
              <a:rPr lang="en-US" altLang="en-US" sz="2400" dirty="0">
                <a:solidFill>
                  <a:schemeClr val="bg1"/>
                </a:solidFill>
                <a:latin typeface="Minion Pro" panose="02040503050201020203" pitchFamily="18" charset="0"/>
              </a:rPr>
              <a:t> Label in 20pt Minion Pro.</a:t>
            </a:r>
          </a:p>
        </p:txBody>
      </p:sp>
      <p:sp>
        <p:nvSpPr>
          <p:cNvPr id="63" name="Text Box 183">
            <a:extLst>
              <a:ext uri="{FF2B5EF4-FFF2-40B4-BE49-F238E27FC236}">
                <a16:creationId xmlns:a16="http://schemas.microsoft.com/office/drawing/2014/main" id="{29DB457D-5499-477E-B2B1-5CE70880DD27}"/>
              </a:ext>
            </a:extLst>
          </p:cNvPr>
          <p:cNvSpPr txBox="1">
            <a:spLocks noChangeArrowheads="1"/>
          </p:cNvSpPr>
          <p:nvPr/>
        </p:nvSpPr>
        <p:spPr bwMode="auto">
          <a:xfrm>
            <a:off x="0" y="15316200"/>
            <a:ext cx="5484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a:solidFill>
                  <a:schemeClr val="bg1"/>
                </a:solidFill>
                <a:latin typeface="Minion Pro" panose="02040503050201020203" pitchFamily="18" charset="0"/>
              </a:rPr>
              <a:t>CONTACT</a:t>
            </a:r>
          </a:p>
        </p:txBody>
      </p:sp>
      <p:sp>
        <p:nvSpPr>
          <p:cNvPr id="64" name="Text Box 188">
            <a:extLst>
              <a:ext uri="{FF2B5EF4-FFF2-40B4-BE49-F238E27FC236}">
                <a16:creationId xmlns:a16="http://schemas.microsoft.com/office/drawing/2014/main" id="{7E67101B-9301-4433-9DA5-0185EE49F33E}"/>
              </a:ext>
            </a:extLst>
          </p:cNvPr>
          <p:cNvSpPr txBox="1">
            <a:spLocks noChangeArrowheads="1"/>
          </p:cNvSpPr>
          <p:nvPr/>
        </p:nvSpPr>
        <p:spPr bwMode="auto">
          <a:xfrm>
            <a:off x="455613" y="16365538"/>
            <a:ext cx="4570412" cy="2308324"/>
          </a:xfrm>
          <a:prstGeom prst="rect">
            <a:avLst/>
          </a:prstGeom>
          <a:solidFill>
            <a:srgbClr val="003A7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spAutoFit/>
          </a:bodyPr>
          <a:lstStyle/>
          <a:p>
            <a:r>
              <a:rPr lang="en-US" altLang="en-US" sz="2400" dirty="0">
                <a:solidFill>
                  <a:schemeClr val="bg1"/>
                </a:solidFill>
                <a:latin typeface="Minion Pro" panose="02040503050201020203" pitchFamily="18" charset="0"/>
              </a:rPr>
              <a:t>&lt;your name&gt;          </a:t>
            </a:r>
          </a:p>
          <a:p>
            <a:r>
              <a:rPr lang="en-US" altLang="en-US" sz="2400" dirty="0">
                <a:solidFill>
                  <a:schemeClr val="bg1"/>
                </a:solidFill>
                <a:latin typeface="Minion Pro" panose="02040503050201020203" pitchFamily="18" charset="0"/>
              </a:rPr>
              <a:t>&lt;your organization&gt;</a:t>
            </a:r>
          </a:p>
          <a:p>
            <a:r>
              <a:rPr lang="en-US" altLang="en-US" sz="2400" dirty="0">
                <a:solidFill>
                  <a:schemeClr val="bg1"/>
                </a:solidFill>
                <a:latin typeface="Minion Pro" panose="02040503050201020203" pitchFamily="18" charset="0"/>
              </a:rPr>
              <a:t>Email: </a:t>
            </a:r>
          </a:p>
          <a:p>
            <a:r>
              <a:rPr lang="en-US" altLang="en-US" sz="2400" dirty="0">
                <a:solidFill>
                  <a:schemeClr val="bg1"/>
                </a:solidFill>
                <a:latin typeface="Minion Pro" panose="02040503050201020203" pitchFamily="18" charset="0"/>
              </a:rPr>
              <a:t>Phone: </a:t>
            </a:r>
          </a:p>
          <a:p>
            <a:r>
              <a:rPr lang="en-US" altLang="en-US" sz="2400" dirty="0">
                <a:solidFill>
                  <a:schemeClr val="bg1"/>
                </a:solidFill>
                <a:latin typeface="Minion Pro" panose="02040503050201020203" pitchFamily="18" charset="0"/>
              </a:rPr>
              <a:t>Website: </a:t>
            </a:r>
          </a:p>
        </p:txBody>
      </p:sp>
      <p:sp>
        <p:nvSpPr>
          <p:cNvPr id="65" name="Text Box 189">
            <a:extLst>
              <a:ext uri="{FF2B5EF4-FFF2-40B4-BE49-F238E27FC236}">
                <a16:creationId xmlns:a16="http://schemas.microsoft.com/office/drawing/2014/main" id="{54AEE3AB-95AA-4A98-A055-28E3039F2832}"/>
              </a:ext>
            </a:extLst>
          </p:cNvPr>
          <p:cNvSpPr txBox="1">
            <a:spLocks noChangeArrowheads="1"/>
          </p:cNvSpPr>
          <p:nvPr/>
        </p:nvSpPr>
        <p:spPr bwMode="auto">
          <a:xfrm>
            <a:off x="455613" y="4570413"/>
            <a:ext cx="4570412" cy="9694962"/>
          </a:xfrm>
          <a:prstGeom prst="rect">
            <a:avLst/>
          </a:prstGeom>
          <a:solidFill>
            <a:srgbClr val="003A7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spAutoFit/>
          </a:bodyPr>
          <a:lstStyle/>
          <a:p>
            <a:r>
              <a:rPr lang="en-US" altLang="en-US" sz="2400" dirty="0">
                <a:solidFill>
                  <a:schemeClr val="bg1"/>
                </a:solidFill>
                <a:latin typeface="Minion Pro" panose="02040503050201020203" pitchFamily="18" charset="0"/>
              </a:rPr>
              <a:t>Click here to insert your Abstract text. Type it in or copy and paste from your Word document or other source.</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This text box will automatically re-size to your text.</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change the background color of this text box: Double-click near the edge to open the Format tool, select ‘Colors and Lines’, and change the fill color to whatever you like.</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change the font style of this text box: Click on the border once to highlight the entire text box, then select a different font or font size that suits you. This text is in Minion Pro 22pt and is easily readable up to 3 feet away in a 24x48 poster, and up to 6 feet away in a 48x96 poster (file printed at 200%).</a:t>
            </a:r>
          </a:p>
        </p:txBody>
      </p:sp>
      <p:sp>
        <p:nvSpPr>
          <p:cNvPr id="66" name="Text Box 190">
            <a:extLst>
              <a:ext uri="{FF2B5EF4-FFF2-40B4-BE49-F238E27FC236}">
                <a16:creationId xmlns:a16="http://schemas.microsoft.com/office/drawing/2014/main" id="{98114E1F-334F-4740-9B4A-7E9CF7B4CFC2}"/>
              </a:ext>
            </a:extLst>
          </p:cNvPr>
          <p:cNvSpPr txBox="1">
            <a:spLocks noChangeArrowheads="1"/>
          </p:cNvSpPr>
          <p:nvPr/>
        </p:nvSpPr>
        <p:spPr bwMode="auto">
          <a:xfrm>
            <a:off x="15082838" y="4570413"/>
            <a:ext cx="8228012" cy="8226425"/>
          </a:xfrm>
          <a:prstGeom prst="rect">
            <a:avLst/>
          </a:prstGeom>
          <a:solidFill>
            <a:srgbClr val="366EA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p>
            <a:r>
              <a:rPr lang="en-US" altLang="en-US" sz="2400" dirty="0">
                <a:solidFill>
                  <a:schemeClr val="bg1"/>
                </a:solidFill>
                <a:latin typeface="Minion Pro" panose="02040503050201020203" pitchFamily="18" charset="0"/>
              </a:rPr>
              <a:t>Click here to insert your Results text. Type it in or copy and paste from your Word document or other source. Click once on the dashed border to highlight then drag the bottom edge up to fit. Or change the font size to fill the box. </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have the box automatically re-size to your text: Double-click near the edge to open the Format tool, and select ‘Text Box’, then check “Resize AutoShape to Fit Text”.</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change the background color of this text box: Double-click near the edge to open the Format tool, select ‘Colors and Lines’, and change the fill color to whatever you like. </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change the font style of this text box: Click on the border once to highlight the entire text box, then select a different font or font size that suits you. This text is in Minion Pro 24pt and is easily readable up to 3 feet away in a 24x48 poster, and up to 6 feet away in a 48x96 poster (file printed at 200%).</a:t>
            </a:r>
          </a:p>
          <a:p>
            <a:endParaRPr lang="en-US" altLang="en-US" sz="2400" dirty="0">
              <a:solidFill>
                <a:schemeClr val="bg1"/>
              </a:solidFill>
              <a:latin typeface="Minion Pro" panose="02040503050201020203" pitchFamily="18" charset="0"/>
            </a:endParaRPr>
          </a:p>
        </p:txBody>
      </p:sp>
      <p:sp>
        <p:nvSpPr>
          <p:cNvPr id="67" name="Text Box 191">
            <a:extLst>
              <a:ext uri="{FF2B5EF4-FFF2-40B4-BE49-F238E27FC236}">
                <a16:creationId xmlns:a16="http://schemas.microsoft.com/office/drawing/2014/main" id="{0944883D-4E91-4CF2-B7B4-A281D732D632}"/>
              </a:ext>
            </a:extLst>
          </p:cNvPr>
          <p:cNvSpPr txBox="1">
            <a:spLocks noChangeArrowheads="1"/>
          </p:cNvSpPr>
          <p:nvPr/>
        </p:nvSpPr>
        <p:spPr bwMode="auto">
          <a:xfrm>
            <a:off x="23995063" y="4570413"/>
            <a:ext cx="8226425" cy="8226425"/>
          </a:xfrm>
          <a:prstGeom prst="rect">
            <a:avLst/>
          </a:prstGeom>
          <a:solidFill>
            <a:srgbClr val="366EA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p>
            <a:r>
              <a:rPr lang="en-US" altLang="en-US" sz="2400" dirty="0">
                <a:solidFill>
                  <a:schemeClr val="bg1"/>
                </a:solidFill>
                <a:latin typeface="Minion Pro" panose="02040503050201020203" pitchFamily="18" charset="0"/>
              </a:rPr>
              <a:t>Click here to insert your Discussion text. Type it in or copy and paste from your Word document or other source. Click once on the dashed border to highlight then drag the bottom edge up to fit. Or change the font size to fill the box. </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have the box automatically re-size to your text: Double-click near the edge to open the Format tool, and select ‘Text Box’, then check “Resize AutoShape to Fit Text”.</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change the background color of this text box: Double-click near the edge to open the Format tool, select ‘Colors and Lines’, and change the fill color to whatever you like. </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change the font style of this text box: Click on the border once to highlight the entire text box, then select a different font or font size that suits you. This text is in Minion Pro 24pt and is easily readable up to 3 feet away in a 24x48 poster, and up to 6 feet away in a 48x96 poster (file printed at 200%).</a:t>
            </a:r>
          </a:p>
        </p:txBody>
      </p:sp>
      <p:sp>
        <p:nvSpPr>
          <p:cNvPr id="68" name="Text Box 192">
            <a:extLst>
              <a:ext uri="{FF2B5EF4-FFF2-40B4-BE49-F238E27FC236}">
                <a16:creationId xmlns:a16="http://schemas.microsoft.com/office/drawing/2014/main" id="{5A1F6601-4D1D-44EE-A70D-6D32EEE20090}"/>
              </a:ext>
            </a:extLst>
          </p:cNvPr>
          <p:cNvSpPr txBox="1">
            <a:spLocks noChangeArrowheads="1"/>
          </p:cNvSpPr>
          <p:nvPr/>
        </p:nvSpPr>
        <p:spPr bwMode="auto">
          <a:xfrm>
            <a:off x="6172200" y="13711238"/>
            <a:ext cx="8228013" cy="7319962"/>
          </a:xfrm>
          <a:prstGeom prst="rect">
            <a:avLst/>
          </a:prstGeom>
          <a:solidFill>
            <a:srgbClr val="366EA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p>
            <a:r>
              <a:rPr lang="en-US" altLang="en-US" sz="2400" dirty="0">
                <a:solidFill>
                  <a:schemeClr val="bg1"/>
                </a:solidFill>
                <a:latin typeface="Minion Pro" panose="02040503050201020203" pitchFamily="18" charset="0"/>
              </a:rPr>
              <a:t>Click here to insert your Methods and Materials text. Type it in or copy and paste from your Word document or other source. Click once on the dashed border to highlight then drag the bottom edge up to fit. Or change the font size to fill the box. </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have the box automatically re-size to your text: Double-click near the edge to open the Format tool, and select ‘Text Box’, then check “Resize AutoShape to Fit Text”.</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change the background color of this text box: Double-click near the edge to open the Format tool, select ‘Colors and Lines’, and change the fill color to whatever you like. </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change the font style of this text box: Click on the border once to highlight the entire text box, then select a different font or font size that suits you. This text is in Minion Pro 24pt and is easily readable up to 3 feet away in a 24x48 poster, and up to 6 feet away in a 48x96 poster (file printed at 200%).</a:t>
            </a:r>
          </a:p>
        </p:txBody>
      </p:sp>
      <p:sp>
        <p:nvSpPr>
          <p:cNvPr id="69" name="Text Box 193">
            <a:extLst>
              <a:ext uri="{FF2B5EF4-FFF2-40B4-BE49-F238E27FC236}">
                <a16:creationId xmlns:a16="http://schemas.microsoft.com/office/drawing/2014/main" id="{5B06FA37-F576-4FEA-A85C-9354F67CD28A}"/>
              </a:ext>
            </a:extLst>
          </p:cNvPr>
          <p:cNvSpPr txBox="1">
            <a:spLocks noChangeArrowheads="1"/>
          </p:cNvSpPr>
          <p:nvPr/>
        </p:nvSpPr>
        <p:spPr bwMode="auto">
          <a:xfrm>
            <a:off x="23995063" y="13711238"/>
            <a:ext cx="8226425" cy="3198812"/>
          </a:xfrm>
          <a:prstGeom prst="rect">
            <a:avLst/>
          </a:prstGeom>
          <a:solidFill>
            <a:srgbClr val="366EA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p>
            <a:r>
              <a:rPr lang="en-US" altLang="en-US" sz="2400" dirty="0">
                <a:solidFill>
                  <a:schemeClr val="bg1"/>
                </a:solidFill>
                <a:latin typeface="Minion Pro" panose="02040503050201020203" pitchFamily="18" charset="0"/>
              </a:rPr>
              <a:t>Click here to insert your Conclusions text. Type it in or copy and paste from your Word document or other source. </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change the font style of this text box: Click on the border once to highlight the entire text box, then select a different font or font size that suits you. This text is in Minion Pro 24pt and is easily readable up to 3 feet away in a 24x48 poster, and up to 6 feet away in a 48x96 poster (file printed at 200%).</a:t>
            </a:r>
          </a:p>
        </p:txBody>
      </p:sp>
      <p:sp>
        <p:nvSpPr>
          <p:cNvPr id="70" name="Text Box 194">
            <a:extLst>
              <a:ext uri="{FF2B5EF4-FFF2-40B4-BE49-F238E27FC236}">
                <a16:creationId xmlns:a16="http://schemas.microsoft.com/office/drawing/2014/main" id="{3730D824-FDF2-4223-8A8F-B164D16E2D48}"/>
              </a:ext>
            </a:extLst>
          </p:cNvPr>
          <p:cNvSpPr txBox="1">
            <a:spLocks noChangeArrowheads="1"/>
          </p:cNvSpPr>
          <p:nvPr/>
        </p:nvSpPr>
        <p:spPr bwMode="auto">
          <a:xfrm>
            <a:off x="6170613" y="4570413"/>
            <a:ext cx="8226425" cy="8226425"/>
          </a:xfrm>
          <a:prstGeom prst="rect">
            <a:avLst/>
          </a:prstGeom>
          <a:solidFill>
            <a:srgbClr val="366EA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p>
            <a:r>
              <a:rPr lang="en-US" altLang="en-US" sz="2400" dirty="0">
                <a:solidFill>
                  <a:schemeClr val="bg1"/>
                </a:solidFill>
                <a:latin typeface="Minion Pro" panose="02040503050201020203" pitchFamily="18" charset="0"/>
              </a:rPr>
              <a:t>Click here to insert your Introduction text. Type it in or copy and paste from your Word document or other source. Click once on the dashed border to highlight then drag the bottom edge up to fit. Or change the font size to fill the box. </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have the box automatically re-size to your text: Double-click near the edge to open the Format tool, and select ‘Text Box’, then check “Resize AutoShape to Fit Text”.</a:t>
            </a:r>
          </a:p>
          <a:p>
            <a:endParaRPr lang="en-US" altLang="en-US" sz="2400" dirty="0">
              <a:solidFill>
                <a:schemeClr val="bg1"/>
              </a:solidFill>
              <a:latin typeface="Minion Pro" panose="02040503050201020203" pitchFamily="18" charset="0"/>
            </a:endParaRPr>
          </a:p>
          <a:p>
            <a:r>
              <a:rPr lang="en-US" altLang="en-US" sz="2400" dirty="0">
                <a:solidFill>
                  <a:schemeClr val="bg1"/>
                </a:solidFill>
                <a:latin typeface="Minion Pro" panose="02040503050201020203" pitchFamily="18" charset="0"/>
              </a:rPr>
              <a:t>To change the background color of this text box: Double-click near the edge to open the Format tool, select ‘Colors and Lines’, and change the fill color to whatever you like. </a:t>
            </a:r>
          </a:p>
          <a:p>
            <a:endParaRPr lang="en-US" altLang="en-US" sz="2400" dirty="0">
              <a:solidFill>
                <a:schemeClr val="bg1"/>
              </a:solidFill>
              <a:latin typeface="Minion Pro" panose="02040503050201020203" pitchFamily="18" charset="0"/>
            </a:endParaRPr>
          </a:p>
          <a:p>
            <a:r>
              <a:rPr lang="en-US" altLang="en-US" sz="2400" b="1" dirty="0">
                <a:solidFill>
                  <a:srgbClr val="FFFF99"/>
                </a:solidFill>
                <a:latin typeface="Minion Pro" panose="02040503050201020203" pitchFamily="18" charset="0"/>
              </a:rPr>
              <a:t>The various elements and text boxes included in this template are examples of what we commonly see on posters of this kind. They are simply placeholders and you should feel free to add, delete, re-arrange, re-name, or re-size as best suits your needs.</a:t>
            </a:r>
          </a:p>
        </p:txBody>
      </p:sp>
      <p:sp>
        <p:nvSpPr>
          <p:cNvPr id="71" name="Text Box 195">
            <a:extLst>
              <a:ext uri="{FF2B5EF4-FFF2-40B4-BE49-F238E27FC236}">
                <a16:creationId xmlns:a16="http://schemas.microsoft.com/office/drawing/2014/main" id="{A4080B83-FD68-48AC-AFAB-27CAD7366BC1}"/>
              </a:ext>
            </a:extLst>
          </p:cNvPr>
          <p:cNvSpPr txBox="1">
            <a:spLocks noChangeArrowheads="1"/>
          </p:cNvSpPr>
          <p:nvPr/>
        </p:nvSpPr>
        <p:spPr bwMode="auto">
          <a:xfrm>
            <a:off x="23995063" y="17832388"/>
            <a:ext cx="8226425" cy="3198812"/>
          </a:xfrm>
          <a:prstGeom prst="rect">
            <a:avLst/>
          </a:prstGeom>
          <a:solidFill>
            <a:srgbClr val="366EA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lvl1pPr marL="457200" indent="-457200">
              <a:defRPr>
                <a:solidFill>
                  <a:schemeClr val="tx1"/>
                </a:solidFill>
                <a:latin typeface="Arial" panose="020B0604020202020204" pitchFamily="34" charset="0"/>
              </a:defRPr>
            </a:lvl1pPr>
            <a:lvl2pPr marL="914400" indent="-342900">
              <a:defRPr>
                <a:solidFill>
                  <a:schemeClr val="tx1"/>
                </a:solidFill>
                <a:latin typeface="Arial" panose="020B0604020202020204" pitchFamily="34" charset="0"/>
              </a:defRPr>
            </a:lvl2pPr>
            <a:lvl3pPr marL="1371600" indent="-342900">
              <a:defRPr>
                <a:solidFill>
                  <a:schemeClr val="tx1"/>
                </a:solidFill>
                <a:latin typeface="Arial" panose="020B0604020202020204" pitchFamily="34" charset="0"/>
              </a:defRPr>
            </a:lvl3pPr>
            <a:lvl4pPr marL="1828800" indent="-342900">
              <a:defRPr>
                <a:solidFill>
                  <a:schemeClr val="tx1"/>
                </a:solidFill>
                <a:latin typeface="Arial" panose="020B0604020202020204" pitchFamily="34" charset="0"/>
              </a:defRPr>
            </a:lvl4pPr>
            <a:lvl5pPr marL="2286000" indent="-342900">
              <a:defRPr>
                <a:solidFill>
                  <a:schemeClr val="tx1"/>
                </a:solidFill>
                <a:latin typeface="Arial" panose="020B0604020202020204" pitchFamily="34" charset="0"/>
              </a:defRPr>
            </a:lvl5pPr>
            <a:lvl6pPr marL="2743200" indent="-342900" fontAlgn="base">
              <a:spcBef>
                <a:spcPct val="0"/>
              </a:spcBef>
              <a:spcAft>
                <a:spcPct val="0"/>
              </a:spcAft>
              <a:defRPr>
                <a:solidFill>
                  <a:schemeClr val="tx1"/>
                </a:solidFill>
                <a:latin typeface="Arial" panose="020B0604020202020204" pitchFamily="34" charset="0"/>
              </a:defRPr>
            </a:lvl6pPr>
            <a:lvl7pPr marL="3200400" indent="-342900" fontAlgn="base">
              <a:spcBef>
                <a:spcPct val="0"/>
              </a:spcBef>
              <a:spcAft>
                <a:spcPct val="0"/>
              </a:spcAft>
              <a:defRPr>
                <a:solidFill>
                  <a:schemeClr val="tx1"/>
                </a:solidFill>
                <a:latin typeface="Arial" panose="020B0604020202020204" pitchFamily="34" charset="0"/>
              </a:defRPr>
            </a:lvl7pPr>
            <a:lvl8pPr marL="3657600" indent="-342900" fontAlgn="base">
              <a:spcBef>
                <a:spcPct val="0"/>
              </a:spcBef>
              <a:spcAft>
                <a:spcPct val="0"/>
              </a:spcAft>
              <a:defRPr>
                <a:solidFill>
                  <a:schemeClr val="tx1"/>
                </a:solidFill>
                <a:latin typeface="Arial" panose="020B0604020202020204" pitchFamily="34" charset="0"/>
              </a:defRPr>
            </a:lvl8pPr>
            <a:lvl9pPr marL="4114800" indent="-342900" fontAlgn="base">
              <a:spcBef>
                <a:spcPct val="0"/>
              </a:spcBef>
              <a:spcAft>
                <a:spcPct val="0"/>
              </a:spcAft>
              <a:defRPr>
                <a:solidFill>
                  <a:schemeClr val="tx1"/>
                </a:solidFill>
                <a:latin typeface="Arial" panose="020B0604020202020204" pitchFamily="34" charset="0"/>
              </a:defRPr>
            </a:lvl9pPr>
          </a:lstStyle>
          <a:p>
            <a:pPr>
              <a:spcAft>
                <a:spcPct val="50000"/>
              </a:spcAft>
              <a:buFontTx/>
              <a:buAutoNum type="arabicPeriod"/>
            </a:pPr>
            <a:r>
              <a:rPr lang="en-US" altLang="en-US" sz="2400" dirty="0">
                <a:solidFill>
                  <a:schemeClr val="bg1"/>
                </a:solidFill>
                <a:latin typeface="Minion Pro" panose="02040503050201020203" pitchFamily="18" charset="0"/>
              </a:rPr>
              <a:t>Click here to insert your References. Type it in or copy and paste from your Word document or other source.</a:t>
            </a:r>
          </a:p>
          <a:p>
            <a:pPr>
              <a:spcAft>
                <a:spcPct val="50000"/>
              </a:spcAft>
              <a:buFontTx/>
              <a:buAutoNum type="arabicPeriod"/>
            </a:pPr>
            <a:r>
              <a:rPr lang="en-US" altLang="en-US" sz="2400" dirty="0">
                <a:solidFill>
                  <a:schemeClr val="bg1"/>
                </a:solidFill>
                <a:latin typeface="Minion Pro" panose="02040503050201020203" pitchFamily="18" charset="0"/>
              </a:rPr>
              <a:t>Click on the border once to highlight and select a different font or font size that suits you. This text is in Minion Pro 22pt and is easily readable up to 3 feet away in a 24x48 poster, and up to 6 feet away in a 48x96 poster (file printed at 200%).</a:t>
            </a:r>
          </a:p>
        </p:txBody>
      </p:sp>
    </p:spTree>
    <p:extLst>
      <p:ext uri="{BB962C8B-B14F-4D97-AF65-F5344CB8AC3E}">
        <p14:creationId xmlns:p14="http://schemas.microsoft.com/office/powerpoint/2010/main" val="3782259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2">
            <a:extLst>
              <a:ext uri="{FF2B5EF4-FFF2-40B4-BE49-F238E27FC236}">
                <a16:creationId xmlns:a16="http://schemas.microsoft.com/office/drawing/2014/main" id="{1CC7FB6D-E42F-42CD-B1D5-599A0E98BD9C}"/>
              </a:ext>
            </a:extLst>
          </p:cNvPr>
          <p:cNvSpPr txBox="1">
            <a:spLocks noChangeArrowheads="1"/>
          </p:cNvSpPr>
          <p:nvPr/>
        </p:nvSpPr>
        <p:spPr bwMode="auto">
          <a:xfrm>
            <a:off x="5483225" y="0"/>
            <a:ext cx="2194877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7200" dirty="0">
                <a:latin typeface="+mj-lt"/>
              </a:rPr>
              <a:t>Replace This Text With Your Title</a:t>
            </a:r>
          </a:p>
        </p:txBody>
      </p:sp>
      <p:sp>
        <p:nvSpPr>
          <p:cNvPr id="3" name="Text Box 123">
            <a:extLst>
              <a:ext uri="{FF2B5EF4-FFF2-40B4-BE49-F238E27FC236}">
                <a16:creationId xmlns:a16="http://schemas.microsoft.com/office/drawing/2014/main" id="{DF1B5EA0-E38A-4C50-BE5A-8E6812A8CB08}"/>
              </a:ext>
            </a:extLst>
          </p:cNvPr>
          <p:cNvSpPr txBox="1">
            <a:spLocks noChangeArrowheads="1"/>
          </p:cNvSpPr>
          <p:nvPr/>
        </p:nvSpPr>
        <p:spPr bwMode="auto">
          <a:xfrm>
            <a:off x="5484813" y="2133600"/>
            <a:ext cx="21947187" cy="152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0" tIns="457200" rIns="457200" bIns="4572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4000" dirty="0">
                <a:latin typeface="Minion Pro" panose="02040503050201020203" pitchFamily="18" charset="0"/>
              </a:rPr>
              <a:t>Dr. Ima Sage</a:t>
            </a:r>
            <a:r>
              <a:rPr lang="en-US" altLang="en-US" sz="4000" baseline="30000" dirty="0">
                <a:latin typeface="Minion Pro" panose="02040503050201020203" pitchFamily="18" charset="0"/>
              </a:rPr>
              <a:t>1,2</a:t>
            </a:r>
            <a:r>
              <a:rPr lang="en-US" altLang="en-US" sz="4000" dirty="0">
                <a:latin typeface="Minion Pro" panose="02040503050201020203" pitchFamily="18" charset="0"/>
              </a:rPr>
              <a:t>, Mr. </a:t>
            </a:r>
            <a:r>
              <a:rPr lang="en-US" altLang="en-US" sz="4000" dirty="0" err="1">
                <a:latin typeface="Minion Pro" panose="02040503050201020203" pitchFamily="18" charset="0"/>
              </a:rPr>
              <a:t>Aldis</a:t>
            </a:r>
            <a:r>
              <a:rPr lang="en-US" altLang="en-US" sz="4000" dirty="0">
                <a:latin typeface="Minion Pro" panose="02040503050201020203" pitchFamily="18" charset="0"/>
              </a:rPr>
              <a:t> Lamp, LT Able Seaman</a:t>
            </a:r>
            <a:r>
              <a:rPr lang="en-US" altLang="en-US" sz="4000" baseline="30000" dirty="0">
                <a:latin typeface="Minion Pro" panose="02040503050201020203" pitchFamily="18" charset="0"/>
              </a:rPr>
              <a:t>1,2</a:t>
            </a:r>
          </a:p>
          <a:p>
            <a:pPr algn="ctr"/>
            <a:r>
              <a:rPr lang="en-US" altLang="en-US" sz="4000" baseline="30000" dirty="0">
                <a:latin typeface="Minion Pro" panose="02040503050201020203" pitchFamily="18" charset="0"/>
              </a:rPr>
              <a:t>1</a:t>
            </a:r>
            <a:r>
              <a:rPr lang="en-US" altLang="en-US" sz="4000" dirty="0">
                <a:latin typeface="Minion Pro" panose="02040503050201020203" pitchFamily="18" charset="0"/>
              </a:rPr>
              <a:t>University Affiliation, </a:t>
            </a:r>
            <a:r>
              <a:rPr lang="en-US" altLang="en-US" sz="4000" baseline="30000" dirty="0">
                <a:latin typeface="Minion Pro" panose="02040503050201020203" pitchFamily="18" charset="0"/>
              </a:rPr>
              <a:t>2</a:t>
            </a:r>
            <a:r>
              <a:rPr lang="en-US" altLang="en-US" sz="4000" dirty="0">
                <a:latin typeface="Minion Pro" panose="02040503050201020203" pitchFamily="18" charset="0"/>
              </a:rPr>
              <a:t>Department Affiliation, </a:t>
            </a:r>
            <a:r>
              <a:rPr lang="en-US" altLang="en-US" sz="4000" baseline="30000" dirty="0">
                <a:latin typeface="Minion Pro" panose="02040503050201020203" pitchFamily="18" charset="0"/>
              </a:rPr>
              <a:t>3</a:t>
            </a:r>
            <a:r>
              <a:rPr lang="en-US" altLang="en-US" sz="4000" dirty="0">
                <a:latin typeface="Minion Pro" panose="02040503050201020203" pitchFamily="18" charset="0"/>
              </a:rPr>
              <a:t>Department Affiliation</a:t>
            </a:r>
          </a:p>
        </p:txBody>
      </p:sp>
      <p:sp>
        <p:nvSpPr>
          <p:cNvPr id="4" name="Text Box 130">
            <a:extLst>
              <a:ext uri="{FF2B5EF4-FFF2-40B4-BE49-F238E27FC236}">
                <a16:creationId xmlns:a16="http://schemas.microsoft.com/office/drawing/2014/main" id="{448F603F-55C9-4435-8FBC-33F09A3D102A}"/>
              </a:ext>
            </a:extLst>
          </p:cNvPr>
          <p:cNvSpPr txBox="1">
            <a:spLocks noChangeArrowheads="1"/>
          </p:cNvSpPr>
          <p:nvPr/>
        </p:nvSpPr>
        <p:spPr bwMode="auto">
          <a:xfrm>
            <a:off x="6170613" y="3656013"/>
            <a:ext cx="8226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a:latin typeface="Minion Pro" panose="02040503050201020203" pitchFamily="18" charset="0"/>
              </a:rPr>
              <a:t>INTRODUCTION</a:t>
            </a:r>
          </a:p>
        </p:txBody>
      </p:sp>
      <p:sp>
        <p:nvSpPr>
          <p:cNvPr id="5" name="Text Box 134">
            <a:extLst>
              <a:ext uri="{FF2B5EF4-FFF2-40B4-BE49-F238E27FC236}">
                <a16:creationId xmlns:a16="http://schemas.microsoft.com/office/drawing/2014/main" id="{A0C0E4FD-CDA7-4B7E-AABA-D61BDCFEBA68}"/>
              </a:ext>
            </a:extLst>
          </p:cNvPr>
          <p:cNvSpPr txBox="1">
            <a:spLocks noChangeArrowheads="1"/>
          </p:cNvSpPr>
          <p:nvPr/>
        </p:nvSpPr>
        <p:spPr bwMode="auto">
          <a:xfrm>
            <a:off x="23995063" y="3656013"/>
            <a:ext cx="8226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a:latin typeface="Minion Pro" panose="02040503050201020203" pitchFamily="18" charset="0"/>
              </a:rPr>
              <a:t>DISCUSSION</a:t>
            </a:r>
          </a:p>
        </p:txBody>
      </p:sp>
      <p:sp>
        <p:nvSpPr>
          <p:cNvPr id="6" name="Text Box 135">
            <a:extLst>
              <a:ext uri="{FF2B5EF4-FFF2-40B4-BE49-F238E27FC236}">
                <a16:creationId xmlns:a16="http://schemas.microsoft.com/office/drawing/2014/main" id="{3724372A-A950-45D8-BE90-44A3E91EE360}"/>
              </a:ext>
            </a:extLst>
          </p:cNvPr>
          <p:cNvSpPr txBox="1">
            <a:spLocks noChangeArrowheads="1"/>
          </p:cNvSpPr>
          <p:nvPr/>
        </p:nvSpPr>
        <p:spPr bwMode="auto">
          <a:xfrm>
            <a:off x="15082838" y="3657600"/>
            <a:ext cx="82280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a:latin typeface="Minion Pro" panose="02040503050201020203" pitchFamily="18" charset="0"/>
              </a:rPr>
              <a:t>RESULTS</a:t>
            </a:r>
          </a:p>
        </p:txBody>
      </p:sp>
      <p:sp>
        <p:nvSpPr>
          <p:cNvPr id="7" name="Text Box 182">
            <a:extLst>
              <a:ext uri="{FF2B5EF4-FFF2-40B4-BE49-F238E27FC236}">
                <a16:creationId xmlns:a16="http://schemas.microsoft.com/office/drawing/2014/main" id="{8A4A0D7C-28F3-485D-90D0-AFA2F9CE6598}"/>
              </a:ext>
            </a:extLst>
          </p:cNvPr>
          <p:cNvSpPr txBox="1">
            <a:spLocks noChangeArrowheads="1"/>
          </p:cNvSpPr>
          <p:nvPr/>
        </p:nvSpPr>
        <p:spPr bwMode="auto">
          <a:xfrm>
            <a:off x="0" y="3656013"/>
            <a:ext cx="5484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a:latin typeface="Minion Pro" panose="02040503050201020203" pitchFamily="18" charset="0"/>
              </a:rPr>
              <a:t>ABSTRACT</a:t>
            </a:r>
          </a:p>
        </p:txBody>
      </p:sp>
      <p:sp>
        <p:nvSpPr>
          <p:cNvPr id="8" name="Text Box 131">
            <a:extLst>
              <a:ext uri="{FF2B5EF4-FFF2-40B4-BE49-F238E27FC236}">
                <a16:creationId xmlns:a16="http://schemas.microsoft.com/office/drawing/2014/main" id="{BD9826D3-37CC-4CF3-AB60-750096691BE1}"/>
              </a:ext>
            </a:extLst>
          </p:cNvPr>
          <p:cNvSpPr txBox="1">
            <a:spLocks noChangeArrowheads="1"/>
          </p:cNvSpPr>
          <p:nvPr/>
        </p:nvSpPr>
        <p:spPr bwMode="auto">
          <a:xfrm>
            <a:off x="6170613" y="12796838"/>
            <a:ext cx="8226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dirty="0">
                <a:latin typeface="Minion Pro" panose="02040503050201020203" pitchFamily="18" charset="0"/>
              </a:rPr>
              <a:t>METHODS AND MATERIALS</a:t>
            </a:r>
          </a:p>
        </p:txBody>
      </p:sp>
      <p:sp>
        <p:nvSpPr>
          <p:cNvPr id="9" name="Text Box 133">
            <a:extLst>
              <a:ext uri="{FF2B5EF4-FFF2-40B4-BE49-F238E27FC236}">
                <a16:creationId xmlns:a16="http://schemas.microsoft.com/office/drawing/2014/main" id="{F43B18F6-E7AF-48BE-88C0-961DAFF35067}"/>
              </a:ext>
            </a:extLst>
          </p:cNvPr>
          <p:cNvSpPr txBox="1">
            <a:spLocks noChangeArrowheads="1"/>
          </p:cNvSpPr>
          <p:nvPr/>
        </p:nvSpPr>
        <p:spPr bwMode="auto">
          <a:xfrm>
            <a:off x="23995063" y="12796838"/>
            <a:ext cx="8226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a:latin typeface="Minion Pro" panose="02040503050201020203" pitchFamily="18" charset="0"/>
              </a:rPr>
              <a:t>CONCLUSIONS</a:t>
            </a:r>
          </a:p>
        </p:txBody>
      </p:sp>
      <p:sp>
        <p:nvSpPr>
          <p:cNvPr id="10" name="Text Box 136">
            <a:extLst>
              <a:ext uri="{FF2B5EF4-FFF2-40B4-BE49-F238E27FC236}">
                <a16:creationId xmlns:a16="http://schemas.microsoft.com/office/drawing/2014/main" id="{98F55B76-51B2-427E-B974-D11F35A704DF}"/>
              </a:ext>
            </a:extLst>
          </p:cNvPr>
          <p:cNvSpPr txBox="1">
            <a:spLocks noChangeArrowheads="1"/>
          </p:cNvSpPr>
          <p:nvPr/>
        </p:nvSpPr>
        <p:spPr bwMode="auto">
          <a:xfrm>
            <a:off x="23995063" y="16910050"/>
            <a:ext cx="8226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a:latin typeface="Minion Pro" panose="02040503050201020203" pitchFamily="18" charset="0"/>
              </a:rPr>
              <a:t>REFERENCES</a:t>
            </a:r>
          </a:p>
        </p:txBody>
      </p:sp>
      <p:graphicFrame>
        <p:nvGraphicFramePr>
          <p:cNvPr id="11" name="Object 137">
            <a:extLst>
              <a:ext uri="{FF2B5EF4-FFF2-40B4-BE49-F238E27FC236}">
                <a16:creationId xmlns:a16="http://schemas.microsoft.com/office/drawing/2014/main" id="{2FCB556C-2700-40A1-82D5-510C48CAAC64}"/>
              </a:ext>
            </a:extLst>
          </p:cNvPr>
          <p:cNvGraphicFramePr>
            <a:graphicFrameLocks noChangeAspect="1"/>
          </p:cNvGraphicFramePr>
          <p:nvPr>
            <p:extLst>
              <p:ext uri="{D42A27DB-BD31-4B8C-83A1-F6EECF244321}">
                <p14:modId xmlns:p14="http://schemas.microsoft.com/office/powerpoint/2010/main" val="761021969"/>
              </p:ext>
            </p:extLst>
          </p:nvPr>
        </p:nvGraphicFramePr>
        <p:xfrm>
          <a:off x="15367000" y="17881600"/>
          <a:ext cx="3441700" cy="284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oup 187">
            <a:extLst>
              <a:ext uri="{FF2B5EF4-FFF2-40B4-BE49-F238E27FC236}">
                <a16:creationId xmlns:a16="http://schemas.microsoft.com/office/drawing/2014/main" id="{99038195-FA39-4C65-8A56-DE6CC1A898CC}"/>
              </a:ext>
            </a:extLst>
          </p:cNvPr>
          <p:cNvGraphicFramePr>
            <a:graphicFrameLocks noGrp="1"/>
          </p:cNvGraphicFramePr>
          <p:nvPr>
            <p:extLst>
              <p:ext uri="{D42A27DB-BD31-4B8C-83A1-F6EECF244321}">
                <p14:modId xmlns:p14="http://schemas.microsoft.com/office/powerpoint/2010/main" val="3276883764"/>
              </p:ext>
            </p:extLst>
          </p:nvPr>
        </p:nvGraphicFramePr>
        <p:xfrm>
          <a:off x="19716750" y="17907000"/>
          <a:ext cx="3429000" cy="2743201"/>
        </p:xfrm>
        <a:graphic>
          <a:graphicData uri="http://schemas.openxmlformats.org/drawingml/2006/table">
            <a:tbl>
              <a:tblPr/>
              <a:tblGrid>
                <a:gridCol w="1112838">
                  <a:extLst>
                    <a:ext uri="{9D8B030D-6E8A-4147-A177-3AD203B41FA5}">
                      <a16:colId xmlns:a16="http://schemas.microsoft.com/office/drawing/2014/main" val="2846105556"/>
                    </a:ext>
                  </a:extLst>
                </a:gridCol>
                <a:gridCol w="579437">
                  <a:extLst>
                    <a:ext uri="{9D8B030D-6E8A-4147-A177-3AD203B41FA5}">
                      <a16:colId xmlns:a16="http://schemas.microsoft.com/office/drawing/2014/main" val="3305287203"/>
                    </a:ext>
                  </a:extLst>
                </a:gridCol>
                <a:gridCol w="577850">
                  <a:extLst>
                    <a:ext uri="{9D8B030D-6E8A-4147-A177-3AD203B41FA5}">
                      <a16:colId xmlns:a16="http://schemas.microsoft.com/office/drawing/2014/main" val="963457154"/>
                    </a:ext>
                  </a:extLst>
                </a:gridCol>
                <a:gridCol w="577850">
                  <a:extLst>
                    <a:ext uri="{9D8B030D-6E8A-4147-A177-3AD203B41FA5}">
                      <a16:colId xmlns:a16="http://schemas.microsoft.com/office/drawing/2014/main" val="618874739"/>
                    </a:ext>
                  </a:extLst>
                </a:gridCol>
                <a:gridCol w="581025">
                  <a:extLst>
                    <a:ext uri="{9D8B030D-6E8A-4147-A177-3AD203B41FA5}">
                      <a16:colId xmlns:a16="http://schemas.microsoft.com/office/drawing/2014/main" val="1260779751"/>
                    </a:ext>
                  </a:extLst>
                </a:gridCol>
              </a:tblGrid>
              <a:tr h="638175">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348116782"/>
                  </a:ext>
                </a:extLst>
              </a:tr>
              <a:tr h="527050">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Patient 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2273656583"/>
                  </a:ext>
                </a:extLst>
              </a:tr>
              <a:tr h="525463">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Patient 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2863000158"/>
                  </a:ext>
                </a:extLst>
              </a:tr>
              <a:tr h="527050">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Patient 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671857654"/>
                  </a:ext>
                </a:extLst>
              </a:tr>
              <a:tr h="525463">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Patient 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defTabSz="4389438">
                        <a:spcBef>
                          <a:spcPct val="20000"/>
                        </a:spcBef>
                        <a:defRPr sz="14000">
                          <a:solidFill>
                            <a:schemeClr val="tx1"/>
                          </a:solidFill>
                          <a:latin typeface="Arial" panose="020B0604020202020204" pitchFamily="34" charset="0"/>
                        </a:defRPr>
                      </a:lvl1pPr>
                      <a:lvl2pPr marL="2193925" defTabSz="4389438">
                        <a:spcBef>
                          <a:spcPct val="20000"/>
                        </a:spcBef>
                        <a:defRPr sz="12200">
                          <a:solidFill>
                            <a:schemeClr val="tx1"/>
                          </a:solidFill>
                          <a:latin typeface="Arial" panose="020B0604020202020204" pitchFamily="34" charset="0"/>
                        </a:defRPr>
                      </a:lvl2pPr>
                      <a:lvl3pPr marL="4389438" defTabSz="4389438">
                        <a:spcBef>
                          <a:spcPct val="20000"/>
                        </a:spcBef>
                        <a:defRPr sz="10500">
                          <a:solidFill>
                            <a:schemeClr val="tx1"/>
                          </a:solidFill>
                          <a:latin typeface="Arial" panose="020B0604020202020204" pitchFamily="34" charset="0"/>
                        </a:defRPr>
                      </a:lvl3pPr>
                      <a:lvl4pPr marL="6583363" defTabSz="4389438">
                        <a:spcBef>
                          <a:spcPct val="20000"/>
                        </a:spcBef>
                        <a:defRPr sz="8800">
                          <a:solidFill>
                            <a:schemeClr val="tx1"/>
                          </a:solidFill>
                          <a:latin typeface="Arial" panose="020B0604020202020204" pitchFamily="34" charset="0"/>
                        </a:defRPr>
                      </a:lvl4pPr>
                      <a:lvl5pPr marL="8778875" defTabSz="4389438">
                        <a:spcBef>
                          <a:spcPct val="20000"/>
                        </a:spcBef>
                        <a:defRPr sz="8800">
                          <a:solidFill>
                            <a:schemeClr val="tx1"/>
                          </a:solidFill>
                          <a:latin typeface="Arial" panose="020B0604020202020204" pitchFamily="34" charset="0"/>
                        </a:defRPr>
                      </a:lvl5pPr>
                      <a:lvl6pPr marL="9236075" defTabSz="4389438" fontAlgn="base">
                        <a:spcBef>
                          <a:spcPct val="20000"/>
                        </a:spcBef>
                        <a:spcAft>
                          <a:spcPct val="0"/>
                        </a:spcAft>
                        <a:defRPr sz="8800">
                          <a:solidFill>
                            <a:schemeClr val="tx1"/>
                          </a:solidFill>
                          <a:latin typeface="Arial" panose="020B0604020202020204" pitchFamily="34" charset="0"/>
                        </a:defRPr>
                      </a:lvl6pPr>
                      <a:lvl7pPr marL="9693275" defTabSz="4389438" fontAlgn="base">
                        <a:spcBef>
                          <a:spcPct val="20000"/>
                        </a:spcBef>
                        <a:spcAft>
                          <a:spcPct val="0"/>
                        </a:spcAft>
                        <a:defRPr sz="8800">
                          <a:solidFill>
                            <a:schemeClr val="tx1"/>
                          </a:solidFill>
                          <a:latin typeface="Arial" panose="020B0604020202020204" pitchFamily="34" charset="0"/>
                        </a:defRPr>
                      </a:lvl7pPr>
                      <a:lvl8pPr marL="10150475" defTabSz="4389438" fontAlgn="base">
                        <a:spcBef>
                          <a:spcPct val="20000"/>
                        </a:spcBef>
                        <a:spcAft>
                          <a:spcPct val="0"/>
                        </a:spcAft>
                        <a:defRPr sz="8800">
                          <a:solidFill>
                            <a:schemeClr val="tx1"/>
                          </a:solidFill>
                          <a:latin typeface="Arial" panose="020B0604020202020204" pitchFamily="34" charset="0"/>
                        </a:defRPr>
                      </a:lvl8pPr>
                      <a:lvl9pPr marL="10607675" defTabSz="4389438" fontAlgn="base">
                        <a:spcBef>
                          <a:spcPct val="20000"/>
                        </a:spcBef>
                        <a:spcAft>
                          <a:spcPct val="0"/>
                        </a:spcAft>
                        <a:defRPr sz="8800">
                          <a:solidFill>
                            <a:schemeClr val="tx1"/>
                          </a:solidFill>
                          <a:latin typeface="Arial" panose="020B0604020202020204" pitchFamily="34" charset="0"/>
                        </a:defRPr>
                      </a:lvl9pPr>
                    </a:lstStyle>
                    <a:p>
                      <a:pPr marL="0" marR="0" lvl="0" indent="0" algn="l" defTabSz="4389438"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151213911"/>
                  </a:ext>
                </a:extLst>
              </a:tr>
            </a:tbl>
          </a:graphicData>
        </a:graphic>
      </p:graphicFrame>
      <p:sp>
        <p:nvSpPr>
          <p:cNvPr id="13" name="Text Box 176">
            <a:extLst>
              <a:ext uri="{FF2B5EF4-FFF2-40B4-BE49-F238E27FC236}">
                <a16:creationId xmlns:a16="http://schemas.microsoft.com/office/drawing/2014/main" id="{39D26E59-8DEE-4F2F-9AD8-1A2D56A3231E}"/>
              </a:ext>
            </a:extLst>
          </p:cNvPr>
          <p:cNvSpPr txBox="1">
            <a:spLocks noChangeArrowheads="1"/>
          </p:cNvSpPr>
          <p:nvPr/>
        </p:nvSpPr>
        <p:spPr bwMode="auto">
          <a:xfrm>
            <a:off x="14616008" y="20878800"/>
            <a:ext cx="44864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2400" b="1" dirty="0">
                <a:latin typeface="Minion Pro" panose="02040503050201020203" pitchFamily="18" charset="0"/>
              </a:rPr>
              <a:t>Chart 1.</a:t>
            </a:r>
            <a:r>
              <a:rPr lang="en-US" altLang="en-US" sz="2400" dirty="0">
                <a:latin typeface="Minion Pro" panose="02040503050201020203" pitchFamily="18" charset="0"/>
              </a:rPr>
              <a:t> Label in 20pt Minion Pro.</a:t>
            </a:r>
          </a:p>
        </p:txBody>
      </p:sp>
      <p:sp>
        <p:nvSpPr>
          <p:cNvPr id="14" name="Text Box 177">
            <a:extLst>
              <a:ext uri="{FF2B5EF4-FFF2-40B4-BE49-F238E27FC236}">
                <a16:creationId xmlns:a16="http://schemas.microsoft.com/office/drawing/2014/main" id="{BFCB1892-6006-4331-ADAE-5A1FE41888D8}"/>
              </a:ext>
            </a:extLst>
          </p:cNvPr>
          <p:cNvSpPr txBox="1">
            <a:spLocks noChangeArrowheads="1"/>
          </p:cNvSpPr>
          <p:nvPr/>
        </p:nvSpPr>
        <p:spPr bwMode="auto">
          <a:xfrm>
            <a:off x="19237419" y="20878800"/>
            <a:ext cx="44257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2400" b="1" dirty="0">
                <a:latin typeface="Minion Pro" panose="02040503050201020203" pitchFamily="18" charset="0"/>
              </a:rPr>
              <a:t>Table 1.</a:t>
            </a:r>
            <a:r>
              <a:rPr lang="en-US" altLang="en-US" sz="2400" dirty="0">
                <a:latin typeface="Minion Pro" panose="02040503050201020203" pitchFamily="18" charset="0"/>
              </a:rPr>
              <a:t> Label in 20pt Minion Pro.</a:t>
            </a:r>
          </a:p>
        </p:txBody>
      </p:sp>
      <p:pic>
        <p:nvPicPr>
          <p:cNvPr id="15" name="Picture 178">
            <a:extLst>
              <a:ext uri="{FF2B5EF4-FFF2-40B4-BE49-F238E27FC236}">
                <a16:creationId xmlns:a16="http://schemas.microsoft.com/office/drawing/2014/main" id="{972C2699-367F-4471-9E76-04D25BCF0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2225" y="13711238"/>
            <a:ext cx="342741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9">
            <a:extLst>
              <a:ext uri="{FF2B5EF4-FFF2-40B4-BE49-F238E27FC236}">
                <a16:creationId xmlns:a16="http://schemas.microsoft.com/office/drawing/2014/main" id="{BB84890C-9A94-4102-8C5A-742D0FE084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8338" y="13711238"/>
            <a:ext cx="34274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80">
            <a:extLst>
              <a:ext uri="{FF2B5EF4-FFF2-40B4-BE49-F238E27FC236}">
                <a16:creationId xmlns:a16="http://schemas.microsoft.com/office/drawing/2014/main" id="{F15B5C00-B87A-4426-BF61-C68FA5C1DDBE}"/>
              </a:ext>
            </a:extLst>
          </p:cNvPr>
          <p:cNvSpPr txBox="1">
            <a:spLocks noChangeArrowheads="1"/>
          </p:cNvSpPr>
          <p:nvPr/>
        </p:nvSpPr>
        <p:spPr bwMode="auto">
          <a:xfrm>
            <a:off x="14689680" y="16840200"/>
            <a:ext cx="45693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2400" b="1" dirty="0">
                <a:latin typeface="Minion Pro" panose="02040503050201020203" pitchFamily="18" charset="0"/>
              </a:rPr>
              <a:t>Figure 1.</a:t>
            </a:r>
            <a:r>
              <a:rPr lang="en-US" altLang="en-US" sz="2400" dirty="0">
                <a:latin typeface="Minion Pro" panose="02040503050201020203" pitchFamily="18" charset="0"/>
              </a:rPr>
              <a:t> Label in 20pt Minion Pro.</a:t>
            </a:r>
          </a:p>
        </p:txBody>
      </p:sp>
      <p:sp>
        <p:nvSpPr>
          <p:cNvPr id="18" name="Text Box 181">
            <a:extLst>
              <a:ext uri="{FF2B5EF4-FFF2-40B4-BE49-F238E27FC236}">
                <a16:creationId xmlns:a16="http://schemas.microsoft.com/office/drawing/2014/main" id="{531E4C54-7723-47DD-942D-FB689E6D2D42}"/>
              </a:ext>
            </a:extLst>
          </p:cNvPr>
          <p:cNvSpPr txBox="1">
            <a:spLocks noChangeArrowheads="1"/>
          </p:cNvSpPr>
          <p:nvPr/>
        </p:nvSpPr>
        <p:spPr bwMode="auto">
          <a:xfrm>
            <a:off x="19145793" y="16840200"/>
            <a:ext cx="45693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2400" b="1" dirty="0">
                <a:latin typeface="Minion Pro" panose="02040503050201020203" pitchFamily="18" charset="0"/>
              </a:rPr>
              <a:t>Figure 2.</a:t>
            </a:r>
            <a:r>
              <a:rPr lang="en-US" altLang="en-US" sz="2400" dirty="0">
                <a:latin typeface="Minion Pro" panose="02040503050201020203" pitchFamily="18" charset="0"/>
              </a:rPr>
              <a:t> Label in 20pt Minion Pro.</a:t>
            </a:r>
          </a:p>
        </p:txBody>
      </p:sp>
      <p:sp>
        <p:nvSpPr>
          <p:cNvPr id="19" name="Text Box 183">
            <a:extLst>
              <a:ext uri="{FF2B5EF4-FFF2-40B4-BE49-F238E27FC236}">
                <a16:creationId xmlns:a16="http://schemas.microsoft.com/office/drawing/2014/main" id="{5E15B4DD-914F-4EBC-9E54-341991730C55}"/>
              </a:ext>
            </a:extLst>
          </p:cNvPr>
          <p:cNvSpPr txBox="1">
            <a:spLocks noChangeArrowheads="1"/>
          </p:cNvSpPr>
          <p:nvPr/>
        </p:nvSpPr>
        <p:spPr bwMode="auto">
          <a:xfrm>
            <a:off x="0" y="15316200"/>
            <a:ext cx="5484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r>
              <a:rPr lang="en-US" altLang="en-US" sz="4400">
                <a:latin typeface="Minion Pro" panose="02040503050201020203" pitchFamily="18" charset="0"/>
              </a:rPr>
              <a:t>CONTACT</a:t>
            </a:r>
          </a:p>
        </p:txBody>
      </p:sp>
      <p:sp>
        <p:nvSpPr>
          <p:cNvPr id="20" name="Text Box 188">
            <a:extLst>
              <a:ext uri="{FF2B5EF4-FFF2-40B4-BE49-F238E27FC236}">
                <a16:creationId xmlns:a16="http://schemas.microsoft.com/office/drawing/2014/main" id="{4796C82A-A091-42E2-B278-44B60FF40690}"/>
              </a:ext>
            </a:extLst>
          </p:cNvPr>
          <p:cNvSpPr txBox="1">
            <a:spLocks noChangeArrowheads="1"/>
          </p:cNvSpPr>
          <p:nvPr/>
        </p:nvSpPr>
        <p:spPr bwMode="auto">
          <a:xfrm>
            <a:off x="455613" y="16365538"/>
            <a:ext cx="4570412" cy="2308324"/>
          </a:xfrm>
          <a:prstGeom prst="rect">
            <a:avLst/>
          </a:prstGeom>
          <a:solidFill>
            <a:srgbClr val="003A7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spAutoFit/>
          </a:bodyPr>
          <a:lstStyle/>
          <a:p>
            <a:r>
              <a:rPr lang="en-US" altLang="en-US" sz="2400" dirty="0">
                <a:latin typeface="Minion Pro" panose="02040503050201020203" pitchFamily="18" charset="0"/>
              </a:rPr>
              <a:t>&lt;your name&gt;          </a:t>
            </a:r>
          </a:p>
          <a:p>
            <a:r>
              <a:rPr lang="en-US" altLang="en-US" sz="2400" dirty="0">
                <a:latin typeface="Minion Pro" panose="02040503050201020203" pitchFamily="18" charset="0"/>
              </a:rPr>
              <a:t>&lt;your organization&gt;</a:t>
            </a:r>
          </a:p>
          <a:p>
            <a:r>
              <a:rPr lang="en-US" altLang="en-US" sz="2400" dirty="0">
                <a:latin typeface="Minion Pro" panose="02040503050201020203" pitchFamily="18" charset="0"/>
              </a:rPr>
              <a:t>Email: </a:t>
            </a:r>
          </a:p>
          <a:p>
            <a:r>
              <a:rPr lang="en-US" altLang="en-US" sz="2400" dirty="0">
                <a:latin typeface="Minion Pro" panose="02040503050201020203" pitchFamily="18" charset="0"/>
              </a:rPr>
              <a:t>Phone: </a:t>
            </a:r>
          </a:p>
          <a:p>
            <a:r>
              <a:rPr lang="en-US" altLang="en-US" sz="2400" dirty="0">
                <a:latin typeface="Minion Pro" panose="02040503050201020203" pitchFamily="18" charset="0"/>
              </a:rPr>
              <a:t>Website: </a:t>
            </a:r>
          </a:p>
        </p:txBody>
      </p:sp>
      <p:sp>
        <p:nvSpPr>
          <p:cNvPr id="21" name="Text Box 189">
            <a:extLst>
              <a:ext uri="{FF2B5EF4-FFF2-40B4-BE49-F238E27FC236}">
                <a16:creationId xmlns:a16="http://schemas.microsoft.com/office/drawing/2014/main" id="{F076D70A-F648-4E7E-A053-DC397701B3C4}"/>
              </a:ext>
            </a:extLst>
          </p:cNvPr>
          <p:cNvSpPr txBox="1">
            <a:spLocks noChangeArrowheads="1"/>
          </p:cNvSpPr>
          <p:nvPr/>
        </p:nvSpPr>
        <p:spPr bwMode="auto">
          <a:xfrm>
            <a:off x="455613" y="4570413"/>
            <a:ext cx="4570412" cy="9694962"/>
          </a:xfrm>
          <a:prstGeom prst="rect">
            <a:avLst/>
          </a:prstGeom>
          <a:solidFill>
            <a:srgbClr val="003A7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spAutoFit/>
          </a:bodyPr>
          <a:lstStyle/>
          <a:p>
            <a:r>
              <a:rPr lang="en-US" altLang="en-US" sz="2400" dirty="0">
                <a:latin typeface="Minion Pro" panose="02040503050201020203" pitchFamily="18" charset="0"/>
              </a:rPr>
              <a:t>Click here to insert your Abstract text. Type it in or copy and paste from your Word document or other source.</a:t>
            </a:r>
          </a:p>
          <a:p>
            <a:endParaRPr lang="en-US" altLang="en-US" sz="2400" dirty="0">
              <a:latin typeface="Minion Pro" panose="02040503050201020203" pitchFamily="18" charset="0"/>
            </a:endParaRPr>
          </a:p>
          <a:p>
            <a:r>
              <a:rPr lang="en-US" altLang="en-US" sz="2400" dirty="0">
                <a:latin typeface="Minion Pro" panose="02040503050201020203" pitchFamily="18" charset="0"/>
              </a:rPr>
              <a:t>This text box will automatically re-size to your text.</a:t>
            </a:r>
          </a:p>
          <a:p>
            <a:endParaRPr lang="en-US" altLang="en-US" sz="2400" dirty="0">
              <a:latin typeface="Minion Pro" panose="02040503050201020203" pitchFamily="18" charset="0"/>
            </a:endParaRPr>
          </a:p>
          <a:p>
            <a:r>
              <a:rPr lang="en-US" altLang="en-US" sz="2400" dirty="0">
                <a:latin typeface="Minion Pro" panose="02040503050201020203" pitchFamily="18" charset="0"/>
              </a:rPr>
              <a:t>To change the background color of this text box: Double-click near the edge to open the Format tool, select ‘Colors and Lines’, and change the fill color to whatever you like.</a:t>
            </a:r>
          </a:p>
          <a:p>
            <a:endParaRPr lang="en-US" altLang="en-US" sz="2400" dirty="0">
              <a:latin typeface="Minion Pro" panose="02040503050201020203" pitchFamily="18" charset="0"/>
            </a:endParaRPr>
          </a:p>
          <a:p>
            <a:r>
              <a:rPr lang="en-US" altLang="en-US" sz="2400" dirty="0">
                <a:latin typeface="Minion Pro" panose="02040503050201020203" pitchFamily="18" charset="0"/>
              </a:rPr>
              <a:t>To change the font style of this text box: Click on the border once to highlight the entire text box, then select a different font or font size that suits you. This text is in Minion Pro 22pt and is easily readable up to 3 feet away in a 24x48 poster, and up to 6 feet away in a 48x96 poster (file printed at 200%).</a:t>
            </a:r>
          </a:p>
        </p:txBody>
      </p:sp>
      <p:sp>
        <p:nvSpPr>
          <p:cNvPr id="22" name="Text Box 190">
            <a:extLst>
              <a:ext uri="{FF2B5EF4-FFF2-40B4-BE49-F238E27FC236}">
                <a16:creationId xmlns:a16="http://schemas.microsoft.com/office/drawing/2014/main" id="{40AE8319-DF47-424F-8298-77CF0876F5E1}"/>
              </a:ext>
            </a:extLst>
          </p:cNvPr>
          <p:cNvSpPr txBox="1">
            <a:spLocks noChangeArrowheads="1"/>
          </p:cNvSpPr>
          <p:nvPr/>
        </p:nvSpPr>
        <p:spPr bwMode="auto">
          <a:xfrm>
            <a:off x="15082838" y="4570413"/>
            <a:ext cx="8228012" cy="8226425"/>
          </a:xfrm>
          <a:prstGeom prst="rect">
            <a:avLst/>
          </a:prstGeom>
          <a:solidFill>
            <a:srgbClr val="366EA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p>
            <a:r>
              <a:rPr lang="en-US" altLang="en-US" sz="2400" dirty="0">
                <a:latin typeface="Minion Pro" panose="02040503050201020203" pitchFamily="18" charset="0"/>
              </a:rPr>
              <a:t>Click here to insert your Results text. Type it in or copy and paste from your Word document or other source. Click once on the dashed border to highlight then drag the bottom edge up to fit. Or change the font size to fill the box. </a:t>
            </a:r>
          </a:p>
          <a:p>
            <a:endParaRPr lang="en-US" altLang="en-US" sz="2400" dirty="0">
              <a:latin typeface="Minion Pro" panose="02040503050201020203" pitchFamily="18" charset="0"/>
            </a:endParaRPr>
          </a:p>
          <a:p>
            <a:r>
              <a:rPr lang="en-US" altLang="en-US" sz="2400" dirty="0">
                <a:latin typeface="Minion Pro" panose="02040503050201020203" pitchFamily="18" charset="0"/>
              </a:rPr>
              <a:t>To have the box automatically re-size to your text: Double-click near the edge to open the Format tool, and select ‘Text Box’, then check “Resize AutoShape to Fit Text”.</a:t>
            </a:r>
          </a:p>
          <a:p>
            <a:endParaRPr lang="en-US" altLang="en-US" sz="2400" dirty="0">
              <a:latin typeface="Minion Pro" panose="02040503050201020203" pitchFamily="18" charset="0"/>
            </a:endParaRPr>
          </a:p>
          <a:p>
            <a:r>
              <a:rPr lang="en-US" altLang="en-US" sz="2400" dirty="0">
                <a:latin typeface="Minion Pro" panose="02040503050201020203" pitchFamily="18" charset="0"/>
              </a:rPr>
              <a:t>To change the background color of this text box: Double-click near the edge to open the Format tool, select ‘Colors and Lines’, and change the fill color to whatever you like. </a:t>
            </a:r>
          </a:p>
          <a:p>
            <a:endParaRPr lang="en-US" altLang="en-US" sz="2400" dirty="0">
              <a:latin typeface="Minion Pro" panose="02040503050201020203" pitchFamily="18" charset="0"/>
            </a:endParaRPr>
          </a:p>
          <a:p>
            <a:r>
              <a:rPr lang="en-US" altLang="en-US" sz="2400" dirty="0">
                <a:latin typeface="Minion Pro" panose="02040503050201020203" pitchFamily="18" charset="0"/>
              </a:rPr>
              <a:t>To change the font style of this text box: Click on the border once to highlight the entire text box, then select a different font or font size that suits you. This text is in Minion Pro 24pt and is easily readable up to 3 feet away in a 24x48 poster, and up to 6 feet away in a 48x96 poster (file printed at 200%).</a:t>
            </a:r>
          </a:p>
          <a:p>
            <a:endParaRPr lang="en-US" altLang="en-US" sz="2400" dirty="0">
              <a:latin typeface="Minion Pro" panose="02040503050201020203" pitchFamily="18" charset="0"/>
            </a:endParaRPr>
          </a:p>
        </p:txBody>
      </p:sp>
      <p:sp>
        <p:nvSpPr>
          <p:cNvPr id="23" name="Text Box 191">
            <a:extLst>
              <a:ext uri="{FF2B5EF4-FFF2-40B4-BE49-F238E27FC236}">
                <a16:creationId xmlns:a16="http://schemas.microsoft.com/office/drawing/2014/main" id="{D05B7441-4278-45A9-B68A-4F7FC052FEEE}"/>
              </a:ext>
            </a:extLst>
          </p:cNvPr>
          <p:cNvSpPr txBox="1">
            <a:spLocks noChangeArrowheads="1"/>
          </p:cNvSpPr>
          <p:nvPr/>
        </p:nvSpPr>
        <p:spPr bwMode="auto">
          <a:xfrm>
            <a:off x="23995063" y="4570413"/>
            <a:ext cx="8226425" cy="8226425"/>
          </a:xfrm>
          <a:prstGeom prst="rect">
            <a:avLst/>
          </a:prstGeom>
          <a:solidFill>
            <a:srgbClr val="366EA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p>
            <a:r>
              <a:rPr lang="en-US" altLang="en-US" sz="2400" dirty="0">
                <a:latin typeface="Minion Pro" panose="02040503050201020203" pitchFamily="18" charset="0"/>
              </a:rPr>
              <a:t>Click here to insert your Discussion text. Type it in or copy and paste from your Word document or other source. Click once on the dashed border to highlight then drag the bottom edge up to fit. Or change the font size to fill the box. </a:t>
            </a:r>
          </a:p>
          <a:p>
            <a:endParaRPr lang="en-US" altLang="en-US" sz="2400" dirty="0">
              <a:latin typeface="Minion Pro" panose="02040503050201020203" pitchFamily="18" charset="0"/>
            </a:endParaRPr>
          </a:p>
          <a:p>
            <a:r>
              <a:rPr lang="en-US" altLang="en-US" sz="2400" dirty="0">
                <a:latin typeface="Minion Pro" panose="02040503050201020203" pitchFamily="18" charset="0"/>
              </a:rPr>
              <a:t>To have the box automatically re-size to your text: Double-click near the edge to open the Format tool, and select ‘Text Box’, then check “Resize AutoShape to Fit Text”.</a:t>
            </a:r>
          </a:p>
          <a:p>
            <a:endParaRPr lang="en-US" altLang="en-US" sz="2400" dirty="0">
              <a:latin typeface="Minion Pro" panose="02040503050201020203" pitchFamily="18" charset="0"/>
            </a:endParaRPr>
          </a:p>
          <a:p>
            <a:r>
              <a:rPr lang="en-US" altLang="en-US" sz="2400" dirty="0">
                <a:latin typeface="Minion Pro" panose="02040503050201020203" pitchFamily="18" charset="0"/>
              </a:rPr>
              <a:t>To change the background color of this text box: Double-click near the edge to open the Format tool, select ‘Colors and Lines’, and change the fill color to whatever you like. </a:t>
            </a:r>
          </a:p>
          <a:p>
            <a:endParaRPr lang="en-US" altLang="en-US" sz="2400" dirty="0">
              <a:latin typeface="Minion Pro" panose="02040503050201020203" pitchFamily="18" charset="0"/>
            </a:endParaRPr>
          </a:p>
          <a:p>
            <a:r>
              <a:rPr lang="en-US" altLang="en-US" sz="2400" dirty="0">
                <a:latin typeface="Minion Pro" panose="02040503050201020203" pitchFamily="18" charset="0"/>
              </a:rPr>
              <a:t>To change the font style of this text box: Click on the border once to highlight the entire text box, then select a different font or font size that suits you. This text is in Minion Pro 24pt and is easily readable up to 3 feet away in a 24x48 poster, and up to 6 feet away in a 48x96 poster (file printed at 200%).</a:t>
            </a:r>
          </a:p>
        </p:txBody>
      </p:sp>
      <p:sp>
        <p:nvSpPr>
          <p:cNvPr id="24" name="Text Box 192">
            <a:extLst>
              <a:ext uri="{FF2B5EF4-FFF2-40B4-BE49-F238E27FC236}">
                <a16:creationId xmlns:a16="http://schemas.microsoft.com/office/drawing/2014/main" id="{72CC00C4-1ED6-42BA-91DF-2C64D100145E}"/>
              </a:ext>
            </a:extLst>
          </p:cNvPr>
          <p:cNvSpPr txBox="1">
            <a:spLocks noChangeArrowheads="1"/>
          </p:cNvSpPr>
          <p:nvPr/>
        </p:nvSpPr>
        <p:spPr bwMode="auto">
          <a:xfrm>
            <a:off x="6172200" y="13711238"/>
            <a:ext cx="8228013" cy="7319962"/>
          </a:xfrm>
          <a:prstGeom prst="rect">
            <a:avLst/>
          </a:prstGeom>
          <a:solidFill>
            <a:srgbClr val="366EA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p>
            <a:r>
              <a:rPr lang="en-US" altLang="en-US" sz="2400" dirty="0">
                <a:latin typeface="Minion Pro" panose="02040503050201020203" pitchFamily="18" charset="0"/>
              </a:rPr>
              <a:t>Click here to insert your Methods and Materials text. Type it in or copy and paste from your Word document or other source. Click once on the dashed border to highlight then drag the bottom edge up to fit. Or change the font size to fill the box. </a:t>
            </a:r>
          </a:p>
          <a:p>
            <a:endParaRPr lang="en-US" altLang="en-US" sz="2400" dirty="0">
              <a:latin typeface="Minion Pro" panose="02040503050201020203" pitchFamily="18" charset="0"/>
            </a:endParaRPr>
          </a:p>
          <a:p>
            <a:r>
              <a:rPr lang="en-US" altLang="en-US" sz="2400" dirty="0">
                <a:latin typeface="Minion Pro" panose="02040503050201020203" pitchFamily="18" charset="0"/>
              </a:rPr>
              <a:t>To have the box automatically re-size to your text: Double-click near the edge to open the Format tool, and select ‘Text Box’, then check “Resize AutoShape to Fit Text”.</a:t>
            </a:r>
          </a:p>
          <a:p>
            <a:endParaRPr lang="en-US" altLang="en-US" sz="2400" dirty="0">
              <a:latin typeface="Minion Pro" panose="02040503050201020203" pitchFamily="18" charset="0"/>
            </a:endParaRPr>
          </a:p>
          <a:p>
            <a:r>
              <a:rPr lang="en-US" altLang="en-US" sz="2400" dirty="0">
                <a:latin typeface="Minion Pro" panose="02040503050201020203" pitchFamily="18" charset="0"/>
              </a:rPr>
              <a:t>To change the background color of this text box: Double-click near the edge to open the Format tool, select ‘Colors and Lines’, and change the fill color to whatever you like. </a:t>
            </a:r>
          </a:p>
          <a:p>
            <a:endParaRPr lang="en-US" altLang="en-US" sz="2400" dirty="0">
              <a:latin typeface="Minion Pro" panose="02040503050201020203" pitchFamily="18" charset="0"/>
            </a:endParaRPr>
          </a:p>
          <a:p>
            <a:r>
              <a:rPr lang="en-US" altLang="en-US" sz="2400" dirty="0">
                <a:latin typeface="Minion Pro" panose="02040503050201020203" pitchFamily="18" charset="0"/>
              </a:rPr>
              <a:t>To change the font style of this text box: Click on the border once to highlight the entire text box, then select a different font or font size that suits you. This text is in Minion Pro 24pt and is easily readable up to 3 feet away in a 24x48 poster, and up to 6 feet away in a 48x96 poster (file printed at 200%).</a:t>
            </a:r>
          </a:p>
        </p:txBody>
      </p:sp>
      <p:sp>
        <p:nvSpPr>
          <p:cNvPr id="25" name="Text Box 193">
            <a:extLst>
              <a:ext uri="{FF2B5EF4-FFF2-40B4-BE49-F238E27FC236}">
                <a16:creationId xmlns:a16="http://schemas.microsoft.com/office/drawing/2014/main" id="{53DC6282-43B4-4D27-9941-53182F2A2022}"/>
              </a:ext>
            </a:extLst>
          </p:cNvPr>
          <p:cNvSpPr txBox="1">
            <a:spLocks noChangeArrowheads="1"/>
          </p:cNvSpPr>
          <p:nvPr/>
        </p:nvSpPr>
        <p:spPr bwMode="auto">
          <a:xfrm>
            <a:off x="23995063" y="13711238"/>
            <a:ext cx="8226425" cy="3198812"/>
          </a:xfrm>
          <a:prstGeom prst="rect">
            <a:avLst/>
          </a:prstGeom>
          <a:solidFill>
            <a:srgbClr val="366EA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p>
            <a:r>
              <a:rPr lang="en-US" altLang="en-US" sz="2400" dirty="0">
                <a:latin typeface="Minion Pro" panose="02040503050201020203" pitchFamily="18" charset="0"/>
              </a:rPr>
              <a:t>Click here to insert your Conclusions text. Type it in or copy and paste from your Word document or other source. </a:t>
            </a:r>
          </a:p>
          <a:p>
            <a:endParaRPr lang="en-US" altLang="en-US" sz="2400" dirty="0">
              <a:latin typeface="Minion Pro" panose="02040503050201020203" pitchFamily="18" charset="0"/>
            </a:endParaRPr>
          </a:p>
          <a:p>
            <a:r>
              <a:rPr lang="en-US" altLang="en-US" sz="2400" dirty="0">
                <a:latin typeface="Minion Pro" panose="02040503050201020203" pitchFamily="18" charset="0"/>
              </a:rPr>
              <a:t>To change the font style of this text box: Click on the border once to highlight the entire text box, then select a different font or font size that suits you. This text is in Minion Pro 24pt and is easily readable up to 3 feet away in a 24x48 poster, and up to 6 feet away in a 48x96 poster (file printed at 200%).</a:t>
            </a:r>
          </a:p>
        </p:txBody>
      </p:sp>
      <p:sp>
        <p:nvSpPr>
          <p:cNvPr id="26" name="Text Box 194">
            <a:extLst>
              <a:ext uri="{FF2B5EF4-FFF2-40B4-BE49-F238E27FC236}">
                <a16:creationId xmlns:a16="http://schemas.microsoft.com/office/drawing/2014/main" id="{7ADB8537-1DDD-4782-A748-A9559DA27AE0}"/>
              </a:ext>
            </a:extLst>
          </p:cNvPr>
          <p:cNvSpPr txBox="1">
            <a:spLocks noChangeArrowheads="1"/>
          </p:cNvSpPr>
          <p:nvPr/>
        </p:nvSpPr>
        <p:spPr bwMode="auto">
          <a:xfrm>
            <a:off x="6170613" y="4570413"/>
            <a:ext cx="8226425" cy="8226425"/>
          </a:xfrm>
          <a:prstGeom prst="rect">
            <a:avLst/>
          </a:prstGeom>
          <a:solidFill>
            <a:srgbClr val="366EA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p>
            <a:r>
              <a:rPr lang="en-US" altLang="en-US" sz="2400" dirty="0">
                <a:latin typeface="Minion Pro" panose="02040503050201020203" pitchFamily="18" charset="0"/>
              </a:rPr>
              <a:t>Click here to insert your Introduction text. Type it in or copy and paste from your Word document or other source. Click once on the dashed border to highlight then drag the bottom edge up to fit. Or change the font size to fill the box. </a:t>
            </a:r>
          </a:p>
          <a:p>
            <a:endParaRPr lang="en-US" altLang="en-US" sz="2400" dirty="0">
              <a:latin typeface="Minion Pro" panose="02040503050201020203" pitchFamily="18" charset="0"/>
            </a:endParaRPr>
          </a:p>
          <a:p>
            <a:r>
              <a:rPr lang="en-US" altLang="en-US" sz="2400" dirty="0">
                <a:latin typeface="Minion Pro" panose="02040503050201020203" pitchFamily="18" charset="0"/>
              </a:rPr>
              <a:t>To have the box automatically re-size to your text: Double-click near the edge to open the Format tool, and select ‘Text Box’, then check “Resize AutoShape to Fit Text”.</a:t>
            </a:r>
          </a:p>
          <a:p>
            <a:endParaRPr lang="en-US" altLang="en-US" sz="2400" dirty="0">
              <a:latin typeface="Minion Pro" panose="02040503050201020203" pitchFamily="18" charset="0"/>
            </a:endParaRPr>
          </a:p>
          <a:p>
            <a:r>
              <a:rPr lang="en-US" altLang="en-US" sz="2400" dirty="0">
                <a:latin typeface="Minion Pro" panose="02040503050201020203" pitchFamily="18" charset="0"/>
              </a:rPr>
              <a:t>To change the background color of this text box: Double-click near the edge to open the Format tool, select ‘Colors and Lines’, and change the fill color to whatever you like. </a:t>
            </a:r>
          </a:p>
          <a:p>
            <a:endParaRPr lang="en-US" altLang="en-US" sz="2400" dirty="0">
              <a:latin typeface="Minion Pro" panose="02040503050201020203" pitchFamily="18" charset="0"/>
            </a:endParaRPr>
          </a:p>
          <a:p>
            <a:r>
              <a:rPr lang="en-US" altLang="en-US" sz="2400" b="1" dirty="0">
                <a:latin typeface="Minion Pro" panose="02040503050201020203" pitchFamily="18" charset="0"/>
              </a:rPr>
              <a:t>The various elements and text boxes included in this template are examples of what we commonly see on posters of this kind. They are simply placeholders and you should feel free to add, delete, re-arrange, re-name, or re-size as best suits your needs.</a:t>
            </a:r>
          </a:p>
        </p:txBody>
      </p:sp>
      <p:sp>
        <p:nvSpPr>
          <p:cNvPr id="27" name="Text Box 195">
            <a:extLst>
              <a:ext uri="{FF2B5EF4-FFF2-40B4-BE49-F238E27FC236}">
                <a16:creationId xmlns:a16="http://schemas.microsoft.com/office/drawing/2014/main" id="{B5519D06-F9FD-4991-A6EC-468A84D38491}"/>
              </a:ext>
            </a:extLst>
          </p:cNvPr>
          <p:cNvSpPr txBox="1">
            <a:spLocks noChangeArrowheads="1"/>
          </p:cNvSpPr>
          <p:nvPr/>
        </p:nvSpPr>
        <p:spPr bwMode="auto">
          <a:xfrm>
            <a:off x="23995063" y="17832388"/>
            <a:ext cx="8226425" cy="3198812"/>
          </a:xfrm>
          <a:prstGeom prst="rect">
            <a:avLst/>
          </a:prstGeom>
          <a:solidFill>
            <a:srgbClr val="366EA4"/>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600" tIns="228600" rIns="228600" bIns="228600"/>
          <a:lstStyle>
            <a:lvl1pPr marL="457200" indent="-457200">
              <a:defRPr>
                <a:solidFill>
                  <a:schemeClr val="tx1"/>
                </a:solidFill>
                <a:latin typeface="Arial" panose="020B0604020202020204" pitchFamily="34" charset="0"/>
              </a:defRPr>
            </a:lvl1pPr>
            <a:lvl2pPr marL="914400" indent="-342900">
              <a:defRPr>
                <a:solidFill>
                  <a:schemeClr val="tx1"/>
                </a:solidFill>
                <a:latin typeface="Arial" panose="020B0604020202020204" pitchFamily="34" charset="0"/>
              </a:defRPr>
            </a:lvl2pPr>
            <a:lvl3pPr marL="1371600" indent="-342900">
              <a:defRPr>
                <a:solidFill>
                  <a:schemeClr val="tx1"/>
                </a:solidFill>
                <a:latin typeface="Arial" panose="020B0604020202020204" pitchFamily="34" charset="0"/>
              </a:defRPr>
            </a:lvl3pPr>
            <a:lvl4pPr marL="1828800" indent="-342900">
              <a:defRPr>
                <a:solidFill>
                  <a:schemeClr val="tx1"/>
                </a:solidFill>
                <a:latin typeface="Arial" panose="020B0604020202020204" pitchFamily="34" charset="0"/>
              </a:defRPr>
            </a:lvl4pPr>
            <a:lvl5pPr marL="2286000" indent="-342900">
              <a:defRPr>
                <a:solidFill>
                  <a:schemeClr val="tx1"/>
                </a:solidFill>
                <a:latin typeface="Arial" panose="020B0604020202020204" pitchFamily="34" charset="0"/>
              </a:defRPr>
            </a:lvl5pPr>
            <a:lvl6pPr marL="2743200" indent="-342900" fontAlgn="base">
              <a:spcBef>
                <a:spcPct val="0"/>
              </a:spcBef>
              <a:spcAft>
                <a:spcPct val="0"/>
              </a:spcAft>
              <a:defRPr>
                <a:solidFill>
                  <a:schemeClr val="tx1"/>
                </a:solidFill>
                <a:latin typeface="Arial" panose="020B0604020202020204" pitchFamily="34" charset="0"/>
              </a:defRPr>
            </a:lvl6pPr>
            <a:lvl7pPr marL="3200400" indent="-342900" fontAlgn="base">
              <a:spcBef>
                <a:spcPct val="0"/>
              </a:spcBef>
              <a:spcAft>
                <a:spcPct val="0"/>
              </a:spcAft>
              <a:defRPr>
                <a:solidFill>
                  <a:schemeClr val="tx1"/>
                </a:solidFill>
                <a:latin typeface="Arial" panose="020B0604020202020204" pitchFamily="34" charset="0"/>
              </a:defRPr>
            </a:lvl7pPr>
            <a:lvl8pPr marL="3657600" indent="-342900" fontAlgn="base">
              <a:spcBef>
                <a:spcPct val="0"/>
              </a:spcBef>
              <a:spcAft>
                <a:spcPct val="0"/>
              </a:spcAft>
              <a:defRPr>
                <a:solidFill>
                  <a:schemeClr val="tx1"/>
                </a:solidFill>
                <a:latin typeface="Arial" panose="020B0604020202020204" pitchFamily="34" charset="0"/>
              </a:defRPr>
            </a:lvl8pPr>
            <a:lvl9pPr marL="4114800" indent="-342900" fontAlgn="base">
              <a:spcBef>
                <a:spcPct val="0"/>
              </a:spcBef>
              <a:spcAft>
                <a:spcPct val="0"/>
              </a:spcAft>
              <a:defRPr>
                <a:solidFill>
                  <a:schemeClr val="tx1"/>
                </a:solidFill>
                <a:latin typeface="Arial" panose="020B0604020202020204" pitchFamily="34" charset="0"/>
              </a:defRPr>
            </a:lvl9pPr>
          </a:lstStyle>
          <a:p>
            <a:pPr>
              <a:spcAft>
                <a:spcPct val="50000"/>
              </a:spcAft>
              <a:buFontTx/>
              <a:buAutoNum type="arabicPeriod"/>
            </a:pPr>
            <a:r>
              <a:rPr lang="en-US" altLang="en-US" sz="2400" dirty="0">
                <a:latin typeface="Minion Pro" panose="02040503050201020203" pitchFamily="18" charset="0"/>
              </a:rPr>
              <a:t>Click here to insert your References. Type it in or copy and paste from your Word document or other source.</a:t>
            </a:r>
          </a:p>
          <a:p>
            <a:pPr>
              <a:spcAft>
                <a:spcPct val="50000"/>
              </a:spcAft>
              <a:buFontTx/>
              <a:buAutoNum type="arabicPeriod"/>
            </a:pPr>
            <a:r>
              <a:rPr lang="en-US" altLang="en-US" sz="2400" dirty="0">
                <a:latin typeface="Minion Pro" panose="02040503050201020203" pitchFamily="18" charset="0"/>
              </a:rPr>
              <a:t>Click on the border once to highlight and select a different font or font size that suits you. This text is in Minion Pro 22pt and is easily readable up to 3 feet away in a 24x48 poster, and up to 6 feet away in a 48x96 poster (file printed at 200%).</a:t>
            </a:r>
          </a:p>
        </p:txBody>
      </p:sp>
    </p:spTree>
    <p:extLst>
      <p:ext uri="{BB962C8B-B14F-4D97-AF65-F5344CB8AC3E}">
        <p14:creationId xmlns:p14="http://schemas.microsoft.com/office/powerpoint/2010/main" val="1203875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PS">
      <a:majorFont>
        <a:latin typeface="Myriad Pro"/>
        <a:ea typeface="ＭＳ Ｐゴシック"/>
        <a:cs typeface=""/>
      </a:majorFont>
      <a:minorFont>
        <a:latin typeface="Minion Pro"/>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PS">
      <a:majorFont>
        <a:latin typeface="Myriad Pro"/>
        <a:ea typeface="ＭＳ Ｐゴシック"/>
        <a:cs typeface=""/>
      </a:majorFont>
      <a:minorFont>
        <a:latin typeface="Minion Pro"/>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altLang="en-US" sz="2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altLang="en-US" sz="2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Custom 1">
      <a:majorFont>
        <a:latin typeface="Myriad Pro"/>
        <a:ea typeface="ＭＳ Ｐゴシック"/>
        <a:cs typeface=""/>
      </a:majorFont>
      <a:minorFont>
        <a:latin typeface="Minion Pro"/>
        <a:ea typeface="ＭＳ Ｐゴシック"/>
        <a:cs typeface=""/>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1343</TotalTime>
  <Words>3477</Words>
  <Application>Microsoft Office PowerPoint</Application>
  <PresentationFormat>Custom</PresentationFormat>
  <Paragraphs>204</Paragraphs>
  <Slides>3</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vt:i4>
      </vt:variant>
    </vt:vector>
  </HeadingPairs>
  <TitlesOfParts>
    <vt:vector size="11" baseType="lpstr">
      <vt:lpstr>Arial</vt:lpstr>
      <vt:lpstr>Impact</vt:lpstr>
      <vt:lpstr>Minion Pro</vt:lpstr>
      <vt:lpstr>Myriad Pro</vt:lpstr>
      <vt:lpstr>Wingdings 3</vt:lpstr>
      <vt:lpstr>Office Theme</vt:lpstr>
      <vt:lpstr>1_Default Design</vt:lpstr>
      <vt:lpstr>Slice</vt:lpstr>
      <vt:lpstr>PowerPoint Presentation</vt:lpstr>
      <vt:lpstr>PowerPoint Presentation</vt:lpstr>
      <vt:lpstr>PowerPoint Presentation</vt:lpstr>
    </vt:vector>
  </TitlesOfParts>
  <Company>Genigraphics 800.790.4001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24 x 36 - D</dc:title>
  <dc:creator/>
  <dc:description>To order poster prints visit us at www.genigraphics.com</dc:description>
  <cp:lastModifiedBy>Hastings, Sadie (Contractor, Sustainment Restoration Services (SRS))</cp:lastModifiedBy>
  <cp:revision>44</cp:revision>
  <dcterms:created xsi:type="dcterms:W3CDTF">2008-05-03T03:01:56Z</dcterms:created>
  <dcterms:modified xsi:type="dcterms:W3CDTF">2021-03-08T21:26:11Z</dcterms:modified>
</cp:coreProperties>
</file>