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66" r:id="rId2"/>
    <p:sldId id="288" r:id="rId3"/>
    <p:sldId id="271" r:id="rId4"/>
    <p:sldId id="280" r:id="rId5"/>
    <p:sldId id="272" r:id="rId6"/>
    <p:sldId id="277" r:id="rId7"/>
    <p:sldId id="278" r:id="rId8"/>
    <p:sldId id="274" r:id="rId9"/>
    <p:sldId id="281" r:id="rId10"/>
    <p:sldId id="282" r:id="rId11"/>
    <p:sldId id="284" r:id="rId12"/>
    <p:sldId id="285" r:id="rId13"/>
    <p:sldId id="286" r:id="rId14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RP RESEARCH TEMPLATE" id="{CBCA9BEB-BD0D-4C37-B0CF-B03BB5162BCB}">
          <p14:sldIdLst>
            <p14:sldId id="266"/>
          </p14:sldIdLst>
        </p14:section>
        <p14:section name="Non-NRP TEMPLATE" id="{1147BFD5-03E5-48C7-9DDB-8A35BEBEA1B1}">
          <p14:sldIdLst>
            <p14:sldId id="288"/>
          </p14:sldIdLst>
        </p14:section>
        <p14:section name="GUIDANCE" id="{5B8A0E92-32A4-4278-BB83-2E431E459761}">
          <p14:sldIdLst>
            <p14:sldId id="271"/>
          </p14:sldIdLst>
        </p14:section>
        <p14:section name="EXAMPLES - NRP PROJECTS" id="{2E9A05A7-50BC-4578-9392-99D748D4064E}">
          <p14:sldIdLst>
            <p14:sldId id="280"/>
            <p14:sldId id="272"/>
            <p14:sldId id="277"/>
            <p14:sldId id="278"/>
            <p14:sldId id="274"/>
            <p14:sldId id="281"/>
          </p14:sldIdLst>
        </p14:section>
        <p14:section name="EXAMPLES - NON-NRP PROJECTS" id="{D9D16B6C-F529-4DE6-97A3-88C73250662B}">
          <p14:sldIdLst>
            <p14:sldId id="282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6517" autoAdjust="0"/>
  </p:normalViewPr>
  <p:slideViewPr>
    <p:cSldViewPr snapToGrid="0">
      <p:cViewPr>
        <p:scale>
          <a:sx n="40" d="100"/>
          <a:sy n="40" d="100"/>
        </p:scale>
        <p:origin x="2016" y="-3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tings, Sadie (Contractor, Sustainment Restoration Services (SRS))" userId="228f17fb-69f5-4152-b894-468089f13f3d" providerId="ADAL" clId="{D3B7CB1C-2B9B-479B-B17C-1F0C656528DE}"/>
    <pc:docChg chg="undo redo custSel modSld sldOrd modMainMaster modSection">
      <pc:chgData name="Hastings, Sadie (Contractor, Sustainment Restoration Services (SRS))" userId="228f17fb-69f5-4152-b894-468089f13f3d" providerId="ADAL" clId="{D3B7CB1C-2B9B-479B-B17C-1F0C656528DE}" dt="2022-03-10T21:28:23.280" v="858" actId="1076"/>
      <pc:docMkLst>
        <pc:docMk/>
      </pc:docMkLst>
      <pc:sldChg chg="addSp delSp modSp mod">
        <pc:chgData name="Hastings, Sadie (Contractor, Sustainment Restoration Services (SRS))" userId="228f17fb-69f5-4152-b894-468089f13f3d" providerId="ADAL" clId="{D3B7CB1C-2B9B-479B-B17C-1F0C656528DE}" dt="2022-03-10T21:28:23.280" v="858" actId="1076"/>
        <pc:sldMkLst>
          <pc:docMk/>
          <pc:sldMk cId="806137550" sldId="266"/>
        </pc:sldMkLst>
        <pc:spChg chg="mod">
          <ac:chgData name="Hastings, Sadie (Contractor, Sustainment Restoration Services (SRS))" userId="228f17fb-69f5-4152-b894-468089f13f3d" providerId="ADAL" clId="{D3B7CB1C-2B9B-479B-B17C-1F0C656528DE}" dt="2022-03-10T20:40:01.921" v="466" actId="1035"/>
          <ac:spMkLst>
            <pc:docMk/>
            <pc:sldMk cId="806137550" sldId="266"/>
            <ac:spMk id="2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01.921" v="466" actId="1035"/>
          <ac:spMkLst>
            <pc:docMk/>
            <pc:sldMk cId="806137550" sldId="266"/>
            <ac:spMk id="3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01.921" v="466" actId="1035"/>
          <ac:spMkLst>
            <pc:docMk/>
            <pc:sldMk cId="806137550" sldId="266"/>
            <ac:spMk id="4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01.921" v="466" actId="1035"/>
          <ac:spMkLst>
            <pc:docMk/>
            <pc:sldMk cId="806137550" sldId="266"/>
            <ac:spMk id="5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35:52.144" v="322" actId="404"/>
          <ac:spMkLst>
            <pc:docMk/>
            <pc:sldMk cId="806137550" sldId="266"/>
            <ac:spMk id="6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52.352" v="479" actId="27636"/>
          <ac:spMkLst>
            <pc:docMk/>
            <pc:sldMk cId="806137550" sldId="266"/>
            <ac:spMk id="7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48.866" v="477" actId="14100"/>
          <ac:spMkLst>
            <pc:docMk/>
            <pc:sldMk cId="806137550" sldId="266"/>
            <ac:spMk id="8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56.370" v="480" actId="14100"/>
          <ac:spMkLst>
            <pc:docMk/>
            <pc:sldMk cId="806137550" sldId="266"/>
            <ac:spMk id="9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59.281" v="481" actId="14100"/>
          <ac:spMkLst>
            <pc:docMk/>
            <pc:sldMk cId="806137550" sldId="266"/>
            <ac:spMk id="10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1:16.259" v="482" actId="14100"/>
          <ac:spMkLst>
            <pc:docMk/>
            <pc:sldMk cId="806137550" sldId="266"/>
            <ac:spMk id="11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1:10:08.193" v="634" actId="20577"/>
          <ac:spMkLst>
            <pc:docMk/>
            <pc:sldMk cId="806137550" sldId="266"/>
            <ac:spMk id="12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30.322" v="474" actId="1035"/>
          <ac:spMkLst>
            <pc:docMk/>
            <pc:sldMk cId="806137550" sldId="266"/>
            <ac:spMk id="14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30.322" v="474" actId="1035"/>
          <ac:spMkLst>
            <pc:docMk/>
            <pc:sldMk cId="806137550" sldId="266"/>
            <ac:spMk id="15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17.169" v="470" actId="1035"/>
          <ac:spMkLst>
            <pc:docMk/>
            <pc:sldMk cId="806137550" sldId="266"/>
            <ac:spMk id="16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17.169" v="470" actId="1035"/>
          <ac:spMkLst>
            <pc:docMk/>
            <pc:sldMk cId="806137550" sldId="266"/>
            <ac:spMk id="17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17.169" v="470" actId="1035"/>
          <ac:spMkLst>
            <pc:docMk/>
            <pc:sldMk cId="806137550" sldId="266"/>
            <ac:spMk id="18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0:40:17.169" v="470" actId="1035"/>
          <ac:spMkLst>
            <pc:docMk/>
            <pc:sldMk cId="806137550" sldId="266"/>
            <ac:spMk id="19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D3B7CB1C-2B9B-479B-B17C-1F0C656528DE}" dt="2022-03-10T21:28:23.280" v="858" actId="1076"/>
          <ac:spMkLst>
            <pc:docMk/>
            <pc:sldMk cId="806137550" sldId="266"/>
            <ac:spMk id="22" creationId="{00000000-0000-0000-0000-000000000000}"/>
          </ac:spMkLst>
        </pc:spChg>
        <pc:picChg chg="del mod">
          <ac:chgData name="Hastings, Sadie (Contractor, Sustainment Restoration Services (SRS))" userId="228f17fb-69f5-4152-b894-468089f13f3d" providerId="ADAL" clId="{D3B7CB1C-2B9B-479B-B17C-1F0C656528DE}" dt="2022-03-10T20:21:11.182" v="258" actId="478"/>
          <ac:picMkLst>
            <pc:docMk/>
            <pc:sldMk cId="806137550" sldId="266"/>
            <ac:picMk id="1026" creationId="{00000000-0000-0000-0000-000000000000}"/>
          </ac:picMkLst>
        </pc:picChg>
        <pc:cxnChg chg="mod">
          <ac:chgData name="Hastings, Sadie (Contractor, Sustainment Restoration Services (SRS))" userId="228f17fb-69f5-4152-b894-468089f13f3d" providerId="ADAL" clId="{D3B7CB1C-2B9B-479B-B17C-1F0C656528DE}" dt="2022-03-10T20:40:17.169" v="470" actId="1035"/>
          <ac:cxnSpMkLst>
            <pc:docMk/>
            <pc:sldMk cId="806137550" sldId="266"/>
            <ac:cxnSpMk id="20" creationId="{00000000-0000-0000-0000-000000000000}"/>
          </ac:cxnSpMkLst>
        </pc:cxnChg>
        <pc:cxnChg chg="mod">
          <ac:chgData name="Hastings, Sadie (Contractor, Sustainment Restoration Services (SRS))" userId="228f17fb-69f5-4152-b894-468089f13f3d" providerId="ADAL" clId="{D3B7CB1C-2B9B-479B-B17C-1F0C656528DE}" dt="2022-03-10T20:40:01.921" v="466" actId="1035"/>
          <ac:cxnSpMkLst>
            <pc:docMk/>
            <pc:sldMk cId="806137550" sldId="266"/>
            <ac:cxnSpMk id="21" creationId="{00000000-0000-0000-0000-000000000000}"/>
          </ac:cxnSpMkLst>
        </pc:cxnChg>
        <pc:cxnChg chg="add mod">
          <ac:chgData name="Hastings, Sadie (Contractor, Sustainment Restoration Services (SRS))" userId="228f17fb-69f5-4152-b894-468089f13f3d" providerId="ADAL" clId="{D3B7CB1C-2B9B-479B-B17C-1F0C656528DE}" dt="2022-03-10T20:40:34.194" v="476" actId="1036"/>
          <ac:cxnSpMkLst>
            <pc:docMk/>
            <pc:sldMk cId="806137550" sldId="266"/>
            <ac:cxnSpMk id="23" creationId="{F8313D48-15EF-43E9-B7FF-0410E3E27D19}"/>
          </ac:cxnSpMkLst>
        </pc:cxnChg>
      </pc:sldChg>
      <pc:sldChg chg="modSp mod">
        <pc:chgData name="Hastings, Sadie (Contractor, Sustainment Restoration Services (SRS))" userId="228f17fb-69f5-4152-b894-468089f13f3d" providerId="ADAL" clId="{D3B7CB1C-2B9B-479B-B17C-1F0C656528DE}" dt="2022-03-10T21:13:19.537" v="717" actId="20577"/>
        <pc:sldMkLst>
          <pc:docMk/>
          <pc:sldMk cId="3752365266" sldId="271"/>
        </pc:sldMkLst>
        <pc:spChg chg="mod">
          <ac:chgData name="Hastings, Sadie (Contractor, Sustainment Restoration Services (SRS))" userId="228f17fb-69f5-4152-b894-468089f13f3d" providerId="ADAL" clId="{D3B7CB1C-2B9B-479B-B17C-1F0C656528DE}" dt="2022-03-10T21:13:19.537" v="717" actId="20577"/>
          <ac:spMkLst>
            <pc:docMk/>
            <pc:sldMk cId="3752365266" sldId="271"/>
            <ac:spMk id="2" creationId="{95431E21-CBDD-4831-AD10-2F69882AC1D8}"/>
          </ac:spMkLst>
        </pc:spChg>
      </pc:sldChg>
      <pc:sldChg chg="addSp delSp modSp mod ord modClrScheme chgLayout">
        <pc:chgData name="Hastings, Sadie (Contractor, Sustainment Restoration Services (SRS))" userId="228f17fb-69f5-4152-b894-468089f13f3d" providerId="ADAL" clId="{D3B7CB1C-2B9B-479B-B17C-1F0C656528DE}" dt="2022-03-10T21:24:06.175" v="841"/>
        <pc:sldMkLst>
          <pc:docMk/>
          <pc:sldMk cId="4228901936" sldId="288"/>
        </pc:sldMkLst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" creationId="{73D52211-3EF6-4D26-8854-BB3D09A0CE43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" creationId="{BD58F1EB-C9CB-4F1C-835C-B6B9A6C48D68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4" creationId="{35CC30D9-8F39-4412-A6FF-E4C60BCB729B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5" creationId="{7806FE12-1FBD-4793-8008-F313D845E2FD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6" creationId="{77911F6F-9988-4B0F-9168-C79FB71012DD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7" creationId="{8D7CE717-179F-43CD-AB38-853E8996CEB3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8" creationId="{109E3A94-8FB8-43B6-9663-684B1D81A9E2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9" creationId="{5B73F560-2D4E-434C-89A4-D6F7F55D063A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0" creationId="{2E242F1F-695A-406A-BB62-7E3195005D5D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1" creationId="{CBE69C68-11FF-4196-8176-876DAC566550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2" creationId="{7D4FA802-3488-4FC6-AC36-481D7A1B612A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3" creationId="{0C8D112D-587B-4A41-8121-93554958B8C7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4" creationId="{E5621B52-5C8F-4826-A592-C7624320ACBC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5" creationId="{72003749-C5B7-42DB-843E-2DF85E34C7D8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6" creationId="{0919EB59-E590-409A-95F7-FEC121774C6E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7" creationId="{A962B9DC-CF38-49C4-BC47-B59BC2E28996}"/>
          </ac:spMkLst>
        </pc:spChg>
        <pc:spChg chg="del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18" creationId="{C2A8BFAF-D1A7-4C0C-9D59-4A7B6001AEF8}"/>
          </ac:spMkLst>
        </pc:spChg>
        <pc:spChg chg="del">
          <ac:chgData name="Hastings, Sadie (Contractor, Sustainment Restoration Services (SRS))" userId="228f17fb-69f5-4152-b894-468089f13f3d" providerId="ADAL" clId="{D3B7CB1C-2B9B-479B-B17C-1F0C656528DE}" dt="2022-03-10T21:15:01.905" v="720" actId="478"/>
          <ac:spMkLst>
            <pc:docMk/>
            <pc:sldMk cId="4228901936" sldId="288"/>
            <ac:spMk id="19" creationId="{943F8554-FA8D-4193-9A14-8C0B895E7024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0" creationId="{143AC9CE-110F-4CCD-8A98-E310E281EE0B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1" creationId="{C13C83DF-4B2B-433F-870B-07299CB5C09E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2" creationId="{0FB57E78-4C32-4651-BB56-A15ED6ACCAB9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3" creationId="{8C594CA6-B249-47CE-9801-79971AA30731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4" creationId="{29565DA1-7076-4F22-96C9-CAA7D9343275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5" creationId="{3DFDCD4C-7631-4FFC-87BE-9AE78BB9FC7D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6" creationId="{7ED652DB-C8DC-411A-A34F-ECD45554FCFE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7" creationId="{856B2A55-9370-4971-AAEB-295B9B1DA91D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8" creationId="{CC42587C-C1F0-42B2-B75C-6764D8E04953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29" creationId="{2A9A57BD-107E-47D3-AC7C-F21382E3BF0F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0" creationId="{B058ECC2-4100-4520-A47E-113DA9A9E6AE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1" creationId="{6E39A733-783D-4E68-A16C-7DA7F5BDCF94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2" creationId="{E41D9578-8B55-494F-939B-87B6A63BD472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3" creationId="{671523FA-1DFC-491F-808C-B71CBE774FD8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4" creationId="{A0A63758-72F9-4FDF-8D19-80438679B8BA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5" creationId="{D794E942-92A9-411A-AC5C-F131C62D3231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6" creationId="{F921DE3E-60B7-4547-81FE-9E2BB7537F8C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7" creationId="{EA587B38-8AF3-4C6B-9DA2-A877D0550268}"/>
          </ac:spMkLst>
        </pc:spChg>
        <pc:spChg chg="add mod ord">
          <ac:chgData name="Hastings, Sadie (Contractor, Sustainment Restoration Services (SRS))" userId="228f17fb-69f5-4152-b894-468089f13f3d" providerId="ADAL" clId="{D3B7CB1C-2B9B-479B-B17C-1F0C656528DE}" dt="2022-03-10T21:14:43.329" v="718" actId="700"/>
          <ac:spMkLst>
            <pc:docMk/>
            <pc:sldMk cId="4228901936" sldId="288"/>
            <ac:spMk id="38" creationId="{638DB329-D9A5-49E1-B929-C7AA74931F97}"/>
          </ac:spMkLst>
        </pc:spChg>
        <pc:spChg chg="add del mod ord">
          <ac:chgData name="Hastings, Sadie (Contractor, Sustainment Restoration Services (SRS))" userId="228f17fb-69f5-4152-b894-468089f13f3d" providerId="ADAL" clId="{D3B7CB1C-2B9B-479B-B17C-1F0C656528DE}" dt="2022-03-10T21:14:57.842" v="719" actId="478"/>
          <ac:spMkLst>
            <pc:docMk/>
            <pc:sldMk cId="4228901936" sldId="288"/>
            <ac:spMk id="39" creationId="{EF383B54-CEF1-41DB-898E-4E3C2F3F4C2E}"/>
          </ac:spMkLst>
        </pc:spChg>
        <pc:spChg chg="add del mod ord">
          <ac:chgData name="Hastings, Sadie (Contractor, Sustainment Restoration Services (SRS))" userId="228f17fb-69f5-4152-b894-468089f13f3d" providerId="ADAL" clId="{D3B7CB1C-2B9B-479B-B17C-1F0C656528DE}" dt="2022-03-10T21:15:03.825" v="721" actId="478"/>
          <ac:spMkLst>
            <pc:docMk/>
            <pc:sldMk cId="4228901936" sldId="288"/>
            <ac:spMk id="40" creationId="{17E1CF63-4BE4-4580-ABAB-1E2D09E09CD9}"/>
          </ac:spMkLst>
        </pc:spChg>
        <pc:spChg chg="add mod">
          <ac:chgData name="Hastings, Sadie (Contractor, Sustainment Restoration Services (SRS))" userId="228f17fb-69f5-4152-b894-468089f13f3d" providerId="ADAL" clId="{D3B7CB1C-2B9B-479B-B17C-1F0C656528DE}" dt="2022-03-10T21:23:10.669" v="839" actId="14100"/>
          <ac:spMkLst>
            <pc:docMk/>
            <pc:sldMk cId="4228901936" sldId="288"/>
            <ac:spMk id="41" creationId="{C129B9C0-50BC-4595-A546-0A528835612B}"/>
          </ac:spMkLst>
        </pc:spChg>
      </pc:sldChg>
      <pc:sldMasterChg chg="modSldLayout sldLayoutOrd">
        <pc:chgData name="Hastings, Sadie (Contractor, Sustainment Restoration Services (SRS))" userId="228f17fb-69f5-4152-b894-468089f13f3d" providerId="ADAL" clId="{D3B7CB1C-2B9B-479B-B17C-1F0C656528DE}" dt="2022-03-10T21:25:15.072" v="851" actId="14100"/>
        <pc:sldMasterMkLst>
          <pc:docMk/>
          <pc:sldMasterMk cId="3051443640" sldId="2147483672"/>
        </pc:sldMasterMkLst>
        <pc:sldLayoutChg chg="ord">
          <pc:chgData name="Hastings, Sadie (Contractor, Sustainment Restoration Services (SRS))" userId="228f17fb-69f5-4152-b894-468089f13f3d" providerId="ADAL" clId="{D3B7CB1C-2B9B-479B-B17C-1F0C656528DE}" dt="2022-03-10T21:19:16.005" v="795" actId="20578"/>
          <pc:sldLayoutMkLst>
            <pc:docMk/>
            <pc:sldMasterMk cId="3051443640" sldId="2147483672"/>
            <pc:sldLayoutMk cId="3025507174" sldId="2147483673"/>
          </pc:sldLayoutMkLst>
        </pc:sldLayoutChg>
        <pc:sldLayoutChg chg="ord">
          <pc:chgData name="Hastings, Sadie (Contractor, Sustainment Restoration Services (SRS))" userId="228f17fb-69f5-4152-b894-468089f13f3d" providerId="ADAL" clId="{D3B7CB1C-2B9B-479B-B17C-1F0C656528DE}" dt="2022-03-10T21:19:17.964" v="796" actId="20578"/>
          <pc:sldLayoutMkLst>
            <pc:docMk/>
            <pc:sldMasterMk cId="3051443640" sldId="2147483672"/>
            <pc:sldLayoutMk cId="3759841896" sldId="2147483674"/>
          </pc:sldLayoutMkLst>
        </pc:sldLayoutChg>
        <pc:sldLayoutChg chg="addSp delSp modSp mod">
          <pc:chgData name="Hastings, Sadie (Contractor, Sustainment Restoration Services (SRS))" userId="228f17fb-69f5-4152-b894-468089f13f3d" providerId="ADAL" clId="{D3B7CB1C-2B9B-479B-B17C-1F0C656528DE}" dt="2022-03-10T21:25:02.793" v="849" actId="1038"/>
          <pc:sldLayoutMkLst>
            <pc:docMk/>
            <pc:sldMasterMk cId="3051443640" sldId="2147483672"/>
            <pc:sldLayoutMk cId="1666456061" sldId="2147483675"/>
          </pc:sldLayoutMkLst>
          <pc:spChg chg="mod">
            <ac:chgData name="Hastings, Sadie (Contractor, Sustainment Restoration Services (SRS))" userId="228f17fb-69f5-4152-b894-468089f13f3d" providerId="ADAL" clId="{D3B7CB1C-2B9B-479B-B17C-1F0C656528DE}" dt="2022-03-10T21:20:05.276" v="810" actId="14100"/>
            <ac:spMkLst>
              <pc:docMk/>
              <pc:sldMasterMk cId="3051443640" sldId="2147483672"/>
              <pc:sldLayoutMk cId="1666456061" sldId="2147483675"/>
              <ac:spMk id="2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1:25:02.793" v="849" actId="1038"/>
            <ac:spMkLst>
              <pc:docMk/>
              <pc:sldMasterMk cId="3051443640" sldId="2147483672"/>
              <pc:sldLayoutMk cId="1666456061" sldId="2147483675"/>
              <ac:spMk id="28" creationId="{00000000-0000-0000-0000-000000000000}"/>
            </ac:spMkLst>
          </pc:spChg>
          <pc:spChg chg="add mod">
            <ac:chgData name="Hastings, Sadie (Contractor, Sustainment Restoration Services (SRS))" userId="228f17fb-69f5-4152-b894-468089f13f3d" providerId="ADAL" clId="{D3B7CB1C-2B9B-479B-B17C-1F0C656528DE}" dt="2022-03-10T21:18:05.252" v="793" actId="1035"/>
            <ac:spMkLst>
              <pc:docMk/>
              <pc:sldMasterMk cId="3051443640" sldId="2147483672"/>
              <pc:sldLayoutMk cId="1666456061" sldId="2147483675"/>
              <ac:spMk id="32" creationId="{DDB2DEC8-5DF5-49AA-A4AC-8B809B5DE818}"/>
            </ac:spMkLst>
          </pc:spChg>
          <pc:spChg chg="del">
            <ac:chgData name="Hastings, Sadie (Contractor, Sustainment Restoration Services (SRS))" userId="228f17fb-69f5-4152-b894-468089f13f3d" providerId="ADAL" clId="{D3B7CB1C-2B9B-479B-B17C-1F0C656528DE}" dt="2022-03-10T21:16:12.786" v="752" actId="478"/>
            <ac:spMkLst>
              <pc:docMk/>
              <pc:sldMasterMk cId="3051443640" sldId="2147483672"/>
              <pc:sldLayoutMk cId="1666456061" sldId="2147483675"/>
              <ac:spMk id="34" creationId="{00000000-0000-0000-0000-000000000000}"/>
            </ac:spMkLst>
          </pc:spChg>
          <pc:spChg chg="add mod">
            <ac:chgData name="Hastings, Sadie (Contractor, Sustainment Restoration Services (SRS))" userId="228f17fb-69f5-4152-b894-468089f13f3d" providerId="ADAL" clId="{D3B7CB1C-2B9B-479B-B17C-1F0C656528DE}" dt="2022-03-10T21:20:01.176" v="809" actId="1035"/>
            <ac:spMkLst>
              <pc:docMk/>
              <pc:sldMasterMk cId="3051443640" sldId="2147483672"/>
              <pc:sldLayoutMk cId="1666456061" sldId="2147483675"/>
              <ac:spMk id="35" creationId="{F342E71F-D532-41AD-963A-FC57981B0691}"/>
            </ac:spMkLst>
          </pc:spChg>
          <pc:spChg chg="add del mod">
            <ac:chgData name="Hastings, Sadie (Contractor, Sustainment Restoration Services (SRS))" userId="228f17fb-69f5-4152-b894-468089f13f3d" providerId="ADAL" clId="{D3B7CB1C-2B9B-479B-B17C-1F0C656528DE}" dt="2022-03-10T21:21:27.092" v="824" actId="478"/>
            <ac:spMkLst>
              <pc:docMk/>
              <pc:sldMasterMk cId="3051443640" sldId="2147483672"/>
              <pc:sldLayoutMk cId="1666456061" sldId="2147483675"/>
              <ac:spMk id="40" creationId="{7F36EB14-83E7-4178-B6F8-B9CDC523FD76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1:24:55.494" v="845" actId="20577"/>
            <ac:spMkLst>
              <pc:docMk/>
              <pc:sldMasterMk cId="3051443640" sldId="2147483672"/>
              <pc:sldLayoutMk cId="1666456061" sldId="2147483675"/>
              <ac:spMk id="43" creationId="{00000000-0000-0000-0000-000000000000}"/>
            </ac:spMkLst>
          </pc:spChg>
          <pc:spChg chg="del">
            <ac:chgData name="Hastings, Sadie (Contractor, Sustainment Restoration Services (SRS))" userId="228f17fb-69f5-4152-b894-468089f13f3d" providerId="ADAL" clId="{D3B7CB1C-2B9B-479B-B17C-1F0C656528DE}" dt="2022-03-10T21:16:10.818" v="751" actId="478"/>
            <ac:spMkLst>
              <pc:docMk/>
              <pc:sldMasterMk cId="3051443640" sldId="2147483672"/>
              <pc:sldLayoutMk cId="1666456061" sldId="2147483675"/>
              <ac:spMk id="56" creationId="{00000000-0000-0000-0000-000000000000}"/>
            </ac:spMkLst>
          </pc:spChg>
          <pc:picChg chg="mod">
            <ac:chgData name="Hastings, Sadie (Contractor, Sustainment Restoration Services (SRS))" userId="228f17fb-69f5-4152-b894-468089f13f3d" providerId="ADAL" clId="{D3B7CB1C-2B9B-479B-B17C-1F0C656528DE}" dt="2022-03-10T21:25:02.793" v="849" actId="1038"/>
            <ac:picMkLst>
              <pc:docMk/>
              <pc:sldMasterMk cId="3051443640" sldId="2147483672"/>
              <pc:sldLayoutMk cId="1666456061" sldId="2147483675"/>
              <ac:picMk id="27" creationId="{00000000-0000-0000-0000-000000000000}"/>
            </ac:picMkLst>
          </pc:picChg>
        </pc:sldLayoutChg>
        <pc:sldLayoutChg chg="addSp delSp modSp mod ord">
          <pc:chgData name="Hastings, Sadie (Contractor, Sustainment Restoration Services (SRS))" userId="228f17fb-69f5-4152-b894-468089f13f3d" providerId="ADAL" clId="{D3B7CB1C-2B9B-479B-B17C-1F0C656528DE}" dt="2022-03-10T21:25:15.072" v="851" actId="14100"/>
          <pc:sldLayoutMkLst>
            <pc:docMk/>
            <pc:sldMasterMk cId="3051443640" sldId="2147483672"/>
            <pc:sldLayoutMk cId="1899884944" sldId="2147483676"/>
          </pc:sldLayoutMkLst>
          <pc:spChg chg="mod">
            <ac:chgData name="Hastings, Sadie (Contractor, Sustainment Restoration Services (SRS))" userId="228f17fb-69f5-4152-b894-468089f13f3d" providerId="ADAL" clId="{D3B7CB1C-2B9B-479B-B17C-1F0C656528DE}" dt="2022-03-10T20:32:14.206" v="302" actId="14100"/>
            <ac:spMkLst>
              <pc:docMk/>
              <pc:sldMasterMk cId="3051443640" sldId="2147483672"/>
              <pc:sldLayoutMk cId="1899884944" sldId="2147483676"/>
              <ac:spMk id="2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5:33.038" v="108" actId="14100"/>
            <ac:spMkLst>
              <pc:docMk/>
              <pc:sldMasterMk cId="3051443640" sldId="2147483672"/>
              <pc:sldLayoutMk cId="1899884944" sldId="2147483676"/>
              <ac:spMk id="23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6:33.023" v="120" actId="1076"/>
            <ac:spMkLst>
              <pc:docMk/>
              <pc:sldMasterMk cId="3051443640" sldId="2147483672"/>
              <pc:sldLayoutMk cId="1899884944" sldId="2147483676"/>
              <ac:spMk id="24" creationId="{00000000-0000-0000-0000-000000000000}"/>
            </ac:spMkLst>
          </pc:spChg>
          <pc:spChg chg="del mod">
            <ac:chgData name="Hastings, Sadie (Contractor, Sustainment Restoration Services (SRS))" userId="228f17fb-69f5-4152-b894-468089f13f3d" providerId="ADAL" clId="{D3B7CB1C-2B9B-479B-B17C-1F0C656528DE}" dt="2022-03-10T20:14:19.758" v="88" actId="478"/>
            <ac:spMkLst>
              <pc:docMk/>
              <pc:sldMasterMk cId="3051443640" sldId="2147483672"/>
              <pc:sldLayoutMk cId="1899884944" sldId="2147483676"/>
              <ac:spMk id="26" creationId="{621F4E1A-2613-40F8-B592-7098E1A2431E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20:13.997" v="255" actId="1037"/>
            <ac:spMkLst>
              <pc:docMk/>
              <pc:sldMasterMk cId="3051443640" sldId="2147483672"/>
              <pc:sldLayoutMk cId="1899884944" sldId="2147483676"/>
              <ac:spMk id="28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5:33.038" v="108" actId="14100"/>
            <ac:spMkLst>
              <pc:docMk/>
              <pc:sldMasterMk cId="3051443640" sldId="2147483672"/>
              <pc:sldLayoutMk cId="1899884944" sldId="2147483676"/>
              <ac:spMk id="31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5:33.038" v="108" actId="14100"/>
            <ac:spMkLst>
              <pc:docMk/>
              <pc:sldMasterMk cId="3051443640" sldId="2147483672"/>
              <pc:sldLayoutMk cId="1899884944" sldId="2147483676"/>
              <ac:spMk id="32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31.501" v="139" actId="1076"/>
            <ac:spMkLst>
              <pc:docMk/>
              <pc:sldMasterMk cId="3051443640" sldId="2147483672"/>
              <pc:sldLayoutMk cId="1899884944" sldId="2147483676"/>
              <ac:spMk id="33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36.254" v="147" actId="1035"/>
            <ac:spMkLst>
              <pc:docMk/>
              <pc:sldMasterMk cId="3051443640" sldId="2147483672"/>
              <pc:sldLayoutMk cId="1899884944" sldId="2147483676"/>
              <ac:spMk id="35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34:31.715" v="320" actId="122"/>
            <ac:spMkLst>
              <pc:docMk/>
              <pc:sldMasterMk cId="3051443640" sldId="2147483672"/>
              <pc:sldLayoutMk cId="1899884944" sldId="2147483676"/>
              <ac:spMk id="36" creationId="{D32344F6-40CF-4EF4-8D86-D6CFCA80E954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1:25:15.072" v="851" actId="14100"/>
            <ac:spMkLst>
              <pc:docMk/>
              <pc:sldMasterMk cId="3051443640" sldId="2147483672"/>
              <pc:sldLayoutMk cId="1899884944" sldId="2147483676"/>
              <ac:spMk id="43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5:33.038" v="108" actId="14100"/>
            <ac:spMkLst>
              <pc:docMk/>
              <pc:sldMasterMk cId="3051443640" sldId="2147483672"/>
              <pc:sldLayoutMk cId="1899884944" sldId="2147483676"/>
              <ac:spMk id="45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5:33.038" v="108" actId="14100"/>
            <ac:spMkLst>
              <pc:docMk/>
              <pc:sldMasterMk cId="3051443640" sldId="2147483672"/>
              <pc:sldLayoutMk cId="1899884944" sldId="2147483676"/>
              <ac:spMk id="46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08.781" v="136" actId="14100"/>
            <ac:spMkLst>
              <pc:docMk/>
              <pc:sldMasterMk cId="3051443640" sldId="2147483672"/>
              <pc:sldLayoutMk cId="1899884944" sldId="2147483676"/>
              <ac:spMk id="47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04.302" v="135" actId="1035"/>
            <ac:spMkLst>
              <pc:docMk/>
              <pc:sldMasterMk cId="3051443640" sldId="2147483672"/>
              <pc:sldLayoutMk cId="1899884944" sldId="2147483676"/>
              <ac:spMk id="48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48.989" v="148" actId="14100"/>
            <ac:spMkLst>
              <pc:docMk/>
              <pc:sldMasterMk cId="3051443640" sldId="2147483672"/>
              <pc:sldLayoutMk cId="1899884944" sldId="2147483676"/>
              <ac:spMk id="49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51.917" v="149" actId="14100"/>
            <ac:spMkLst>
              <pc:docMk/>
              <pc:sldMasterMk cId="3051443640" sldId="2147483672"/>
              <pc:sldLayoutMk cId="1899884944" sldId="2147483676"/>
              <ac:spMk id="50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6:45.062" v="122" actId="3064"/>
            <ac:spMkLst>
              <pc:docMk/>
              <pc:sldMasterMk cId="3051443640" sldId="2147483672"/>
              <pc:sldLayoutMk cId="1899884944" sldId="2147483676"/>
              <ac:spMk id="51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17.350" v="137" actId="1076"/>
            <ac:spMkLst>
              <pc:docMk/>
              <pc:sldMasterMk cId="3051443640" sldId="2147483672"/>
              <pc:sldLayoutMk cId="1899884944" sldId="2147483676"/>
              <ac:spMk id="52" creationId="{00000000-0000-0000-0000-000000000000}"/>
            </ac:spMkLst>
          </pc:spChg>
          <pc:spChg chg="mod">
            <ac:chgData name="Hastings, Sadie (Contractor, Sustainment Restoration Services (SRS))" userId="228f17fb-69f5-4152-b894-468089f13f3d" providerId="ADAL" clId="{D3B7CB1C-2B9B-479B-B17C-1F0C656528DE}" dt="2022-03-10T20:17:22.175" v="138" actId="1076"/>
            <ac:spMkLst>
              <pc:docMk/>
              <pc:sldMasterMk cId="3051443640" sldId="2147483672"/>
              <pc:sldLayoutMk cId="1899884944" sldId="2147483676"/>
              <ac:spMk id="54" creationId="{00000000-0000-0000-0000-000000000000}"/>
            </ac:spMkLst>
          </pc:spChg>
          <pc:spChg chg="mod ord">
            <ac:chgData name="Hastings, Sadie (Contractor, Sustainment Restoration Services (SRS))" userId="228f17fb-69f5-4152-b894-468089f13f3d" providerId="ADAL" clId="{D3B7CB1C-2B9B-479B-B17C-1F0C656528DE}" dt="2022-03-10T20:31:59.773" v="300" actId="166"/>
            <ac:spMkLst>
              <pc:docMk/>
              <pc:sldMasterMk cId="3051443640" sldId="2147483672"/>
              <pc:sldLayoutMk cId="1899884944" sldId="2147483676"/>
              <ac:spMk id="55" creationId="{00000000-0000-0000-0000-000000000000}"/>
            </ac:spMkLst>
          </pc:spChg>
          <pc:grpChg chg="mod">
            <ac:chgData name="Hastings, Sadie (Contractor, Sustainment Restoration Services (SRS))" userId="228f17fb-69f5-4152-b894-468089f13f3d" providerId="ADAL" clId="{D3B7CB1C-2B9B-479B-B17C-1F0C656528DE}" dt="2022-03-10T20:30:50.645" v="291" actId="14100"/>
            <ac:grpSpMkLst>
              <pc:docMk/>
              <pc:sldMasterMk cId="3051443640" sldId="2147483672"/>
              <pc:sldLayoutMk cId="1899884944" sldId="2147483676"/>
              <ac:grpSpMk id="30" creationId="{00000000-0000-0000-0000-000000000000}"/>
            </ac:grpSpMkLst>
          </pc:grpChg>
          <pc:picChg chg="add mod">
            <ac:chgData name="Hastings, Sadie (Contractor, Sustainment Restoration Services (SRS))" userId="228f17fb-69f5-4152-b894-468089f13f3d" providerId="ADAL" clId="{D3B7CB1C-2B9B-479B-B17C-1F0C656528DE}" dt="2022-03-10T20:32:53.837" v="306" actId="1076"/>
            <ac:picMkLst>
              <pc:docMk/>
              <pc:sldMasterMk cId="3051443640" sldId="2147483672"/>
              <pc:sldLayoutMk cId="1899884944" sldId="2147483676"/>
              <ac:picMk id="4" creationId="{2DCEB381-0A75-4511-A6F4-98023931CC6C}"/>
            </ac:picMkLst>
          </pc:picChg>
          <pc:picChg chg="mod">
            <ac:chgData name="Hastings, Sadie (Contractor, Sustainment Restoration Services (SRS))" userId="228f17fb-69f5-4152-b894-468089f13f3d" providerId="ADAL" clId="{D3B7CB1C-2B9B-479B-B17C-1F0C656528DE}" dt="2022-03-10T20:20:13.997" v="255" actId="1037"/>
            <ac:picMkLst>
              <pc:docMk/>
              <pc:sldMasterMk cId="3051443640" sldId="2147483672"/>
              <pc:sldLayoutMk cId="1899884944" sldId="2147483676"/>
              <ac:picMk id="27" creationId="{00000000-0000-0000-0000-000000000000}"/>
            </ac:picMkLst>
          </pc:picChg>
        </pc:sldLayoutChg>
      </pc:sldMasterChg>
    </pc:docChg>
  </pc:docChgLst>
  <pc:docChgLst>
    <pc:chgData name="Hastings, Sadie (Contractor, Sustainment Restoration Services (SRS))" userId="228f17fb-69f5-4152-b894-468089f13f3d" providerId="ADAL" clId="{EAE8C329-3183-43D8-BC49-11E8D4829E24}"/>
    <pc:docChg chg="undo custSel addSld delSld modSld modMainMaster addSection delSection">
      <pc:chgData name="Hastings, Sadie (Contractor, Sustainment Restoration Services (SRS))" userId="228f17fb-69f5-4152-b894-468089f13f3d" providerId="ADAL" clId="{EAE8C329-3183-43D8-BC49-11E8D4829E24}" dt="2022-03-25T00:38:14.652" v="82" actId="14100"/>
      <pc:docMkLst>
        <pc:docMk/>
      </pc:docMkLst>
      <pc:sldChg chg="modSp mod">
        <pc:chgData name="Hastings, Sadie (Contractor, Sustainment Restoration Services (SRS))" userId="228f17fb-69f5-4152-b894-468089f13f3d" providerId="ADAL" clId="{EAE8C329-3183-43D8-BC49-11E8D4829E24}" dt="2022-03-25T00:38:14.652" v="82" actId="14100"/>
        <pc:sldMkLst>
          <pc:docMk/>
          <pc:sldMk cId="806137550" sldId="266"/>
        </pc:sldMkLst>
        <pc:spChg chg="mod">
          <ac:chgData name="Hastings, Sadie (Contractor, Sustainment Restoration Services (SRS))" userId="228f17fb-69f5-4152-b894-468089f13f3d" providerId="ADAL" clId="{EAE8C329-3183-43D8-BC49-11E8D4829E24}" dt="2022-03-25T00:36:51.515" v="64" actId="1037"/>
          <ac:spMkLst>
            <pc:docMk/>
            <pc:sldMk cId="806137550" sldId="266"/>
            <ac:spMk id="12" creationId="{00000000-0000-0000-0000-000000000000}"/>
          </ac:spMkLst>
        </pc:spChg>
        <pc:spChg chg="mod">
          <ac:chgData name="Hastings, Sadie (Contractor, Sustainment Restoration Services (SRS))" userId="228f17fb-69f5-4152-b894-468089f13f3d" providerId="ADAL" clId="{EAE8C329-3183-43D8-BC49-11E8D4829E24}" dt="2022-03-25T00:38:14.652" v="82" actId="14100"/>
          <ac:spMkLst>
            <pc:docMk/>
            <pc:sldMk cId="806137550" sldId="266"/>
            <ac:spMk id="22" creationId="{00000000-0000-0000-0000-000000000000}"/>
          </ac:spMkLst>
        </pc:spChg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3752365266" sldId="271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131163413" sldId="272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364906796" sldId="274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3742330699" sldId="277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1536258044" sldId="278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64381631" sldId="280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3337728968" sldId="281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4106044217" sldId="282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1547323484" sldId="284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3974047568" sldId="285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2048731586" sldId="286"/>
        </pc:sldMkLst>
      </pc:sldChg>
      <pc:sldChg chg="add del">
        <pc:chgData name="Hastings, Sadie (Contractor, Sustainment Restoration Services (SRS))" userId="228f17fb-69f5-4152-b894-468089f13f3d" providerId="ADAL" clId="{EAE8C329-3183-43D8-BC49-11E8D4829E24}" dt="2022-03-12T19:50:39.586" v="3" actId="47"/>
        <pc:sldMkLst>
          <pc:docMk/>
          <pc:sldMk cId="4228901936" sldId="288"/>
        </pc:sldMkLst>
      </pc:sldChg>
      <pc:sldMasterChg chg="modSldLayout">
        <pc:chgData name="Hastings, Sadie (Contractor, Sustainment Restoration Services (SRS))" userId="228f17fb-69f5-4152-b894-468089f13f3d" providerId="ADAL" clId="{EAE8C329-3183-43D8-BC49-11E8D4829E24}" dt="2022-03-25T00:36:18.187" v="58" actId="1036"/>
        <pc:sldMasterMkLst>
          <pc:docMk/>
          <pc:sldMasterMk cId="3051443640" sldId="2147483672"/>
        </pc:sldMasterMkLst>
        <pc:sldLayoutChg chg="modSp mod">
          <pc:chgData name="Hastings, Sadie (Contractor, Sustainment Restoration Services (SRS))" userId="228f17fb-69f5-4152-b894-468089f13f3d" providerId="ADAL" clId="{EAE8C329-3183-43D8-BC49-11E8D4829E24}" dt="2022-03-25T00:35:10.399" v="36" actId="1036"/>
          <pc:sldLayoutMkLst>
            <pc:docMk/>
            <pc:sldMasterMk cId="3051443640" sldId="2147483672"/>
            <pc:sldLayoutMk cId="1666456061" sldId="2147483675"/>
          </pc:sldLayoutMkLst>
          <pc:spChg chg="mod">
            <ac:chgData name="Hastings, Sadie (Contractor, Sustainment Restoration Services (SRS))" userId="228f17fb-69f5-4152-b894-468089f13f3d" providerId="ADAL" clId="{EAE8C329-3183-43D8-BC49-11E8D4829E24}" dt="2022-03-25T00:35:10.399" v="36" actId="1036"/>
            <ac:spMkLst>
              <pc:docMk/>
              <pc:sldMasterMk cId="3051443640" sldId="2147483672"/>
              <pc:sldLayoutMk cId="1666456061" sldId="2147483675"/>
              <ac:spMk id="32" creationId="{DDB2DEC8-5DF5-49AA-A4AC-8B809B5DE818}"/>
            </ac:spMkLst>
          </pc:spChg>
        </pc:sldLayoutChg>
        <pc:sldLayoutChg chg="modSp mod">
          <pc:chgData name="Hastings, Sadie (Contractor, Sustainment Restoration Services (SRS))" userId="228f17fb-69f5-4152-b894-468089f13f3d" providerId="ADAL" clId="{EAE8C329-3183-43D8-BC49-11E8D4829E24}" dt="2022-03-25T00:36:18.187" v="58" actId="1036"/>
          <pc:sldLayoutMkLst>
            <pc:docMk/>
            <pc:sldMasterMk cId="3051443640" sldId="2147483672"/>
            <pc:sldLayoutMk cId="1899884944" sldId="2147483676"/>
          </pc:sldLayoutMkLst>
          <pc:spChg chg="mod">
            <ac:chgData name="Hastings, Sadie (Contractor, Sustainment Restoration Services (SRS))" userId="228f17fb-69f5-4152-b894-468089f13f3d" providerId="ADAL" clId="{EAE8C329-3183-43D8-BC49-11E8D4829E24}" dt="2022-03-25T00:34:56.813" v="16" actId="1036"/>
            <ac:spMkLst>
              <pc:docMk/>
              <pc:sldMasterMk cId="3051443640" sldId="2147483672"/>
              <pc:sldLayoutMk cId="1899884944" sldId="2147483676"/>
              <ac:spMk id="36" creationId="{D32344F6-40CF-4EF4-8D86-D6CFCA80E954}"/>
            </ac:spMkLst>
          </pc:spChg>
          <pc:picChg chg="mod">
            <ac:chgData name="Hastings, Sadie (Contractor, Sustainment Restoration Services (SRS))" userId="228f17fb-69f5-4152-b894-468089f13f3d" providerId="ADAL" clId="{EAE8C329-3183-43D8-BC49-11E8D4829E24}" dt="2022-03-25T00:36:18.187" v="58" actId="1036"/>
            <ac:picMkLst>
              <pc:docMk/>
              <pc:sldMasterMk cId="3051443640" sldId="2147483672"/>
              <pc:sldLayoutMk cId="1899884944" sldId="2147483676"/>
              <ac:picMk id="4" creationId="{2DCEB381-0A75-4511-A6F4-98023931CC6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42BA7-F562-41A5-960C-DAAB14D0F5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F6494-A8A2-4ADD-8C02-F0A737DA59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57A3-F421-4937-B10C-6CF85B3C05A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5A682-DCA0-42C6-B2BD-D17C8E5C6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7BD67-EF8D-401D-ABB7-8F693BBF2F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0B58-3357-4281-9D77-66F089B4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5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BF523-5475-492C-B0E0-9410ECF6F11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CEA39-1DB0-453C-90C0-E504B0C9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8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E9CDC-70CF-4B24-81A5-563485A89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134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9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2 - ligh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394730"/>
            <a:ext cx="21961522" cy="35236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0"/>
            <a:ext cx="21945600" cy="2819400"/>
            <a:chOff x="0" y="0"/>
            <a:chExt cx="21945600" cy="28194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0"/>
              <a:ext cx="21945600" cy="2743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2743200"/>
              <a:ext cx="219456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</p:grpSp>
      <p:sp>
        <p:nvSpPr>
          <p:cNvPr id="2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1031" y="3581401"/>
            <a:ext cx="9142320" cy="1034729"/>
          </a:xfrm>
        </p:spPr>
        <p:txBody>
          <a:bodyPr anchor="t">
            <a:noAutofit/>
          </a:bodyPr>
          <a:lstStyle>
            <a:lvl1pPr marL="0" indent="0">
              <a:buNone/>
              <a:defRPr sz="48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 dirty="0"/>
              <a:t>Click to Add a Section Header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21030" y="4572001"/>
            <a:ext cx="9140586" cy="6161900"/>
          </a:xfrm>
        </p:spPr>
        <p:txBody>
          <a:bodyPr>
            <a:normAutofit/>
          </a:bodyPr>
          <a:lstStyle>
            <a:lvl1pPr marL="457200" indent="-457200">
              <a:spcBef>
                <a:spcPts val="24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24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24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24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dirty="0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 dirty="0"/>
              <a:t>Click here to …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901" y="381000"/>
            <a:ext cx="2777270" cy="200774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7542350" y="548698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Naval </a:t>
            </a:r>
          </a:p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Postgraduate</a:t>
            </a:r>
          </a:p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School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11247120" y="3893158"/>
            <a:ext cx="8905633" cy="4844389"/>
          </a:xfrm>
          <a:ln>
            <a:solidFill>
              <a:schemeClr val="bg2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67464" indent="0">
              <a:buNone/>
              <a:defRPr sz="9600"/>
            </a:lvl2pPr>
            <a:lvl3pPr marL="3134930" indent="0">
              <a:buNone/>
              <a:defRPr sz="8100"/>
            </a:lvl3pPr>
            <a:lvl4pPr marL="4702394" indent="0">
              <a:buNone/>
              <a:defRPr sz="6900"/>
            </a:lvl4pPr>
            <a:lvl5pPr marL="6269858" indent="0">
              <a:buNone/>
              <a:defRPr sz="6900"/>
            </a:lvl5pPr>
            <a:lvl6pPr marL="7837323" indent="0">
              <a:buNone/>
              <a:defRPr sz="6900"/>
            </a:lvl6pPr>
            <a:lvl7pPr marL="9404787" indent="0">
              <a:buNone/>
              <a:defRPr sz="6900"/>
            </a:lvl7pPr>
            <a:lvl8pPr marL="10972251" indent="0">
              <a:buNone/>
              <a:defRPr sz="6900"/>
            </a:lvl8pPr>
            <a:lvl9pPr marL="12539717" indent="0">
              <a:buNone/>
              <a:defRPr sz="6900"/>
            </a:lvl9pPr>
          </a:lstStyle>
          <a:p>
            <a:r>
              <a:rPr lang="en-US"/>
              <a:t>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11253189" y="8827531"/>
            <a:ext cx="8899564" cy="567215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585107" y="174174"/>
            <a:ext cx="12826093" cy="2437624"/>
          </a:xfrm>
        </p:spPr>
        <p:txBody>
          <a:bodyPr>
            <a:normAutofit/>
          </a:bodyPr>
          <a:lstStyle>
            <a:lvl1pPr marL="0" indent="0">
              <a:buNone/>
              <a:defRPr sz="6600" b="1" baseline="0">
                <a:solidFill>
                  <a:schemeClr val="bg1"/>
                </a:solidFill>
              </a:defRPr>
            </a:lvl1pPr>
            <a:lvl2pPr marL="1567466" indent="0">
              <a:buNone/>
              <a:defRPr/>
            </a:lvl2pPr>
            <a:lvl3pPr marL="3134930" indent="0">
              <a:buNone/>
              <a:defRPr/>
            </a:lvl3pPr>
            <a:lvl4pPr marL="4702394" indent="0">
              <a:buNone/>
              <a:defRPr/>
            </a:lvl4pPr>
            <a:lvl5pPr marL="6269858" indent="0">
              <a:buNone/>
              <a:defRPr/>
            </a:lvl5pPr>
          </a:lstStyle>
          <a:p>
            <a:pPr lvl="0"/>
            <a:r>
              <a:rPr lang="en-US" dirty="0"/>
              <a:t>Click to Add Poster/Project Title here (about 55 characters)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621030" y="18516600"/>
            <a:ext cx="17190508" cy="1034729"/>
          </a:xfrm>
        </p:spPr>
        <p:txBody>
          <a:bodyPr anchor="t">
            <a:normAutofit/>
          </a:bodyPr>
          <a:lstStyle>
            <a:lvl1pPr marL="0" indent="0">
              <a:buNone/>
              <a:defRPr sz="48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 dirty="0"/>
              <a:t>Click to Add a Section Header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621030" y="19507199"/>
            <a:ext cx="13791941" cy="5293733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21030" y="25374890"/>
            <a:ext cx="17121149" cy="103472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 dirty="0"/>
              <a:t>Click to Add a Section Header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30" hasCustomPrompt="1"/>
          </p:nvPr>
        </p:nvSpPr>
        <p:spPr>
          <a:xfrm>
            <a:off x="621030" y="26365489"/>
            <a:ext cx="9140586" cy="2345818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dirty="0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sz="half" idx="31" hasCustomPrompt="1"/>
          </p:nvPr>
        </p:nvSpPr>
        <p:spPr>
          <a:xfrm>
            <a:off x="10972800" y="26365489"/>
            <a:ext cx="9432758" cy="2345818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16459201" y="22491166"/>
            <a:ext cx="4161511" cy="582036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16459200" y="19682732"/>
            <a:ext cx="4161511" cy="2716166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>
              <a:buNone/>
              <a:defRPr lang="en-US" sz="5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10972801" y="11164824"/>
            <a:ext cx="9142320" cy="1034729"/>
          </a:xfrm>
        </p:spPr>
        <p:txBody>
          <a:bodyPr anchor="t">
            <a:noAutofit/>
          </a:bodyPr>
          <a:lstStyle>
            <a:lvl1pPr marL="0" indent="0">
              <a:buNone/>
              <a:defRPr sz="48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 dirty="0"/>
              <a:t>Click to Add a Section Header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sz="half" idx="37" hasCustomPrompt="1"/>
          </p:nvPr>
        </p:nvSpPr>
        <p:spPr>
          <a:xfrm>
            <a:off x="10972800" y="12152376"/>
            <a:ext cx="9432758" cy="6099488"/>
          </a:xfrm>
        </p:spPr>
        <p:txBody>
          <a:bodyPr>
            <a:normAutofit/>
          </a:bodyPr>
          <a:lstStyle>
            <a:lvl1pPr marL="457200" indent="-457200">
              <a:spcBef>
                <a:spcPts val="24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24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24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24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dirty="0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 dirty="0"/>
              <a:t>Click here to …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idx="38" hasCustomPrompt="1"/>
          </p:nvPr>
        </p:nvSpPr>
        <p:spPr>
          <a:xfrm>
            <a:off x="621030" y="11483579"/>
            <a:ext cx="8905633" cy="4844389"/>
          </a:xfrm>
          <a:ln>
            <a:solidFill>
              <a:schemeClr val="bg2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67464" indent="0">
              <a:buNone/>
              <a:defRPr sz="9600"/>
            </a:lvl2pPr>
            <a:lvl3pPr marL="3134930" indent="0">
              <a:buNone/>
              <a:defRPr sz="8100"/>
            </a:lvl3pPr>
            <a:lvl4pPr marL="4702394" indent="0">
              <a:buNone/>
              <a:defRPr sz="6900"/>
            </a:lvl4pPr>
            <a:lvl5pPr marL="6269858" indent="0">
              <a:buNone/>
              <a:defRPr sz="6900"/>
            </a:lvl5pPr>
            <a:lvl6pPr marL="7837323" indent="0">
              <a:buNone/>
              <a:defRPr sz="6900"/>
            </a:lvl6pPr>
            <a:lvl7pPr marL="9404787" indent="0">
              <a:buNone/>
              <a:defRPr sz="6900"/>
            </a:lvl7pPr>
            <a:lvl8pPr marL="10972251" indent="0">
              <a:buNone/>
              <a:defRPr sz="6900"/>
            </a:lvl8pPr>
            <a:lvl9pPr marL="12539717" indent="0">
              <a:buNone/>
              <a:defRPr sz="6900"/>
            </a:lvl9pPr>
          </a:lstStyle>
          <a:p>
            <a:r>
              <a:rPr lang="en-US"/>
              <a:t>Insert Picture</a:t>
            </a:r>
          </a:p>
        </p:txBody>
      </p:sp>
      <p:sp>
        <p:nvSpPr>
          <p:cNvPr id="54" name="Text Placeholder 32"/>
          <p:cNvSpPr>
            <a:spLocks noGrp="1"/>
          </p:cNvSpPr>
          <p:nvPr>
            <p:ph type="body" sz="quarter" idx="39" hasCustomPrompt="1"/>
          </p:nvPr>
        </p:nvSpPr>
        <p:spPr>
          <a:xfrm>
            <a:off x="627099" y="16413611"/>
            <a:ext cx="8899564" cy="567215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2344F6-40CF-4EF4-8D86-D6CFCA80E954}"/>
              </a:ext>
            </a:extLst>
          </p:cNvPr>
          <p:cNvSpPr txBox="1"/>
          <p:nvPr userDrawn="1"/>
        </p:nvSpPr>
        <p:spPr>
          <a:xfrm>
            <a:off x="0" y="32525578"/>
            <a:ext cx="21929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Minion Pro" panose="02040503050201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This research is supported by funding from the Naval Postgraduate School, Naval Research Program (PE 0605853N/2098). </a:t>
            </a:r>
            <a:r>
              <a:rPr lang="en-US" sz="1800" b="0" dirty="0">
                <a:latin typeface="Minion Pro" panose="02040503050201020203" pitchFamily="18" charset="0"/>
              </a:rPr>
              <a:t>Approved for public release; distribution is unlimited.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DCEB381-0A75-4511-A6F4-98023931CC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4" y="29847201"/>
            <a:ext cx="2451551" cy="2453197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 flipV="1">
            <a:off x="0" y="29298048"/>
            <a:ext cx="21945600" cy="96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8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1 - ligh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691574"/>
            <a:ext cx="21945600" cy="32268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0"/>
            <a:ext cx="21945600" cy="2819400"/>
            <a:chOff x="0" y="0"/>
            <a:chExt cx="21945600" cy="28194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0"/>
              <a:ext cx="21945600" cy="2743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2743200"/>
              <a:ext cx="219456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</p:grp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14399" y="24619557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 marL="857250" indent="-857250" algn="l">
              <a:buFont typeface="Arial" panose="020B0604020202020204" pitchFamily="34" charset="0"/>
              <a:buNone/>
              <a:defRPr lang="en-US" sz="540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16459200" y="24619557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>
              <a:buNone/>
              <a:defRPr lang="en-US" sz="5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11251095" y="24619557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>
              <a:buNone/>
              <a:defRPr lang="en-US" sz="5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082747" y="24619557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 marL="0" indent="0" algn="ctr">
              <a:buNone/>
              <a:defRPr lang="en-US" sz="5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1030" y="3581401"/>
            <a:ext cx="10044113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21030" y="4572000"/>
            <a:ext cx="10042208" cy="5676900"/>
          </a:xfrm>
        </p:spPr>
        <p:txBody>
          <a:bodyPr>
            <a:noAutofit/>
          </a:bodyPr>
          <a:lstStyle>
            <a:lvl1pPr marL="457200" indent="-457200">
              <a:spcBef>
                <a:spcPts val="24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24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24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24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24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252" y="437358"/>
            <a:ext cx="2777270" cy="200774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7412701" y="605056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Naval </a:t>
            </a:r>
          </a:p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Postgraduate</a:t>
            </a:r>
          </a:p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School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11247120" y="3893158"/>
            <a:ext cx="9784080" cy="7003442"/>
          </a:xfrm>
          <a:ln>
            <a:solidFill>
              <a:schemeClr val="bg2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67464" indent="0">
              <a:buNone/>
              <a:defRPr sz="9600"/>
            </a:lvl2pPr>
            <a:lvl3pPr marL="3134930" indent="0">
              <a:buNone/>
              <a:defRPr sz="8100"/>
            </a:lvl3pPr>
            <a:lvl4pPr marL="4702394" indent="0">
              <a:buNone/>
              <a:defRPr sz="6900"/>
            </a:lvl4pPr>
            <a:lvl5pPr marL="6269858" indent="0">
              <a:buNone/>
              <a:defRPr sz="6900"/>
            </a:lvl5pPr>
            <a:lvl6pPr marL="7837323" indent="0">
              <a:buNone/>
              <a:defRPr sz="6900"/>
            </a:lvl6pPr>
            <a:lvl7pPr marL="9404787" indent="0">
              <a:buNone/>
              <a:defRPr sz="6900"/>
            </a:lvl7pPr>
            <a:lvl8pPr marL="10972251" indent="0">
              <a:buNone/>
              <a:defRPr sz="6900"/>
            </a:lvl8pPr>
            <a:lvl9pPr marL="12539717" indent="0">
              <a:buNone/>
              <a:defRPr sz="6900"/>
            </a:lvl9pPr>
          </a:lstStyle>
          <a:p>
            <a:r>
              <a:rPr lang="en-US"/>
              <a:t>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11253788" y="10910434"/>
            <a:ext cx="9777412" cy="668337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22" hasCustomPrompt="1"/>
          </p:nvPr>
        </p:nvSpPr>
        <p:spPr>
          <a:xfrm>
            <a:off x="11253788" y="27812999"/>
            <a:ext cx="4612847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16459201" y="27812999"/>
            <a:ext cx="4572000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27812999"/>
            <a:ext cx="4552950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   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25" hasCustomPrompt="1"/>
          </p:nvPr>
        </p:nvSpPr>
        <p:spPr>
          <a:xfrm>
            <a:off x="6081487" y="27812999"/>
            <a:ext cx="4581752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585108" y="155448"/>
            <a:ext cx="12986514" cy="2360238"/>
          </a:xfrm>
        </p:spPr>
        <p:txBody>
          <a:bodyPr>
            <a:normAutofit/>
          </a:bodyPr>
          <a:lstStyle>
            <a:lvl1pPr marL="0" indent="0">
              <a:buNone/>
              <a:defRPr sz="6600" b="1" baseline="0">
                <a:solidFill>
                  <a:schemeClr val="bg1"/>
                </a:solidFill>
              </a:defRPr>
            </a:lvl1pPr>
            <a:lvl2pPr marL="1567466" indent="0">
              <a:buNone/>
              <a:defRPr/>
            </a:lvl2pPr>
            <a:lvl3pPr marL="3134930" indent="0">
              <a:buNone/>
              <a:defRPr/>
            </a:lvl3pPr>
            <a:lvl4pPr marL="4702394" indent="0">
              <a:buNone/>
              <a:defRPr/>
            </a:lvl4pPr>
            <a:lvl5pPr marL="6269858" indent="0">
              <a:buNone/>
              <a:defRPr/>
            </a:lvl5pPr>
          </a:lstStyle>
          <a:p>
            <a:pPr lvl="0"/>
            <a:r>
              <a:rPr lang="en-US" dirty="0"/>
              <a:t>Click to Add Poster/Project Title here (about 55 characters)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621030" y="12463272"/>
            <a:ext cx="18886170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621030" y="13487400"/>
            <a:ext cx="10042208" cy="5676900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21030" y="20574000"/>
            <a:ext cx="18809970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30" hasCustomPrompt="1"/>
          </p:nvPr>
        </p:nvSpPr>
        <p:spPr>
          <a:xfrm>
            <a:off x="621030" y="21579840"/>
            <a:ext cx="10042208" cy="2269673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sz="half" idx="31" hasCustomPrompt="1"/>
          </p:nvPr>
        </p:nvSpPr>
        <p:spPr>
          <a:xfrm>
            <a:off x="10972800" y="21579840"/>
            <a:ext cx="10042208" cy="2269673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32" hasCustomPrompt="1"/>
          </p:nvPr>
        </p:nvSpPr>
        <p:spPr>
          <a:xfrm>
            <a:off x="10972800" y="13487400"/>
            <a:ext cx="10134600" cy="5676900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B2DEC8-5DF5-49AA-A4AC-8B809B5DE818}"/>
              </a:ext>
            </a:extLst>
          </p:cNvPr>
          <p:cNvSpPr txBox="1"/>
          <p:nvPr userDrawn="1"/>
        </p:nvSpPr>
        <p:spPr>
          <a:xfrm>
            <a:off x="0" y="32526199"/>
            <a:ext cx="21929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latin typeface="Minion Pro" panose="02040503050201020203" pitchFamily="18" charset="0"/>
              </a:rPr>
              <a:t>Approved for public release; distribution is unlimited.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42E71F-D532-41AD-963A-FC57981B0691}"/>
              </a:ext>
            </a:extLst>
          </p:cNvPr>
          <p:cNvSpPr/>
          <p:nvPr userDrawn="1"/>
        </p:nvSpPr>
        <p:spPr>
          <a:xfrm flipV="1">
            <a:off x="0" y="29691574"/>
            <a:ext cx="21945600" cy="96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45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1 - imag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21945600" cy="2819400"/>
            <a:chOff x="0" y="0"/>
            <a:chExt cx="21945600" cy="28194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0"/>
              <a:ext cx="21945600" cy="2743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2743200"/>
              <a:ext cx="219456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</p:grp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14399" y="24612600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 marL="857250" indent="-857250" algn="l">
              <a:buFont typeface="Arial" panose="020B0604020202020204" pitchFamily="34" charset="0"/>
              <a:buNone/>
              <a:defRPr lang="en-US" sz="540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16459200" y="24612600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>
              <a:buNone/>
              <a:defRPr lang="en-US" sz="5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11251095" y="24612600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>
              <a:buNone/>
              <a:defRPr lang="en-US" sz="5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082747" y="24612600"/>
            <a:ext cx="4572000" cy="3200401"/>
          </a:xfrm>
          <a:ln>
            <a:solidFill>
              <a:schemeClr val="bg2"/>
            </a:solidFill>
          </a:ln>
        </p:spPr>
        <p:txBody>
          <a:bodyPr vert="horz" lIns="313493" tIns="156747" rIns="313493" bIns="156747" rtlCol="0">
            <a:noAutofit/>
          </a:bodyPr>
          <a:lstStyle>
            <a:lvl1pPr marL="0" indent="0" algn="ctr">
              <a:buNone/>
              <a:defRPr lang="en-US" sz="5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/>
            <a:r>
              <a:rPr lang="en-US"/>
              <a:t>Insert Picture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1030" y="3581401"/>
            <a:ext cx="10044113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21030" y="4572000"/>
            <a:ext cx="10042208" cy="5676900"/>
          </a:xfrm>
        </p:spPr>
        <p:txBody>
          <a:bodyPr>
            <a:noAutofit/>
          </a:bodyPr>
          <a:lstStyle>
            <a:lvl1pPr marL="457200" indent="-457200">
              <a:spcBef>
                <a:spcPts val="24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24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24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24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24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533610"/>
            <a:ext cx="2777270" cy="200774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7316449" y="701308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Naval </a:t>
            </a:r>
          </a:p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Postgraduate</a:t>
            </a:r>
          </a:p>
          <a:p>
            <a:r>
              <a:rPr lang="en-US"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School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11247120" y="3893158"/>
            <a:ext cx="9784080" cy="7003442"/>
          </a:xfrm>
          <a:ln>
            <a:solidFill>
              <a:schemeClr val="bg2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67464" indent="0">
              <a:buNone/>
              <a:defRPr sz="9600"/>
            </a:lvl2pPr>
            <a:lvl3pPr marL="3134930" indent="0">
              <a:buNone/>
              <a:defRPr sz="8100"/>
            </a:lvl3pPr>
            <a:lvl4pPr marL="4702394" indent="0">
              <a:buNone/>
              <a:defRPr sz="6900"/>
            </a:lvl4pPr>
            <a:lvl5pPr marL="6269858" indent="0">
              <a:buNone/>
              <a:defRPr sz="6900"/>
            </a:lvl5pPr>
            <a:lvl6pPr marL="7837323" indent="0">
              <a:buNone/>
              <a:defRPr sz="6900"/>
            </a:lvl6pPr>
            <a:lvl7pPr marL="9404787" indent="0">
              <a:buNone/>
              <a:defRPr sz="6900"/>
            </a:lvl7pPr>
            <a:lvl8pPr marL="10972251" indent="0">
              <a:buNone/>
              <a:defRPr sz="6900"/>
            </a:lvl8pPr>
            <a:lvl9pPr marL="12539717" indent="0">
              <a:buNone/>
              <a:defRPr sz="6900"/>
            </a:lvl9pPr>
          </a:lstStyle>
          <a:p>
            <a:r>
              <a:rPr lang="en-US"/>
              <a:t>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11253788" y="10910434"/>
            <a:ext cx="9777412" cy="668337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22" hasCustomPrompt="1"/>
          </p:nvPr>
        </p:nvSpPr>
        <p:spPr>
          <a:xfrm>
            <a:off x="11253788" y="27806042"/>
            <a:ext cx="4612847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16459201" y="27806042"/>
            <a:ext cx="4572000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27806042"/>
            <a:ext cx="4552950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   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25" hasCustomPrompt="1"/>
          </p:nvPr>
        </p:nvSpPr>
        <p:spPr>
          <a:xfrm>
            <a:off x="6081487" y="27806042"/>
            <a:ext cx="4581752" cy="685801"/>
          </a:xfrm>
        </p:spPr>
        <p:txBody>
          <a:bodyPr>
            <a:noAutofit/>
          </a:bodyPr>
          <a:lstStyle>
            <a:lvl1pPr marL="0" indent="0" algn="ctr">
              <a:buNone/>
              <a:defRPr sz="2800" i="1">
                <a:solidFill>
                  <a:schemeClr val="accent4"/>
                </a:solidFill>
              </a:defRPr>
            </a:lvl1pPr>
            <a:lvl3pPr marL="3134930" indent="0" algn="ctr">
              <a:buNone/>
              <a:defRPr sz="6000"/>
            </a:lvl3pPr>
            <a:lvl4pPr marL="4702394" indent="0" algn="ctr">
              <a:buNone/>
              <a:defRPr sz="4800"/>
            </a:lvl4pPr>
            <a:lvl5pPr marL="6269858" indent="0" algn="ctr">
              <a:buNone/>
              <a:defRPr sz="4800"/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585107" y="155448"/>
            <a:ext cx="14437179" cy="2819400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chemeClr val="bg1"/>
                </a:solidFill>
              </a:defRPr>
            </a:lvl1pPr>
            <a:lvl2pPr marL="1567466" indent="0">
              <a:buNone/>
              <a:defRPr/>
            </a:lvl2pPr>
            <a:lvl3pPr marL="3134930" indent="0">
              <a:buNone/>
              <a:defRPr/>
            </a:lvl3pPr>
            <a:lvl4pPr marL="4702394" indent="0">
              <a:buNone/>
              <a:defRPr/>
            </a:lvl4pPr>
            <a:lvl5pPr marL="6269858" indent="0">
              <a:buNone/>
              <a:defRPr/>
            </a:lvl5pPr>
          </a:lstStyle>
          <a:p>
            <a:pPr lvl="0"/>
            <a:r>
              <a:rPr lang="en-US"/>
              <a:t>Click to Add Poster/Project Title here (about 55 characters).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621030" y="12463272"/>
            <a:ext cx="18886170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621030" y="13487400"/>
            <a:ext cx="10042208" cy="5676900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21030" y="20574000"/>
            <a:ext cx="18809970" cy="1219199"/>
          </a:xfrm>
        </p:spPr>
        <p:txBody>
          <a:bodyPr anchor="t">
            <a:normAutofit/>
          </a:bodyPr>
          <a:lstStyle>
            <a:lvl1pPr marL="0" indent="0">
              <a:buNone/>
              <a:defRPr sz="5400" b="1" baseline="0">
                <a:latin typeface="Myriad Pro" pitchFamily="34" charset="0"/>
              </a:defRPr>
            </a:lvl1pPr>
            <a:lvl2pPr marL="1567464" indent="0">
              <a:buNone/>
              <a:defRPr sz="6900" b="1"/>
            </a:lvl2pPr>
            <a:lvl3pPr marL="3134930" indent="0">
              <a:buNone/>
              <a:defRPr sz="6200" b="1"/>
            </a:lvl3pPr>
            <a:lvl4pPr marL="4702394" indent="0">
              <a:buNone/>
              <a:defRPr sz="5600" b="1"/>
            </a:lvl4pPr>
            <a:lvl5pPr marL="6269858" indent="0">
              <a:buNone/>
              <a:defRPr sz="5600" b="1"/>
            </a:lvl5pPr>
            <a:lvl6pPr marL="7837323" indent="0">
              <a:buNone/>
              <a:defRPr sz="5600" b="1"/>
            </a:lvl6pPr>
            <a:lvl7pPr marL="9404787" indent="0">
              <a:buNone/>
              <a:defRPr sz="5600" b="1"/>
            </a:lvl7pPr>
            <a:lvl8pPr marL="10972251" indent="0">
              <a:buNone/>
              <a:defRPr sz="5600" b="1"/>
            </a:lvl8pPr>
            <a:lvl9pPr marL="12539717" indent="0">
              <a:buNone/>
              <a:defRPr sz="5600" b="1"/>
            </a:lvl9pPr>
          </a:lstStyle>
          <a:p>
            <a:pPr lvl="0"/>
            <a:r>
              <a:rPr lang="en-US"/>
              <a:t>Click to Add a Section Header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30" hasCustomPrompt="1"/>
          </p:nvPr>
        </p:nvSpPr>
        <p:spPr>
          <a:xfrm>
            <a:off x="621030" y="21579840"/>
            <a:ext cx="10042208" cy="2269673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sz="half" idx="31" hasCustomPrompt="1"/>
          </p:nvPr>
        </p:nvSpPr>
        <p:spPr>
          <a:xfrm>
            <a:off x="10972800" y="21579840"/>
            <a:ext cx="10042208" cy="2269673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5200"/>
            <a:ext cx="21945600" cy="2743200"/>
          </a:xfrm>
          <a:prstGeom prst="rect">
            <a:avLst/>
          </a:prstGeom>
        </p:spPr>
      </p:pic>
      <p:sp>
        <p:nvSpPr>
          <p:cNvPr id="53" name="Content Placeholder 2"/>
          <p:cNvSpPr>
            <a:spLocks noGrp="1"/>
          </p:cNvSpPr>
          <p:nvPr>
            <p:ph sz="half" idx="32" hasCustomPrompt="1"/>
          </p:nvPr>
        </p:nvSpPr>
        <p:spPr>
          <a:xfrm>
            <a:off x="10972800" y="13487400"/>
            <a:ext cx="10287000" cy="5676900"/>
          </a:xfrm>
        </p:spPr>
        <p:txBody>
          <a:bodyPr>
            <a:noAutofit/>
          </a:bodyPr>
          <a:lstStyle>
            <a:lvl1pPr marL="457200" indent="-457200">
              <a:spcBef>
                <a:spcPts val="1600"/>
              </a:spcBef>
              <a:buFont typeface="Arial" panose="020B0604020202020204" pitchFamily="34" charset="0"/>
              <a:buChar char="•"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1pPr>
            <a:lvl2pPr marL="1028700" indent="-514350">
              <a:spcBef>
                <a:spcPts val="1600"/>
              </a:spcBef>
              <a:buSzPct val="80000"/>
              <a:buFont typeface="Arial" panose="020B0604020202020204" pitchFamily="34" charset="0"/>
              <a:buChar char="‒"/>
              <a:defRPr sz="3600" i="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2pPr>
            <a:lvl3pPr marL="1485900" indent="-457200">
              <a:spcBef>
                <a:spcPts val="1600"/>
              </a:spcBef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3pPr>
            <a:lvl4pPr marL="2000250" indent="-457200">
              <a:spcBef>
                <a:spcPts val="1600"/>
              </a:spcBef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4pPr>
            <a:lvl5pPr marL="2457450" indent="-400050">
              <a:spcBef>
                <a:spcPts val="1600"/>
              </a:spcBef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nion Pro" pitchFamily="18" charset="0"/>
              </a:defRPr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/>
              <a:t>Click to add a paragraph or bullets. To make this a paragraph, de-select “bullets” in the font styling tool bar (or “Ribbon”) above.</a:t>
            </a:r>
          </a:p>
          <a:p>
            <a:pPr lvl="0"/>
            <a:r>
              <a:rPr lang="en-US"/>
              <a:t>Click here to …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54"/>
          <p:cNvSpPr>
            <a:spLocks noGrp="1"/>
          </p:cNvSpPr>
          <p:nvPr>
            <p:ph type="body" sz="quarter" idx="34" hasCustomPrompt="1"/>
          </p:nvPr>
        </p:nvSpPr>
        <p:spPr>
          <a:xfrm>
            <a:off x="11506200" y="30128029"/>
            <a:ext cx="10153650" cy="1037771"/>
          </a:xfrm>
        </p:spPr>
        <p:txBody>
          <a:bodyPr>
            <a:noAutofit/>
          </a:bodyPr>
          <a:lstStyle>
            <a:lvl1pPr marL="0" indent="0" algn="l">
              <a:spcBef>
                <a:spcPts val="800"/>
              </a:spcBef>
              <a:buNone/>
              <a:defRPr sz="4800" b="0" baseline="0">
                <a:solidFill>
                  <a:schemeClr val="bg1"/>
                </a:solidFill>
              </a:defRPr>
            </a:lvl1pPr>
            <a:lvl2pPr marL="1567466" indent="0">
              <a:buNone/>
              <a:defRPr sz="4400"/>
            </a:lvl2pPr>
            <a:lvl3pPr marL="3134930" indent="0">
              <a:buNone/>
              <a:defRPr sz="4000"/>
            </a:lvl3pPr>
            <a:lvl4pPr marL="4702394" indent="0">
              <a:buNone/>
              <a:defRPr sz="3200"/>
            </a:lvl4pPr>
            <a:lvl5pPr marL="6269858" indent="0">
              <a:buNone/>
              <a:defRPr sz="3200"/>
            </a:lvl5pPr>
          </a:lstStyle>
          <a:p>
            <a:pPr lvl="0"/>
            <a:r>
              <a:rPr lang="en-US"/>
              <a:t>Your Name Here + Rank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84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4646819"/>
            <a:ext cx="19751040" cy="21724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6E7F-91D9-42E6-A174-8657D5B99B8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2554-FE61-4B7C-8F36-203132E0D50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21945600" cy="2819400"/>
            <a:chOff x="0" y="0"/>
            <a:chExt cx="21945600" cy="28194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21945600" cy="2743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2743200"/>
              <a:ext cx="219456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30" y="533610"/>
            <a:ext cx="2777270" cy="200774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267200" y="965537"/>
            <a:ext cx="1493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Naval</a:t>
            </a:r>
            <a:r>
              <a:rPr lang="en-US" sz="6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 </a:t>
            </a:r>
            <a:r>
              <a:rPr lang="en-US"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Postgraduate</a:t>
            </a:r>
            <a:r>
              <a:rPr lang="en-US" sz="6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 </a:t>
            </a:r>
            <a:r>
              <a:rPr lang="en-US"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50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318263"/>
            <a:ext cx="19751040" cy="5486400"/>
          </a:xfrm>
          <a:prstGeom prst="rect">
            <a:avLst/>
          </a:prstGeom>
        </p:spPr>
        <p:txBody>
          <a:bodyPr vert="horz" lIns="313493" tIns="156747" rIns="313493" bIns="1567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7680964"/>
            <a:ext cx="19751040" cy="21724622"/>
          </a:xfrm>
          <a:prstGeom prst="rect">
            <a:avLst/>
          </a:prstGeom>
        </p:spPr>
        <p:txBody>
          <a:bodyPr vert="horz" lIns="313493" tIns="156747" rIns="313493" bIns="1567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30510485"/>
            <a:ext cx="5120640" cy="1752600"/>
          </a:xfrm>
          <a:prstGeom prst="rect">
            <a:avLst/>
          </a:prstGeom>
        </p:spPr>
        <p:txBody>
          <a:bodyPr vert="horz" lIns="313493" tIns="156747" rIns="313493" bIns="156747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  <a:latin typeface="Myriad Pro" pitchFamily="34" charset="0"/>
              </a:defRPr>
            </a:lvl1pPr>
          </a:lstStyle>
          <a:p>
            <a:fld id="{5F626E7F-91D9-42E6-A174-8657D5B99B8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8080" y="30510485"/>
            <a:ext cx="6949440" cy="1752600"/>
          </a:xfrm>
          <a:prstGeom prst="rect">
            <a:avLst/>
          </a:prstGeom>
        </p:spPr>
        <p:txBody>
          <a:bodyPr vert="horz" lIns="313493" tIns="156747" rIns="313493" bIns="156747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  <a:latin typeface="Myriad Pro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27680" y="30510485"/>
            <a:ext cx="5120640" cy="1752600"/>
          </a:xfrm>
          <a:prstGeom prst="rect">
            <a:avLst/>
          </a:prstGeom>
        </p:spPr>
        <p:txBody>
          <a:bodyPr vert="horz" lIns="313493" tIns="156747" rIns="313493" bIns="156747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  <a:latin typeface="Myriad Pro" pitchFamily="34" charset="0"/>
              </a:defRPr>
            </a:lvl1pPr>
          </a:lstStyle>
          <a:p>
            <a:fld id="{775E2554-FE61-4B7C-8F36-203132E0D50D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0514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</p:sldLayoutIdLst>
  <p:txStyles>
    <p:titleStyle>
      <a:lvl1pPr algn="l" defTabSz="3134930" rtl="0" eaLnBrk="1" latinLnBrk="0" hangingPunct="1">
        <a:spcBef>
          <a:spcPct val="0"/>
        </a:spcBef>
        <a:buNone/>
        <a:defRPr sz="150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1175598" indent="-1175598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2547131" indent="-979665" algn="l" defTabSz="3134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9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3918662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8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5486126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69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7053590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»"/>
        <a:defRPr sz="69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8621055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519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5983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449" indent="-783732" algn="l" defTabSz="3134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464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4930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394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69858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323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4787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251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9717" algn="l" defTabSz="313493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nrp@nps.edu" TargetMode="External"/><Relationship Id="rId2" Type="http://schemas.openxmlformats.org/officeDocument/2006/relationships/hyperlink" Target="https://nps.edu/documents/105790666/106471207/Distribution_Statements+%281%29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y.nps.edu/nrp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4401" y="3340770"/>
            <a:ext cx="9142320" cy="10347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4331370"/>
            <a:ext cx="9140586" cy="5750641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20"/>
          </p:nvPr>
        </p:nvSpPr>
        <p:spPr>
          <a:xfrm>
            <a:off x="12034115" y="4239948"/>
            <a:ext cx="8905633" cy="4844389"/>
          </a:xfrm>
        </p:spPr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040184" y="9174321"/>
            <a:ext cx="8899564" cy="567215"/>
          </a:xfrm>
        </p:spPr>
        <p:txBody>
          <a:bodyPr/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585107" y="174173"/>
            <a:ext cx="12890261" cy="2416628"/>
          </a:xfrm>
        </p:spPr>
        <p:txBody>
          <a:bodyPr>
            <a:normAutofit/>
          </a:bodyPr>
          <a:lstStyle/>
          <a:p>
            <a:endParaRPr lang="en-US" sz="6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7"/>
          </p:nvPr>
        </p:nvSpPr>
        <p:spPr>
          <a:xfrm>
            <a:off x="914400" y="18853482"/>
            <a:ext cx="15256042" cy="1012261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8"/>
          </p:nvPr>
        </p:nvSpPr>
        <p:spPr>
          <a:xfrm>
            <a:off x="914400" y="20106544"/>
            <a:ext cx="15256042" cy="444228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9"/>
          </p:nvPr>
        </p:nvSpPr>
        <p:spPr>
          <a:xfrm>
            <a:off x="914400" y="25374890"/>
            <a:ext cx="16827779" cy="105097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30"/>
          </p:nvPr>
        </p:nvSpPr>
        <p:spPr>
          <a:xfrm>
            <a:off x="914400" y="26557992"/>
            <a:ext cx="8847216" cy="2420777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31"/>
          </p:nvPr>
        </p:nvSpPr>
        <p:spPr>
          <a:xfrm>
            <a:off x="10972799" y="26557993"/>
            <a:ext cx="9938347" cy="2345818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 noChangeAspect="1"/>
          </p:cNvSpPr>
          <p:nvPr>
            <p:ph type="body" sz="quarter" idx="4294967295"/>
          </p:nvPr>
        </p:nvSpPr>
        <p:spPr>
          <a:xfrm>
            <a:off x="3072583" y="29619431"/>
            <a:ext cx="15215418" cy="2913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400" dirty="0">
                <a:latin typeface="Minion Pro Cond" panose="02040706060201020203" pitchFamily="18" charset="0"/>
              </a:rPr>
              <a:t>Researcher(s): Title\Mil Rank, Name, Department, Center and/or Institute </a:t>
            </a:r>
            <a:br>
              <a:rPr lang="en-US" sz="3400" dirty="0">
                <a:latin typeface="Minion Pro Cond" panose="02040706060201020203" pitchFamily="18" charset="0"/>
              </a:rPr>
            </a:br>
            <a:r>
              <a:rPr lang="en-US" sz="3400" dirty="0">
                <a:latin typeface="Minion Pro Cond" panose="02040706060201020203" pitchFamily="18" charset="0"/>
              </a:rPr>
              <a:t>e.g., Dr. Ana </a:t>
            </a:r>
            <a:r>
              <a:rPr lang="en-US" sz="3400" dirty="0" err="1">
                <a:latin typeface="Minion Pro Cond" panose="02040706060201020203" pitchFamily="18" charset="0"/>
              </a:rPr>
              <a:t>Lytical</a:t>
            </a:r>
            <a:r>
              <a:rPr lang="en-US" sz="3400" dirty="0">
                <a:latin typeface="Minion Pro Cond" panose="02040706060201020203" pitchFamily="18" charset="0"/>
              </a:rPr>
              <a:t>, Physics; CAPT Perry Scope USN Ret., Operations Research; </a:t>
            </a:r>
            <a:br>
              <a:rPr lang="en-US" sz="3400" dirty="0">
                <a:latin typeface="Minion Pro Cond" panose="02040706060201020203" pitchFamily="18" charset="0"/>
              </a:rPr>
            </a:br>
            <a:r>
              <a:rPr lang="en-US" sz="3400" dirty="0">
                <a:latin typeface="Minion Pro Cond" panose="02040706060201020203" pitchFamily="18" charset="0"/>
              </a:rPr>
              <a:t>Ms. Ima Sage, SEED Center; Dr. Aldus Lamp COL USA Ret., MOVES Institute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400" dirty="0">
                <a:latin typeface="Minion Pro Cond" panose="02040706060201020203" pitchFamily="18" charset="0"/>
              </a:rPr>
              <a:t>Topic Sponsor: Lead (TRB) Organization Full Name e.g. N7 - Warfighting Development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16749637" y="23206614"/>
            <a:ext cx="4161511" cy="582036"/>
          </a:xfrm>
        </p:spPr>
        <p:txBody>
          <a:bodyPr/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idx="17"/>
          </p:nvPr>
        </p:nvSpPr>
        <p:spPr>
          <a:xfrm>
            <a:off x="16749636" y="20398180"/>
            <a:ext cx="4161511" cy="2716166"/>
          </a:xfrm>
        </p:spPr>
      </p:sp>
      <p:sp>
        <p:nvSpPr>
          <p:cNvPr id="16" name="Text Placeholder 15"/>
          <p:cNvSpPr>
            <a:spLocks noGrp="1"/>
          </p:cNvSpPr>
          <p:nvPr>
            <p:ph type="body" idx="36"/>
          </p:nvPr>
        </p:nvSpPr>
        <p:spPr>
          <a:xfrm>
            <a:off x="11478391" y="11024178"/>
            <a:ext cx="9432756" cy="1120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37"/>
          </p:nvPr>
        </p:nvSpPr>
        <p:spPr>
          <a:xfrm>
            <a:off x="11478390" y="12252360"/>
            <a:ext cx="9432758" cy="5790266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idx="38"/>
          </p:nvPr>
        </p:nvSpPr>
        <p:spPr>
          <a:xfrm>
            <a:off x="1034452" y="11908805"/>
            <a:ext cx="8905633" cy="4844389"/>
          </a:xfrm>
        </p:spPr>
      </p:sp>
      <p:sp>
        <p:nvSpPr>
          <p:cNvPr id="19" name="Text Placeholder 18"/>
          <p:cNvSpPr>
            <a:spLocks noGrp="1"/>
          </p:cNvSpPr>
          <p:nvPr>
            <p:ph type="body" sz="quarter" idx="39"/>
          </p:nvPr>
        </p:nvSpPr>
        <p:spPr>
          <a:xfrm>
            <a:off x="1040521" y="16838837"/>
            <a:ext cx="8899564" cy="567215"/>
          </a:xfrm>
        </p:spPr>
        <p:txBody>
          <a:bodyPr/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14400" y="18432378"/>
            <a:ext cx="20116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400" y="10655970"/>
            <a:ext cx="20116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1"/>
          <p:cNvSpPr txBox="1">
            <a:spLocks/>
          </p:cNvSpPr>
          <p:nvPr/>
        </p:nvSpPr>
        <p:spPr>
          <a:xfrm>
            <a:off x="17049750" y="29619431"/>
            <a:ext cx="4895850" cy="2913958"/>
          </a:xfrm>
          <a:prstGeom prst="rect">
            <a:avLst/>
          </a:prstGeom>
        </p:spPr>
        <p:txBody>
          <a:bodyPr vert="horz" lIns="313493" tIns="156747" rIns="313493" bIns="156747" rtlCol="0">
            <a:noAutofit/>
          </a:bodyPr>
          <a:lstStyle>
            <a:lvl1pPr marL="0" indent="0" algn="l" defTabSz="313493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1567466" indent="0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3134930" indent="0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4702394" indent="0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6269858" indent="0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8621055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519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5983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449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NRP Project ID: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NPS-XX-XXXX-X</a:t>
            </a:r>
          </a:p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e.g. NPS-21-N500-B </a:t>
            </a:r>
          </a:p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Technical Report: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Calhoun Handle</a:t>
            </a:r>
          </a:p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Thesis: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 Pro" panose="02040503050201020203" pitchFamily="18" charset="0"/>
              </a:rPr>
              <a:t>Calhoun Handle</a:t>
            </a:r>
          </a:p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  <a:p>
            <a:pPr marL="0" marR="0" lvl="0" indent="0" algn="r" defTabSz="3134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313D48-15EF-43E9-B7FF-0410E3E27D19}"/>
              </a:ext>
            </a:extLst>
          </p:cNvPr>
          <p:cNvCxnSpPr/>
          <p:nvPr/>
        </p:nvCxnSpPr>
        <p:spPr>
          <a:xfrm>
            <a:off x="1066800" y="24937463"/>
            <a:ext cx="20116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0613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FF91D4EF-6E78-4FC7-AB8E-C698BA02E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4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79706C-915A-434F-B01D-A5F24C8E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2063EB-B412-4CB0-84D7-D52D13432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E362C22-0D66-4850-AED8-A56A4DB10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3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FB57E78-4C32-4651-BB56-A15ED6ACCAB9}"/>
              </a:ext>
            </a:extLst>
          </p:cNvPr>
          <p:cNvSpPr>
            <a:spLocks noGrp="1"/>
          </p:cNvSpPr>
          <p:nvPr>
            <p:ph type="pic" idx="16"/>
          </p:nvPr>
        </p:nvSpPr>
        <p:spPr/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C594CA6-B249-47CE-9801-79971AA30731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9565DA1-7076-4F22-96C9-CAA7D9343275}"/>
              </a:ext>
            </a:extLst>
          </p:cNvPr>
          <p:cNvSpPr>
            <a:spLocks noGrp="1"/>
          </p:cNvSpPr>
          <p:nvPr>
            <p:ph type="pic" idx="18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FDCD4C-7631-4FFC-87BE-9AE78BB9FC7D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3AC9CE-110F-4CCD-8A98-E310E281E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13C83DF-4B2B-433F-870B-07299CB5C09E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ED652DB-C8DC-411A-A34F-ECD45554FCFE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6B2A55-9370-4971-AAEB-295B9B1DA9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42587C-C1F0-42B2-B75C-6764D8E04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A9A57BD-107E-47D3-AC7C-F21382E3BF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058ECC2-4100-4520-A47E-113DA9A9E6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E39A733-783D-4E68-A16C-7DA7F5BDC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1D9578-8B55-494F-939B-87B6A63BD4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71523FA-1DFC-491F-808C-B71CBE774FD8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A0A63758-72F9-4FDF-8D19-80438679B8BA}"/>
              </a:ext>
            </a:extLst>
          </p:cNvPr>
          <p:cNvSpPr>
            <a:spLocks noGrp="1"/>
          </p:cNvSpPr>
          <p:nvPr>
            <p:ph sz="half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794E942-92A9-411A-AC5C-F131C62D3231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921DE3E-60B7-4547-81FE-9E2BB7537F8C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A587B38-8AF3-4C6B-9DA2-A877D0550268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38DB329-D9A5-49E1-B929-C7AA74931F97}"/>
              </a:ext>
            </a:extLst>
          </p:cNvPr>
          <p:cNvSpPr>
            <a:spLocks noGrp="1"/>
          </p:cNvSpPr>
          <p:nvPr>
            <p:ph sz="half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C129B9C0-50BC-4595-A546-0A528835612B}"/>
              </a:ext>
            </a:extLst>
          </p:cNvPr>
          <p:cNvSpPr txBox="1">
            <a:spLocks noChangeAspect="1"/>
          </p:cNvSpPr>
          <p:nvPr/>
        </p:nvSpPr>
        <p:spPr>
          <a:xfrm>
            <a:off x="1876926" y="30402737"/>
            <a:ext cx="19607463" cy="1794815"/>
          </a:xfrm>
          <a:prstGeom prst="rect">
            <a:avLst/>
          </a:prstGeom>
        </p:spPr>
        <p:txBody>
          <a:bodyPr vert="horz" lIns="313493" tIns="156747" rIns="313493" bIns="156747" rtlCol="0">
            <a:normAutofit/>
          </a:bodyPr>
          <a:lstStyle>
            <a:lvl1pPr marL="1175598" indent="-1175598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2547131" indent="-979665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9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3918662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1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5486126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9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7053590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9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8621055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519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5983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449" indent="-783732" algn="l" defTabSz="31349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Minion Pro Cond" panose="02040706060201020203" pitchFamily="18" charset="0"/>
              </a:rPr>
              <a:t>Researcher(s): Title\Mil Rank, Name, Department, Center and/or Institute  e.g., Dr. Ana </a:t>
            </a:r>
            <a:r>
              <a:rPr lang="en-US" sz="3200" dirty="0" err="1">
                <a:latin typeface="Minion Pro Cond" panose="02040706060201020203" pitchFamily="18" charset="0"/>
              </a:rPr>
              <a:t>Lytical</a:t>
            </a:r>
            <a:r>
              <a:rPr lang="en-US" sz="3200" dirty="0">
                <a:latin typeface="Minion Pro Cond" panose="02040706060201020203" pitchFamily="18" charset="0"/>
              </a:rPr>
              <a:t>, Physics; CAPT Perry Scope USN Ret., Operations Research; Ms. Ima Sage, SEED Center; Dr. Aldus Lamp COL USA Ret., MOVES Institute</a:t>
            </a:r>
          </a:p>
        </p:txBody>
      </p:sp>
    </p:spTree>
    <p:extLst>
      <p:ext uri="{BB962C8B-B14F-4D97-AF65-F5344CB8AC3E}">
        <p14:creationId xmlns:p14="http://schemas.microsoft.com/office/powerpoint/2010/main" val="422890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431E21-CBDD-4831-AD10-2F69882AC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429000"/>
            <a:ext cx="19751040" cy="28422599"/>
          </a:xfrm>
        </p:spPr>
        <p:txBody>
          <a:bodyPr>
            <a:normAutofit fontScale="70000" lnSpcReduction="20000"/>
          </a:bodyPr>
          <a:lstStyle/>
          <a:p>
            <a:r>
              <a:rPr lang="en-US" sz="10300" dirty="0"/>
              <a:t>submissions must be print/publish ready,</a:t>
            </a:r>
          </a:p>
          <a:p>
            <a:r>
              <a:rPr lang="en-US" sz="10300" dirty="0"/>
              <a:t>Department / organization names etc., should be spelled out, as this is a formal publication;</a:t>
            </a:r>
          </a:p>
          <a:p>
            <a:r>
              <a:rPr lang="en-US" sz="10300" dirty="0"/>
              <a:t>you are welcome to change the poster body layout. Do not change the header or footer format. Do not change the font. Minimum ½ inch margin on all sides;</a:t>
            </a:r>
          </a:p>
          <a:p>
            <a:r>
              <a:rPr lang="en-US" sz="10300" dirty="0"/>
              <a:t>if you do not have an NRP  Project ID (required for all NRP projects) or Calhoun Identifier Number, etc., remove those fields. Do not leave blank information;</a:t>
            </a:r>
          </a:p>
          <a:p>
            <a:r>
              <a:rPr lang="en-US" sz="10300" dirty="0"/>
              <a:t>all submissions must be "Approved for public release; distribution is unlimited." and include this </a:t>
            </a:r>
            <a:r>
              <a:rPr lang="en-US" sz="10300" dirty="0">
                <a:hlinkClick r:id="rId2"/>
              </a:rPr>
              <a:t>distro statement </a:t>
            </a:r>
            <a:r>
              <a:rPr lang="en-US" sz="10300" dirty="0"/>
              <a:t>(if submitting NRP deliverable for restricted research a poster with appropriate markings must still be produced);</a:t>
            </a:r>
          </a:p>
          <a:p>
            <a:r>
              <a:rPr lang="en-US" sz="10300" dirty="0"/>
              <a:t>slide size must be 24x36 (template default);</a:t>
            </a:r>
          </a:p>
          <a:p>
            <a:r>
              <a:rPr lang="en-US" sz="10300" dirty="0"/>
              <a:t>it is recommended that you use high quality vector images;</a:t>
            </a:r>
          </a:p>
          <a:p>
            <a:r>
              <a:rPr lang="en-US" sz="10300" dirty="0"/>
              <a:t>prior to sending your poster slide to the NRP, ensure that you review your poster slide at "100% Zoom" (default view is 25% zoom) to verify the image print quality;</a:t>
            </a:r>
          </a:p>
          <a:p>
            <a:r>
              <a:rPr lang="en-US" sz="10300" dirty="0"/>
              <a:t>posters will also be uploaded to Calhoun and may be used for NRP marketing.</a:t>
            </a:r>
          </a:p>
          <a:p>
            <a:pPr marL="0" indent="0">
              <a:buNone/>
            </a:pPr>
            <a:endParaRPr lang="en-US" sz="10300" dirty="0"/>
          </a:p>
          <a:p>
            <a:pPr marL="0" indent="0">
              <a:buNone/>
            </a:pPr>
            <a:r>
              <a:rPr lang="en-US" sz="10300" dirty="0"/>
              <a:t>Questions? Contact: </a:t>
            </a:r>
            <a:r>
              <a:rPr lang="en-US" sz="10300" u="sng" dirty="0">
                <a:hlinkClick r:id="rId3"/>
              </a:rPr>
              <a:t>nrp@nps.edu</a:t>
            </a:r>
            <a:r>
              <a:rPr lang="en-US" sz="10300" dirty="0"/>
              <a:t> or visit our portal at: </a:t>
            </a:r>
            <a:r>
              <a:rPr lang="en-US" sz="10300" u="sng" dirty="0">
                <a:hlinkClick r:id="rId4"/>
              </a:rPr>
              <a:t>https://nps.edu/nrp/</a:t>
            </a:r>
            <a:r>
              <a:rPr lang="en-US" sz="103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6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E8427F2-57CA-42D8-8430-0CDA07534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8EDFF67E-9F36-4990-B08E-4415DE88B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news article&#10;&#10;Description automatically generated with low confidence">
            <a:extLst>
              <a:ext uri="{FF2B5EF4-FFF2-40B4-BE49-F238E27FC236}">
                <a16:creationId xmlns:a16="http://schemas.microsoft.com/office/drawing/2014/main" id="{CE89BE87-CFCF-47B4-9524-5375EFBE0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DC27E2-E266-4D85-AEA5-77031B92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DE52C71-C98B-48D0-A64D-BB40CD490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EED3E8-E1B6-4441-9F5C-B723D037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89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NPS Colors (Blue / Gray Combo with Camo-Plumb)">
      <a:dk1>
        <a:sysClr val="windowText" lastClr="000000"/>
      </a:dk1>
      <a:lt1>
        <a:sysClr val="window" lastClr="FFFFFF"/>
      </a:lt1>
      <a:dk2>
        <a:srgbClr val="00457C"/>
      </a:dk2>
      <a:lt2>
        <a:srgbClr val="BEBEBE"/>
      </a:lt2>
      <a:accent1>
        <a:srgbClr val="FFD457"/>
      </a:accent1>
      <a:accent2>
        <a:srgbClr val="4569A3"/>
      </a:accent2>
      <a:accent3>
        <a:srgbClr val="52627C"/>
      </a:accent3>
      <a:accent4>
        <a:srgbClr val="798384"/>
      </a:accent4>
      <a:accent5>
        <a:srgbClr val="5C7868"/>
      </a:accent5>
      <a:accent6>
        <a:srgbClr val="6C5C76"/>
      </a:accent6>
      <a:hlink>
        <a:srgbClr val="0044CC"/>
      </a:hlink>
      <a:folHlink>
        <a:srgbClr val="6600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53429B7605A4383BF62F6D8629FED" ma:contentTypeVersion="10" ma:contentTypeDescription="Create a new document." ma:contentTypeScope="" ma:versionID="7fa0e1bf817edffb6f6e0abc30c027cc">
  <xsd:schema xmlns:xsd="http://www.w3.org/2001/XMLSchema" xmlns:xs="http://www.w3.org/2001/XMLSchema" xmlns:p="http://schemas.microsoft.com/office/2006/metadata/properties" xmlns:ns2="214b4ea7-2e31-4f5a-a3a1-188bcb7ec537" xmlns:ns3="2058418a-bcea-4e13-81df-72a1e5600cf6" targetNamespace="http://schemas.microsoft.com/office/2006/metadata/properties" ma:root="true" ma:fieldsID="363b90e329aefa19a9bae6d2dbcc3f95" ns2:_="" ns3:_="">
    <xsd:import namespace="214b4ea7-2e31-4f5a-a3a1-188bcb7ec537"/>
    <xsd:import namespace="2058418a-bcea-4e13-81df-72a1e5600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b4ea7-2e31-4f5a-a3a1-188bcb7ec5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418a-bcea-4e13-81df-72a1e5600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F725B4-FFBE-4D71-A4E8-FDA7AA754378}"/>
</file>

<file path=customXml/itemProps2.xml><?xml version="1.0" encoding="utf-8"?>
<ds:datastoreItem xmlns:ds="http://schemas.openxmlformats.org/officeDocument/2006/customXml" ds:itemID="{B29126EE-C6F3-4C5A-8916-3EF4A7F252FE}"/>
</file>

<file path=customXml/itemProps3.xml><?xml version="1.0" encoding="utf-8"?>
<ds:datastoreItem xmlns:ds="http://schemas.openxmlformats.org/officeDocument/2006/customXml" ds:itemID="{47192F99-C65B-4433-B2FC-DDF2919CEF9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380</Words>
  <Application>Microsoft Office PowerPoint</Application>
  <PresentationFormat>Custom</PresentationFormat>
  <Paragraphs>19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Minion Pro</vt:lpstr>
      <vt:lpstr>Minion Pro Cond</vt:lpstr>
      <vt:lpstr>Myriad Pro</vt:lpstr>
      <vt:lpstr>Trajan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Naval Research Program - Research Poster</dc:title>
  <dc:creator>NPS_NRP_POC@nps.edu</dc:creator>
  <cp:lastModifiedBy>Hastings, Sadie (Contractor, Sustainment Restoration Services (SRS))</cp:lastModifiedBy>
  <cp:revision>4</cp:revision>
  <dcterms:created xsi:type="dcterms:W3CDTF">2021-10-27T20:59:17Z</dcterms:created>
  <dcterms:modified xsi:type="dcterms:W3CDTF">2022-03-25T00:38:24Z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0x010100BEC53429B7605A4383BF62F6D8629FED</vt:lpwstr>
  </property>
</Properties>
</file>