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57" r:id="rId3"/>
    <p:sldId id="282" r:id="rId4"/>
    <p:sldId id="290" r:id="rId5"/>
    <p:sldId id="289" r:id="rId6"/>
    <p:sldId id="288" r:id="rId7"/>
    <p:sldId id="285" r:id="rId8"/>
    <p:sldId id="286" r:id="rId9"/>
    <p:sldId id="293" r:id="rId10"/>
    <p:sldId id="292" r:id="rId11"/>
    <p:sldId id="294" r:id="rId12"/>
    <p:sldId id="295" r:id="rId13"/>
    <p:sldId id="298" r:id="rId14"/>
    <p:sldId id="301" r:id="rId15"/>
    <p:sldId id="297" r:id="rId16"/>
    <p:sldId id="296" r:id="rId17"/>
    <p:sldId id="302" r:id="rId18"/>
    <p:sldId id="303" r:id="rId19"/>
    <p:sldId id="299" r:id="rId20"/>
    <p:sldId id="291" r:id="rId21"/>
    <p:sldId id="284" r:id="rId22"/>
    <p:sldId id="269" r:id="rId23"/>
    <p:sldId id="259" r:id="rId24"/>
    <p:sldId id="267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8839" autoAdjust="0"/>
  </p:normalViewPr>
  <p:slideViewPr>
    <p:cSldViewPr snapToGrid="0">
      <p:cViewPr varScale="1">
        <p:scale>
          <a:sx n="61" d="100"/>
          <a:sy n="61" d="100"/>
        </p:scale>
        <p:origin x="96" y="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5D036-EB01-4CB4-8304-E1C94F42424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7F6C8-762C-444E-B4D2-635F272DA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52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0CDC-E889-4C89-862A-321A5B4D4C4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4510-854C-4A2C-99D2-DD6E5098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8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0CDC-E889-4C89-862A-321A5B4D4C4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4510-854C-4A2C-99D2-DD6E5098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8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0CDC-E889-4C89-862A-321A5B4D4C4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4510-854C-4A2C-99D2-DD6E5098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7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0CDC-E889-4C89-862A-321A5B4D4C4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4510-854C-4A2C-99D2-DD6E5098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7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0CDC-E889-4C89-862A-321A5B4D4C4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4510-854C-4A2C-99D2-DD6E5098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3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0CDC-E889-4C89-862A-321A5B4D4C4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4510-854C-4A2C-99D2-DD6E5098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9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0CDC-E889-4C89-862A-321A5B4D4C4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4510-854C-4A2C-99D2-DD6E5098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55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0CDC-E889-4C89-862A-321A5B4D4C4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4510-854C-4A2C-99D2-DD6E5098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4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0CDC-E889-4C89-862A-321A5B4D4C4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4510-854C-4A2C-99D2-DD6E5098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4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0CDC-E889-4C89-862A-321A5B4D4C4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4510-854C-4A2C-99D2-DD6E5098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9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0CDC-E889-4C89-862A-321A5B4D4C4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4510-854C-4A2C-99D2-DD6E5098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1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60CDC-E889-4C89-862A-321A5B4D4C4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D4510-854C-4A2C-99D2-DD6E5098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5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raudett@nps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adafruit.com/minty-boost/solder-it" TargetMode="External"/><Relationship Id="rId2" Type="http://schemas.openxmlformats.org/officeDocument/2006/relationships/hyperlink" Target="https://www.youtube.com/watch?v=f95i88OSWB4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339" y="653142"/>
            <a:ext cx="9144000" cy="1503881"/>
          </a:xfrm>
        </p:spPr>
        <p:txBody>
          <a:bodyPr/>
          <a:lstStyle/>
          <a:p>
            <a:r>
              <a:rPr lang="en-US" dirty="0" smtClean="0"/>
              <a:t>How to Solder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4670" y="319149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Captain Matt </a:t>
            </a:r>
            <a:r>
              <a:rPr lang="en-US" dirty="0" err="1" smtClean="0"/>
              <a:t>Audette</a:t>
            </a:r>
            <a:endParaRPr lang="en-US" dirty="0" smtClean="0"/>
          </a:p>
          <a:p>
            <a:r>
              <a:rPr lang="en-US" dirty="0" smtClean="0"/>
              <a:t>Jan 2017</a:t>
            </a:r>
          </a:p>
          <a:p>
            <a:r>
              <a:rPr lang="en-US" dirty="0" smtClean="0">
                <a:hlinkClick r:id="rId2"/>
              </a:rPr>
              <a:t>mraudett@nps.edu</a:t>
            </a:r>
            <a:endParaRPr lang="en-US" dirty="0" smtClean="0"/>
          </a:p>
          <a:p>
            <a:r>
              <a:rPr lang="en-US" dirty="0" smtClean="0"/>
              <a:t>404-304-9903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0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Soldering 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Regulates heat of the iron</a:t>
            </a:r>
          </a:p>
          <a:p>
            <a:pPr lvl="1"/>
            <a:r>
              <a:rPr lang="en-US" dirty="0" smtClean="0"/>
              <a:t>w/o, get hotter and hotter</a:t>
            </a:r>
          </a:p>
          <a:p>
            <a:r>
              <a:rPr lang="en-US" dirty="0" smtClean="0"/>
              <a:t>Varying levels</a:t>
            </a:r>
          </a:p>
          <a:p>
            <a:r>
              <a:rPr lang="en-US" dirty="0" smtClean="0"/>
              <a:t>Cost vs niceness</a:t>
            </a:r>
          </a:p>
          <a:p>
            <a:r>
              <a:rPr lang="en-US" dirty="0" smtClean="0"/>
              <a:t>Tailor to your level!</a:t>
            </a:r>
          </a:p>
          <a:p>
            <a:endParaRPr lang="en-US" dirty="0" smtClean="0"/>
          </a:p>
          <a:p>
            <a:r>
              <a:rPr lang="en-US" dirty="0" smtClean="0"/>
              <a:t>Plugs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 gets hot</a:t>
            </a:r>
          </a:p>
          <a:p>
            <a:r>
              <a:rPr lang="en-US" dirty="0" smtClean="0"/>
              <a:t>Fumes</a:t>
            </a:r>
          </a:p>
          <a:p>
            <a:pPr lvl="1"/>
            <a:r>
              <a:rPr lang="en-US" dirty="0" smtClean="0"/>
              <a:t>Ventilated room</a:t>
            </a:r>
          </a:p>
          <a:p>
            <a:pPr lvl="1"/>
            <a:r>
              <a:rPr lang="en-US" dirty="0" smtClean="0"/>
              <a:t>Ventilator</a:t>
            </a:r>
          </a:p>
          <a:p>
            <a:r>
              <a:rPr lang="en-US" dirty="0" smtClean="0"/>
              <a:t>Leaded solder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NEVER SOLDER BATTERIES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034" y="1947333"/>
            <a:ext cx="6989032" cy="3669242"/>
          </a:xfrm>
          <a:prstGeom prst="rect">
            <a:avLst/>
          </a:prstGeom>
        </p:spPr>
      </p:pic>
      <p:sp>
        <p:nvSpPr>
          <p:cNvPr id="8" name="AutoShape 2" descr="Image result for everything wrong soldering pi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26000"/>
          <a:stretch/>
        </p:blipFill>
        <p:spPr>
          <a:xfrm>
            <a:off x="6019800" y="1417902"/>
            <a:ext cx="5118445" cy="516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5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Soldering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5467"/>
            <a:ext cx="4063314" cy="52154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Good solder joint</a:t>
            </a:r>
          </a:p>
          <a:p>
            <a:pPr lvl="1"/>
            <a:r>
              <a:rPr lang="en-US" dirty="0" smtClean="0"/>
              <a:t>“inside” wires </a:t>
            </a:r>
          </a:p>
          <a:p>
            <a:r>
              <a:rPr lang="en-US" dirty="0" smtClean="0"/>
              <a:t>Strip wires</a:t>
            </a:r>
          </a:p>
          <a:p>
            <a:r>
              <a:rPr lang="en-US" dirty="0" smtClean="0"/>
              <a:t>Join wires –</a:t>
            </a:r>
          </a:p>
          <a:p>
            <a:r>
              <a:rPr lang="en-US"/>
              <a:t>Apply </a:t>
            </a:r>
            <a:r>
              <a:rPr lang="en-US" smtClean="0"/>
              <a:t>flux</a:t>
            </a:r>
            <a:endParaRPr lang="en-US" dirty="0" smtClean="0"/>
          </a:p>
          <a:p>
            <a:r>
              <a:rPr lang="en-US" dirty="0" smtClean="0"/>
              <a:t>Apply iron</a:t>
            </a:r>
          </a:p>
          <a:p>
            <a:pPr lvl="1"/>
            <a:r>
              <a:rPr lang="en-US" dirty="0" smtClean="0"/>
              <a:t>1 second count</a:t>
            </a:r>
          </a:p>
          <a:p>
            <a:r>
              <a:rPr lang="en-US" dirty="0" smtClean="0"/>
              <a:t>Apply solder</a:t>
            </a:r>
          </a:p>
          <a:p>
            <a:pPr lvl="1"/>
            <a:r>
              <a:rPr lang="en-US" dirty="0" smtClean="0"/>
              <a:t>Wait</a:t>
            </a:r>
          </a:p>
          <a:p>
            <a:r>
              <a:rPr lang="en-US" dirty="0" smtClean="0"/>
              <a:t>Remove solder</a:t>
            </a:r>
          </a:p>
          <a:p>
            <a:r>
              <a:rPr lang="en-US" dirty="0" smtClean="0"/>
              <a:t>Remove iron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0" y="1405467"/>
            <a:ext cx="5257800" cy="5215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Heat both ends to be soldered evenly</a:t>
            </a:r>
          </a:p>
          <a:p>
            <a:pPr lvl="1"/>
            <a:r>
              <a:rPr lang="en-US" dirty="0" smtClean="0"/>
              <a:t>Both wires</a:t>
            </a:r>
          </a:p>
          <a:p>
            <a:pPr lvl="1"/>
            <a:r>
              <a:rPr lang="en-US" dirty="0" smtClean="0"/>
              <a:t>Wire and the PCB</a:t>
            </a:r>
          </a:p>
          <a:p>
            <a:r>
              <a:rPr lang="en-US" dirty="0" smtClean="0"/>
              <a:t>Heat your components, THEN add the solder</a:t>
            </a:r>
          </a:p>
          <a:p>
            <a:endParaRPr lang="en-US" dirty="0"/>
          </a:p>
          <a:p>
            <a:r>
              <a:rPr lang="en-US" dirty="0" smtClean="0"/>
              <a:t>Side of the iron, NOT the tip</a:t>
            </a:r>
          </a:p>
          <a:p>
            <a:pPr lvl="1"/>
            <a:r>
              <a:rPr lang="en-US" dirty="0" smtClean="0"/>
              <a:t>“Sweet spot”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25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75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91" y="-625475"/>
            <a:ext cx="10801350" cy="1034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08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Tinning the Iron’s Tip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Hot tips oxidize</a:t>
            </a:r>
          </a:p>
          <a:p>
            <a:r>
              <a:rPr lang="en-US" dirty="0" smtClean="0"/>
              <a:t>Tinned tips are easier to use</a:t>
            </a:r>
          </a:p>
          <a:p>
            <a:r>
              <a:rPr lang="en-US" dirty="0" smtClean="0"/>
              <a:t>Brass sponge/damp sponge</a:t>
            </a:r>
          </a:p>
          <a:p>
            <a:pPr lvl="1"/>
            <a:r>
              <a:rPr lang="en-US" dirty="0" smtClean="0"/>
              <a:t>“Buttering bread” motion</a:t>
            </a:r>
          </a:p>
          <a:p>
            <a:r>
              <a:rPr lang="en-US" dirty="0" smtClean="0"/>
              <a:t>Place solder on tip, let it melt</a:t>
            </a:r>
          </a:p>
          <a:p>
            <a:r>
              <a:rPr lang="en-US" dirty="0" smtClean="0"/>
              <a:t>Coat the tip in solder, let sit</a:t>
            </a:r>
          </a:p>
          <a:p>
            <a:r>
              <a:rPr lang="en-US" dirty="0" smtClean="0"/>
              <a:t>Brush off extra solder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57852"/>
            <a:ext cx="523875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61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Joining Wires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Laying on top</a:t>
            </a:r>
          </a:p>
          <a:p>
            <a:r>
              <a:rPr lang="en-US" dirty="0" smtClean="0"/>
              <a:t>“Mash up”</a:t>
            </a:r>
          </a:p>
          <a:p>
            <a:r>
              <a:rPr lang="en-US" dirty="0" smtClean="0"/>
              <a:t>Twist</a:t>
            </a:r>
          </a:p>
          <a:p>
            <a:r>
              <a:rPr lang="en-US" dirty="0" smtClean="0"/>
              <a:t>Western Union Pigtail</a:t>
            </a:r>
          </a:p>
          <a:p>
            <a:pPr lvl="1"/>
            <a:r>
              <a:rPr lang="en-US" dirty="0" smtClean="0"/>
              <a:t>Best- NASA</a:t>
            </a:r>
          </a:p>
          <a:p>
            <a:pPr lvl="1"/>
            <a:endParaRPr lang="en-US" dirty="0"/>
          </a:p>
          <a:p>
            <a:r>
              <a:rPr lang="en-US" dirty="0" smtClean="0"/>
              <a:t>“Wrong” is doesn’t conduct</a:t>
            </a:r>
          </a:p>
          <a:p>
            <a:pPr lvl="1"/>
            <a:r>
              <a:rPr lang="en-US" dirty="0" smtClean="0"/>
              <a:t>Bulky is inconvenient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wire wrap so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024" y="1690688"/>
            <a:ext cx="6411952" cy="427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16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Western Union Pig Tail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9907" y="1690688"/>
            <a:ext cx="3856185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199" y="2333651"/>
            <a:ext cx="1987468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83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5792" y="1825625"/>
            <a:ext cx="544041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63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Soldering onto PCBs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579" y="1825625"/>
            <a:ext cx="772884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43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Topics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Minimal Tools</a:t>
            </a:r>
          </a:p>
          <a:p>
            <a:r>
              <a:rPr lang="en-US" dirty="0" smtClean="0"/>
              <a:t>Nice to Haves</a:t>
            </a:r>
          </a:p>
          <a:p>
            <a:r>
              <a:rPr lang="en-US" dirty="0" smtClean="0"/>
              <a:t>Safety</a:t>
            </a:r>
          </a:p>
          <a:p>
            <a:r>
              <a:rPr lang="en-US" dirty="0" smtClean="0"/>
              <a:t>How to Solder</a:t>
            </a:r>
          </a:p>
          <a:p>
            <a:r>
              <a:rPr lang="en-US" dirty="0" smtClean="0"/>
              <a:t>Best Practices</a:t>
            </a:r>
          </a:p>
          <a:p>
            <a:r>
              <a:rPr lang="en-US" dirty="0" err="1" smtClean="0"/>
              <a:t>Prac</a:t>
            </a:r>
            <a:r>
              <a:rPr lang="en-US" dirty="0" smtClean="0"/>
              <a:t> App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0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Best Practices/Pro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“Sweet spot”</a:t>
            </a:r>
          </a:p>
          <a:p>
            <a:r>
              <a:rPr lang="en-US" dirty="0" smtClean="0"/>
              <a:t>Pull the iron away quickly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Flush cut cutters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44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Further Reading/Watching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https://learn.sparkfun.com/tutorials/how-to-solder---through-hole-soldering/soldering-irons</a:t>
            </a:r>
          </a:p>
        </p:txBody>
      </p:sp>
    </p:spTree>
    <p:extLst>
      <p:ext uri="{BB962C8B-B14F-4D97-AF65-F5344CB8AC3E}">
        <p14:creationId xmlns:p14="http://schemas.microsoft.com/office/powerpoint/2010/main" val="3945800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Further Reading/Watching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645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6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References: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www.youtube.com/watch?v=f95i88OSWB4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learn.adafruit.com/minty-boost/solder-it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than welding</a:t>
            </a:r>
          </a:p>
          <a:p>
            <a:pPr lvl="1"/>
            <a:r>
              <a:rPr lang="en-US" dirty="0" smtClean="0"/>
              <a:t>More like brazing</a:t>
            </a:r>
          </a:p>
          <a:p>
            <a:r>
              <a:rPr lang="en-US" dirty="0" smtClean="0"/>
              <a:t>Solder: conducts, low melting temperature</a:t>
            </a:r>
          </a:p>
          <a:p>
            <a:r>
              <a:rPr lang="en-US" dirty="0" smtClean="0"/>
              <a:t>Iron: heats up, melts solder</a:t>
            </a:r>
          </a:p>
          <a:p>
            <a:r>
              <a:rPr lang="en-US" dirty="0" smtClean="0"/>
              <a:t>Joins wires, PCBs, electronic components</a:t>
            </a:r>
          </a:p>
          <a:p>
            <a:endParaRPr lang="en-US" dirty="0"/>
          </a:p>
          <a:p>
            <a:r>
              <a:rPr lang="en-US" dirty="0" smtClean="0"/>
              <a:t>Quickly: Soldering </a:t>
            </a:r>
            <a:r>
              <a:rPr lang="en-US" smtClean="0"/>
              <a:t>in the Dojo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0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Soldering Irons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336" y="1690688"/>
            <a:ext cx="5181600" cy="4351338"/>
          </a:xfrm>
        </p:spPr>
        <p:txBody>
          <a:bodyPr/>
          <a:lstStyle/>
          <a:p>
            <a:r>
              <a:rPr lang="en-US" dirty="0" smtClean="0"/>
              <a:t>Gets hot</a:t>
            </a:r>
          </a:p>
          <a:p>
            <a:r>
              <a:rPr lang="en-US" dirty="0" smtClean="0"/>
              <a:t>Like really hot</a:t>
            </a:r>
          </a:p>
          <a:p>
            <a:pPr lvl="1"/>
            <a:r>
              <a:rPr lang="en-US" dirty="0" smtClean="0"/>
              <a:t>Gets components hot!</a:t>
            </a:r>
          </a:p>
          <a:p>
            <a:pPr lvl="1"/>
            <a:r>
              <a:rPr lang="en-US" dirty="0" smtClean="0"/>
              <a:t>Will get you hot!</a:t>
            </a:r>
          </a:p>
          <a:p>
            <a:r>
              <a:rPr lang="en-US" dirty="0" smtClean="0"/>
              <a:t>Parts</a:t>
            </a:r>
          </a:p>
          <a:p>
            <a:r>
              <a:rPr lang="en-US" dirty="0" smtClean="0"/>
              <a:t>Tip types/sizes, changeability</a:t>
            </a:r>
          </a:p>
          <a:p>
            <a:endParaRPr lang="en-US" dirty="0"/>
          </a:p>
          <a:p>
            <a:r>
              <a:rPr lang="en-US" dirty="0" smtClean="0"/>
              <a:t>Soldering Station</a:t>
            </a:r>
          </a:p>
          <a:p>
            <a:pPr lvl="1"/>
            <a:r>
              <a:rPr lang="en-US" dirty="0"/>
              <a:t>Unregulated heat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48866" y="2254959"/>
            <a:ext cx="5181600" cy="10881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071" y="1680982"/>
            <a:ext cx="56673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2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Alloy</a:t>
            </a:r>
          </a:p>
          <a:p>
            <a:pPr lvl="1"/>
            <a:r>
              <a:rPr lang="en-US" dirty="0" err="1" smtClean="0"/>
              <a:t>Pb</a:t>
            </a:r>
            <a:r>
              <a:rPr lang="en-US" dirty="0" smtClean="0"/>
              <a:t>, Tin</a:t>
            </a:r>
          </a:p>
          <a:p>
            <a:r>
              <a:rPr lang="en-US" dirty="0" smtClean="0"/>
              <a:t>Conducts electricity</a:t>
            </a:r>
          </a:p>
          <a:p>
            <a:r>
              <a:rPr lang="en-US" dirty="0" smtClean="0"/>
              <a:t>Spools, tubes</a:t>
            </a:r>
          </a:p>
          <a:p>
            <a:r>
              <a:rPr lang="en-US" dirty="0" smtClean="0"/>
              <a:t>Different gauges</a:t>
            </a:r>
          </a:p>
          <a:p>
            <a:r>
              <a:rPr lang="en-US" dirty="0" smtClean="0"/>
              <a:t>2 types: leaded and Lead Free</a:t>
            </a:r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446814"/>
            <a:ext cx="518160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4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Solder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Leaded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Pb</a:t>
            </a:r>
            <a:r>
              <a:rPr lang="en-US" dirty="0" smtClean="0"/>
              <a:t>, Tin</a:t>
            </a:r>
          </a:p>
          <a:p>
            <a:r>
              <a:rPr lang="en-US" dirty="0" smtClean="0"/>
              <a:t>Lower melting temperature</a:t>
            </a:r>
          </a:p>
          <a:p>
            <a:r>
              <a:rPr lang="en-US" dirty="0" smtClean="0"/>
              <a:t>Sticks to itself</a:t>
            </a:r>
          </a:p>
          <a:p>
            <a:endParaRPr lang="en-US" dirty="0"/>
          </a:p>
          <a:p>
            <a:r>
              <a:rPr lang="en-US" dirty="0" smtClean="0"/>
              <a:t>Does contain lead.</a:t>
            </a:r>
          </a:p>
          <a:p>
            <a:r>
              <a:rPr lang="en-US" dirty="0"/>
              <a:t>EU banned, CA Hard to find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Unleaded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Tin, copper, silver</a:t>
            </a:r>
          </a:p>
          <a:p>
            <a:r>
              <a:rPr lang="en-US" dirty="0" smtClean="0"/>
              <a:t>No lead = higher melting temperature</a:t>
            </a:r>
          </a:p>
          <a:p>
            <a:pPr lvl="1"/>
            <a:r>
              <a:rPr lang="en-US" dirty="0" smtClean="0"/>
              <a:t>Station</a:t>
            </a:r>
          </a:p>
          <a:p>
            <a:r>
              <a:rPr lang="en-US" dirty="0" smtClean="0"/>
              <a:t>More difficult to use</a:t>
            </a:r>
          </a:p>
          <a:p>
            <a:pPr lvl="1"/>
            <a:r>
              <a:rPr lang="en-US" dirty="0" smtClean="0"/>
              <a:t>“rosin core” / flux</a:t>
            </a:r>
          </a:p>
          <a:p>
            <a:r>
              <a:rPr lang="en-US" dirty="0" smtClean="0"/>
              <a:t>Fumes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9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Minimal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Iron</a:t>
            </a:r>
          </a:p>
          <a:p>
            <a:r>
              <a:rPr lang="en-US" dirty="0" smtClean="0"/>
              <a:t>Solder</a:t>
            </a:r>
          </a:p>
          <a:p>
            <a:r>
              <a:rPr lang="en-US" dirty="0" smtClean="0"/>
              <a:t>Knife/wire strippers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Tape/heat shrink</a:t>
            </a:r>
          </a:p>
          <a:p>
            <a:r>
              <a:rPr lang="en-US" dirty="0" smtClean="0"/>
              <a:t>Wire cutters/pliers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Nice to Haves: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918200" cy="5147733"/>
          </a:xfrm>
        </p:spPr>
        <p:txBody>
          <a:bodyPr>
            <a:normAutofit/>
          </a:bodyPr>
          <a:lstStyle/>
          <a:p>
            <a:r>
              <a:rPr lang="en-US" dirty="0" smtClean="0"/>
              <a:t>Helping hands </a:t>
            </a:r>
          </a:p>
          <a:p>
            <a:r>
              <a:rPr lang="en-US" dirty="0" smtClean="0"/>
              <a:t>Flux</a:t>
            </a:r>
          </a:p>
          <a:p>
            <a:r>
              <a:rPr lang="en-US" dirty="0"/>
              <a:t>Sponge/brass </a:t>
            </a:r>
            <a:r>
              <a:rPr lang="en-US" dirty="0" smtClean="0"/>
              <a:t>sponge</a:t>
            </a:r>
          </a:p>
          <a:p>
            <a:r>
              <a:rPr lang="en-US" dirty="0" smtClean="0"/>
              <a:t>Cradle</a:t>
            </a:r>
          </a:p>
          <a:p>
            <a:r>
              <a:rPr lang="en-US" dirty="0" smtClean="0"/>
              <a:t>Station</a:t>
            </a:r>
          </a:p>
          <a:p>
            <a:r>
              <a:rPr lang="en-US" dirty="0" smtClean="0"/>
              <a:t>Solder pump/vacuum/wick</a:t>
            </a:r>
          </a:p>
          <a:p>
            <a:r>
              <a:rPr lang="en-US" dirty="0" smtClean="0"/>
              <a:t>Ventilator</a:t>
            </a:r>
          </a:p>
          <a:p>
            <a:r>
              <a:rPr lang="en-US" dirty="0" smtClean="0"/>
              <a:t>PCB Vice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Adam Savage’s Rule of Tool Buying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660843"/>
            <a:ext cx="5181600" cy="207264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77333" y="3386667"/>
            <a:ext cx="43688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77333" y="4351867"/>
            <a:ext cx="436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943" y="3648605"/>
            <a:ext cx="3339116" cy="27611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633" y="1247511"/>
            <a:ext cx="5715000" cy="5715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86667" y="1507067"/>
            <a:ext cx="169333" cy="153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3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GW8DcX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8850" y="1825625"/>
            <a:ext cx="7735888" cy="4351338"/>
          </a:xfrm>
        </p:spPr>
      </p:pic>
      <p:sp>
        <p:nvSpPr>
          <p:cNvPr id="5" name="TextBox 4"/>
          <p:cNvSpPr txBox="1"/>
          <p:nvPr/>
        </p:nvSpPr>
        <p:spPr>
          <a:xfrm>
            <a:off x="1270000" y="6176963"/>
            <a:ext cx="988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https://i.imgur.com/IGW8DcX.gifv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2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7020</TotalTime>
  <Words>392</Words>
  <Application>Microsoft Office PowerPoint</Application>
  <PresentationFormat>Widescreen</PresentationFormat>
  <Paragraphs>142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How to Solder</vt:lpstr>
      <vt:lpstr>Topics Covered</vt:lpstr>
      <vt:lpstr>Overview</vt:lpstr>
      <vt:lpstr>Soldering Irons</vt:lpstr>
      <vt:lpstr>Solder</vt:lpstr>
      <vt:lpstr>Types of Solder</vt:lpstr>
      <vt:lpstr>Minimal Tools</vt:lpstr>
      <vt:lpstr>Nice to Haves:</vt:lpstr>
      <vt:lpstr>PowerPoint Presentation</vt:lpstr>
      <vt:lpstr>Soldering Stations</vt:lpstr>
      <vt:lpstr>Safety</vt:lpstr>
      <vt:lpstr>Soldering</vt:lpstr>
      <vt:lpstr>PowerPoint Presentation</vt:lpstr>
      <vt:lpstr>PowerPoint Presentation</vt:lpstr>
      <vt:lpstr>Tinning the Iron’s Tip</vt:lpstr>
      <vt:lpstr>Joining Wires</vt:lpstr>
      <vt:lpstr>Western Union Pig Tail</vt:lpstr>
      <vt:lpstr>Practice!</vt:lpstr>
      <vt:lpstr>Soldering onto PCBs</vt:lpstr>
      <vt:lpstr>Best Practices/Pro Tips</vt:lpstr>
      <vt:lpstr>Further Reading/Watching</vt:lpstr>
      <vt:lpstr>Further Reading/Watching</vt:lpstr>
      <vt:lpstr>References</vt:lpstr>
      <vt:lpstr>References: Videos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Audette</dc:creator>
  <cp:lastModifiedBy>Matt Audette</cp:lastModifiedBy>
  <cp:revision>74</cp:revision>
  <cp:lastPrinted>2017-01-20T02:36:18Z</cp:lastPrinted>
  <dcterms:created xsi:type="dcterms:W3CDTF">2017-01-18T05:46:34Z</dcterms:created>
  <dcterms:modified xsi:type="dcterms:W3CDTF">2017-03-17T05:21:42Z</dcterms:modified>
</cp:coreProperties>
</file>