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32918400" cy="21945600"/>
  <p:notesSz cx="7315200" cy="9601200"/>
  <p:custDataLst>
    <p:tags r:id="rId4"/>
  </p:custDataLst>
  <p:defaultTextStyle>
    <a:defPPr>
      <a:defRPr lang="en-US"/>
    </a:defPPr>
    <a:lvl1pPr marL="0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464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4930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394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69858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323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4787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251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39717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209" autoAdjust="0"/>
    <p:restoredTop sz="97067" autoAdjust="0"/>
  </p:normalViewPr>
  <p:slideViewPr>
    <p:cSldViewPr snapToGrid="0" snapToObjects="1" showGuides="1">
      <p:cViewPr>
        <p:scale>
          <a:sx n="30" d="100"/>
          <a:sy n="30" d="100"/>
        </p:scale>
        <p:origin x="-1320" y="-432"/>
      </p:cViewPr>
      <p:guideLst>
        <p:guide orient="horz" pos="1152"/>
        <p:guide orient="horz" pos="972"/>
        <p:guide orient="horz" pos="2376"/>
        <p:guide orient="horz" pos="12672"/>
        <p:guide orient="horz" pos="7056"/>
        <p:guide pos="10368"/>
        <p:guide pos="864"/>
        <p:guide pos="19872"/>
        <p:guide pos="10634"/>
        <p:guide pos="10076"/>
        <p:guide pos="594"/>
        <p:guide pos="15840"/>
        <p:guide pos="15552"/>
        <p:guide pos="152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702"/>
    </p:cViewPr>
  </p:sorterViewPr>
  <p:notesViewPr>
    <p:cSldViewPr snapToGrid="0" snapToObjects="1">
      <p:cViewPr varScale="1">
        <p:scale>
          <a:sx n="69" d="100"/>
          <a:sy n="69" d="100"/>
        </p:scale>
        <p:origin x="-260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241398B-56F7-4F9C-930D-EDE85D76123E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7263" y="720725"/>
            <a:ext cx="540067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4BE9CDC-70CF-4B24-81A5-563485A89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0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392860"/>
            <a:ext cx="29626560" cy="40172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6E7F-91D9-42E6-A174-8657D5B99B8B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2554-FE61-4B7C-8F36-203132E0D5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29184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828800"/>
            <a:ext cx="329184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1389"/>
            <a:ext cx="2108505" cy="15242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810000" y="457200"/>
            <a:ext cx="2240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Naval</a:t>
            </a:r>
            <a:r>
              <a:rPr lang="en-US" sz="6000" b="0" baseline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 </a:t>
            </a:r>
            <a:r>
              <a:rPr lang="en-US" sz="60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Postgraduate</a:t>
            </a:r>
            <a:r>
              <a:rPr lang="en-US" sz="6000" b="0" baseline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 </a:t>
            </a:r>
            <a:r>
              <a:rPr lang="en-US" sz="60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School</a:t>
            </a:r>
            <a:endParaRPr lang="en-US" sz="60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" pitchFamily="18" charset="0"/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914400" y="3194125"/>
            <a:ext cx="29626560" cy="119873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lvl="0" indent="0">
              <a:spcBef>
                <a:spcPct val="20000"/>
              </a:spcBef>
              <a:buFont typeface="Arial" panose="020B0604020202020204" pitchFamily="34" charset="0"/>
            </a:pPr>
            <a:r>
              <a:rPr lang="en-US" smtClean="0"/>
              <a:t>Click to edit Master title style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6162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295400" y="11201400"/>
            <a:ext cx="304038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 flipV="1">
            <a:off x="16459200" y="3048000"/>
            <a:ext cx="0" cy="163068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20116800"/>
            <a:ext cx="329184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54"/>
          <p:cNvSpPr>
            <a:spLocks noGrp="1"/>
          </p:cNvSpPr>
          <p:nvPr>
            <p:ph type="body" sz="quarter" idx="34" hasCustomPrompt="1"/>
          </p:nvPr>
        </p:nvSpPr>
        <p:spPr>
          <a:xfrm>
            <a:off x="16881478" y="20110754"/>
            <a:ext cx="7893050" cy="183484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baseline="0">
                <a:solidFill>
                  <a:schemeClr val="tx1"/>
                </a:solidFill>
              </a:defRPr>
            </a:lvl1pPr>
            <a:lvl2pPr marL="1567466" indent="0">
              <a:buNone/>
              <a:defRPr sz="4400"/>
            </a:lvl2pPr>
            <a:lvl3pPr marL="3134930" indent="0">
              <a:buNone/>
              <a:defRPr sz="4000"/>
            </a:lvl3pPr>
            <a:lvl4pPr marL="4702394" indent="0">
              <a:buNone/>
              <a:defRPr sz="3200"/>
            </a:lvl4pPr>
            <a:lvl5pPr marL="6269858" indent="0">
              <a:buNone/>
              <a:defRPr sz="3200"/>
            </a:lvl5pPr>
          </a:lstStyle>
          <a:p>
            <a:pPr lvl="0"/>
            <a:r>
              <a:rPr lang="en-US" smtClean="0"/>
              <a:t>Your Name (in Bold), Rank, Branch Plus Advisor, URL etc.  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35" hasCustomPrompt="1"/>
          </p:nvPr>
        </p:nvSpPr>
        <p:spPr>
          <a:xfrm>
            <a:off x="1600200" y="20116800"/>
            <a:ext cx="6477000" cy="1828800"/>
          </a:xfrm>
          <a:ln>
            <a:noFill/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Logo</a:t>
            </a:r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114425" y="4254500"/>
            <a:ext cx="4572000" cy="32004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14" name="Text Placeholder 32"/>
          <p:cNvSpPr>
            <a:spLocks noGrp="1"/>
          </p:cNvSpPr>
          <p:nvPr>
            <p:ph type="body" sz="quarter" idx="24" hasCustomPrompt="1"/>
          </p:nvPr>
        </p:nvSpPr>
        <p:spPr>
          <a:xfrm>
            <a:off x="1114425" y="7493000"/>
            <a:ext cx="4572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idx="36" hasCustomPrompt="1"/>
          </p:nvPr>
        </p:nvSpPr>
        <p:spPr>
          <a:xfrm>
            <a:off x="6167438" y="4254500"/>
            <a:ext cx="4572000" cy="32004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18" name="Text Placeholder 32"/>
          <p:cNvSpPr>
            <a:spLocks noGrp="1"/>
          </p:cNvSpPr>
          <p:nvPr>
            <p:ph type="body" sz="quarter" idx="37" hasCustomPrompt="1"/>
          </p:nvPr>
        </p:nvSpPr>
        <p:spPr>
          <a:xfrm>
            <a:off x="6152697" y="7493000"/>
            <a:ext cx="4572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idx="38" hasCustomPrompt="1"/>
          </p:nvPr>
        </p:nvSpPr>
        <p:spPr>
          <a:xfrm>
            <a:off x="11220449" y="4254500"/>
            <a:ext cx="4572000" cy="32004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20" name="Text Placeholder 32"/>
          <p:cNvSpPr>
            <a:spLocks noGrp="1"/>
          </p:cNvSpPr>
          <p:nvPr>
            <p:ph type="body" sz="quarter" idx="39" hasCustomPrompt="1"/>
          </p:nvPr>
        </p:nvSpPr>
        <p:spPr>
          <a:xfrm>
            <a:off x="11220449" y="7493000"/>
            <a:ext cx="4572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32918400" cy="243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2387600"/>
            <a:ext cx="329184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9600" y="228600"/>
            <a:ext cx="2880891" cy="2082659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26365200" y="381000"/>
            <a:ext cx="61150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Naval </a:t>
            </a:r>
          </a:p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Postgraduate</a:t>
            </a:r>
          </a:p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School</a:t>
            </a:r>
            <a:endParaRPr lang="en-US" sz="36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" pitchFamily="18" charset="0"/>
            </a:endParaRPr>
          </a:p>
        </p:txBody>
      </p:sp>
      <p:sp>
        <p:nvSpPr>
          <p:cNvPr id="26" name="Text Placeholder 4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914400" y="177800"/>
            <a:ext cx="20839340" cy="1879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6600" b="1" baseline="0">
                <a:solidFill>
                  <a:schemeClr val="bg1"/>
                </a:solidFill>
                <a:latin typeface="Myriad Pro" pitchFamily="34" charset="0"/>
              </a:defRPr>
            </a:lvl1pPr>
            <a:lvl2pPr marL="1567466" indent="0">
              <a:buNone/>
              <a:defRPr/>
            </a:lvl2pPr>
            <a:lvl3pPr marL="3134930" indent="0">
              <a:buNone/>
              <a:defRPr/>
            </a:lvl3pPr>
            <a:lvl4pPr marL="4702394" indent="0">
              <a:buNone/>
              <a:defRPr/>
            </a:lvl4pPr>
            <a:lvl5pPr marL="6269858" indent="0">
              <a:buNone/>
              <a:defRPr/>
            </a:lvl5pPr>
          </a:lstStyle>
          <a:p>
            <a:pPr lvl="0"/>
            <a:r>
              <a:rPr lang="en-US" smtClean="0"/>
              <a:t>Click to Add Poster/Project Title here </a:t>
            </a:r>
          </a:p>
          <a:p>
            <a:pPr lvl="0"/>
            <a:r>
              <a:rPr lang="en-US" smtClean="0"/>
              <a:t>(about 55 characters).</a:t>
            </a:r>
            <a:endParaRPr lang="en-US"/>
          </a:p>
        </p:txBody>
      </p:sp>
      <p:sp>
        <p:nvSpPr>
          <p:cNvPr id="34" name="Content Placeholder 2"/>
          <p:cNvSpPr>
            <a:spLocks noGrp="1"/>
          </p:cNvSpPr>
          <p:nvPr userDrawn="1">
            <p:ph sz="half" idx="42" hasCustomPrompt="1"/>
          </p:nvPr>
        </p:nvSpPr>
        <p:spPr>
          <a:xfrm>
            <a:off x="914401" y="8192656"/>
            <a:ext cx="15064106" cy="2780145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 </a:t>
            </a:r>
          </a:p>
        </p:txBody>
      </p:sp>
      <p:sp>
        <p:nvSpPr>
          <p:cNvPr id="35" name="Picture Placeholder 2"/>
          <p:cNvSpPr>
            <a:spLocks noGrp="1"/>
          </p:cNvSpPr>
          <p:nvPr>
            <p:ph type="pic" idx="43" hasCustomPrompt="1"/>
          </p:nvPr>
        </p:nvSpPr>
        <p:spPr>
          <a:xfrm>
            <a:off x="8472054" y="20116800"/>
            <a:ext cx="6477000" cy="1828800"/>
          </a:xfrm>
          <a:ln>
            <a:noFill/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Logo</a:t>
            </a:r>
            <a:endParaRPr lang="en-US"/>
          </a:p>
        </p:txBody>
      </p:sp>
      <p:sp>
        <p:nvSpPr>
          <p:cNvPr id="45" name="Content Placeholder 2"/>
          <p:cNvSpPr>
            <a:spLocks noGrp="1"/>
          </p:cNvSpPr>
          <p:nvPr>
            <p:ph sz="half" idx="49" hasCustomPrompt="1"/>
          </p:nvPr>
        </p:nvSpPr>
        <p:spPr>
          <a:xfrm>
            <a:off x="914400" y="12649200"/>
            <a:ext cx="15052676" cy="3505200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lang="en-US"/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48" name="Text Placeholder 2"/>
          <p:cNvSpPr>
            <a:spLocks noGrp="1"/>
          </p:cNvSpPr>
          <p:nvPr>
            <p:ph type="body" idx="50" hasCustomPrompt="1"/>
          </p:nvPr>
        </p:nvSpPr>
        <p:spPr>
          <a:xfrm>
            <a:off x="914400" y="16141655"/>
            <a:ext cx="15052676" cy="736645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a Section Header</a:t>
            </a:r>
          </a:p>
        </p:txBody>
      </p:sp>
      <p:sp>
        <p:nvSpPr>
          <p:cNvPr id="49" name="Content Placeholder 2"/>
          <p:cNvSpPr>
            <a:spLocks noGrp="1"/>
          </p:cNvSpPr>
          <p:nvPr>
            <p:ph sz="half" idx="51" hasCustomPrompt="1"/>
          </p:nvPr>
        </p:nvSpPr>
        <p:spPr>
          <a:xfrm>
            <a:off x="914400" y="17165782"/>
            <a:ext cx="15052676" cy="3505200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50" name="Text Placeholder 2"/>
          <p:cNvSpPr>
            <a:spLocks noGrp="1"/>
          </p:cNvSpPr>
          <p:nvPr>
            <p:ph type="body" idx="52" hasCustomPrompt="1"/>
          </p:nvPr>
        </p:nvSpPr>
        <p:spPr>
          <a:xfrm>
            <a:off x="16840202" y="11625073"/>
            <a:ext cx="15052676" cy="757429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a Section Header</a:t>
            </a:r>
          </a:p>
        </p:txBody>
      </p:sp>
      <p:sp>
        <p:nvSpPr>
          <p:cNvPr id="51" name="Content Placeholder 2"/>
          <p:cNvSpPr>
            <a:spLocks noGrp="1"/>
          </p:cNvSpPr>
          <p:nvPr>
            <p:ph sz="half" idx="53" hasCustomPrompt="1"/>
          </p:nvPr>
        </p:nvSpPr>
        <p:spPr>
          <a:xfrm>
            <a:off x="16840201" y="12649200"/>
            <a:ext cx="15052676" cy="1219200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62" name="Text Placeholder 2"/>
          <p:cNvSpPr>
            <a:spLocks noGrp="1"/>
          </p:cNvSpPr>
          <p:nvPr>
            <p:ph type="body" idx="56" hasCustomPrompt="1"/>
          </p:nvPr>
        </p:nvSpPr>
        <p:spPr>
          <a:xfrm>
            <a:off x="16840202" y="3048000"/>
            <a:ext cx="12191999" cy="990600"/>
          </a:xfrm>
        </p:spPr>
        <p:txBody>
          <a:bodyPr anchor="t">
            <a:no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Header</a:t>
            </a:r>
          </a:p>
        </p:txBody>
      </p:sp>
      <p:sp>
        <p:nvSpPr>
          <p:cNvPr id="63" name="Content Placeholder 2"/>
          <p:cNvSpPr>
            <a:spLocks noGrp="1"/>
          </p:cNvSpPr>
          <p:nvPr>
            <p:ph sz="half" idx="57" hasCustomPrompt="1"/>
          </p:nvPr>
        </p:nvSpPr>
        <p:spPr>
          <a:xfrm>
            <a:off x="16840202" y="4072128"/>
            <a:ext cx="7696200" cy="6595872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73" name="Text Placeholder 32"/>
          <p:cNvSpPr>
            <a:spLocks noGrp="1"/>
          </p:cNvSpPr>
          <p:nvPr>
            <p:ph type="body" sz="quarter" idx="61" hasCustomPrompt="1"/>
          </p:nvPr>
        </p:nvSpPr>
        <p:spPr>
          <a:xfrm>
            <a:off x="17239751" y="18745701"/>
            <a:ext cx="7049000" cy="656724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</a:t>
            </a:r>
            <a:endParaRPr lang="en-US"/>
          </a:p>
        </p:txBody>
      </p:sp>
      <p:sp>
        <p:nvSpPr>
          <p:cNvPr id="74" name="Text Placeholder 2"/>
          <p:cNvSpPr>
            <a:spLocks noGrp="1"/>
          </p:cNvSpPr>
          <p:nvPr>
            <p:ph type="body" idx="62" hasCustomPrompt="1"/>
          </p:nvPr>
        </p:nvSpPr>
        <p:spPr>
          <a:xfrm>
            <a:off x="914400" y="3048000"/>
            <a:ext cx="15085260" cy="990600"/>
          </a:xfrm>
        </p:spPr>
        <p:txBody>
          <a:bodyPr anchor="t">
            <a:no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Header</a:t>
            </a:r>
          </a:p>
        </p:txBody>
      </p:sp>
      <p:sp>
        <p:nvSpPr>
          <p:cNvPr id="43" name="Picture Placeholder 2"/>
          <p:cNvSpPr>
            <a:spLocks noGrp="1"/>
          </p:cNvSpPr>
          <p:nvPr>
            <p:ph type="pic" idx="60" hasCustomPrompt="1"/>
          </p:nvPr>
        </p:nvSpPr>
        <p:spPr>
          <a:xfrm>
            <a:off x="17226104" y="13687926"/>
            <a:ext cx="7040880" cy="50292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>
              <a:buNone/>
              <a:defRPr lang="en-US" sz="5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46" name="Text Placeholder 32"/>
          <p:cNvSpPr>
            <a:spLocks noGrp="1"/>
          </p:cNvSpPr>
          <p:nvPr>
            <p:ph type="body" sz="quarter" idx="63" hasCustomPrompt="1"/>
          </p:nvPr>
        </p:nvSpPr>
        <p:spPr>
          <a:xfrm>
            <a:off x="24993601" y="18745701"/>
            <a:ext cx="7049000" cy="656724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</a:t>
            </a:r>
            <a:endParaRPr lang="en-US"/>
          </a:p>
        </p:txBody>
      </p:sp>
      <p:sp>
        <p:nvSpPr>
          <p:cNvPr id="54" name="Text Placeholder 32"/>
          <p:cNvSpPr>
            <a:spLocks noGrp="1"/>
          </p:cNvSpPr>
          <p:nvPr>
            <p:ph type="body" sz="quarter" idx="65" hasCustomPrompt="1"/>
          </p:nvPr>
        </p:nvSpPr>
        <p:spPr>
          <a:xfrm>
            <a:off x="24993601" y="9324975"/>
            <a:ext cx="7049000" cy="656724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</a:t>
            </a:r>
            <a:endParaRPr lang="en-US"/>
          </a:p>
        </p:txBody>
      </p:sp>
      <p:sp>
        <p:nvSpPr>
          <p:cNvPr id="55" name="Picture Placeholder 2"/>
          <p:cNvSpPr>
            <a:spLocks noGrp="1"/>
          </p:cNvSpPr>
          <p:nvPr>
            <p:ph type="pic" idx="66" hasCustomPrompt="1"/>
          </p:nvPr>
        </p:nvSpPr>
        <p:spPr>
          <a:xfrm>
            <a:off x="24979953" y="4267200"/>
            <a:ext cx="7040880" cy="50292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>
              <a:buNone/>
              <a:defRPr lang="en-US" sz="5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56" name="Picture Placeholder 2"/>
          <p:cNvSpPr>
            <a:spLocks noGrp="1"/>
          </p:cNvSpPr>
          <p:nvPr>
            <p:ph type="pic" idx="64" hasCustomPrompt="1"/>
          </p:nvPr>
        </p:nvSpPr>
        <p:spPr>
          <a:xfrm>
            <a:off x="24979953" y="13687926"/>
            <a:ext cx="7040880" cy="50292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>
              <a:buNone/>
              <a:defRPr lang="en-US" sz="5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57" name="Text Placeholder 54"/>
          <p:cNvSpPr>
            <a:spLocks noGrp="1"/>
          </p:cNvSpPr>
          <p:nvPr>
            <p:ph type="body" sz="quarter" idx="67" hasCustomPrompt="1"/>
          </p:nvPr>
        </p:nvSpPr>
        <p:spPr>
          <a:xfrm>
            <a:off x="24736426" y="20110754"/>
            <a:ext cx="8750300" cy="183484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baseline="0">
                <a:solidFill>
                  <a:schemeClr val="tx1"/>
                </a:solidFill>
              </a:defRPr>
            </a:lvl1pPr>
            <a:lvl2pPr marL="1567466" indent="0">
              <a:buNone/>
              <a:defRPr sz="4400"/>
            </a:lvl2pPr>
            <a:lvl3pPr marL="3134930" indent="0">
              <a:buNone/>
              <a:defRPr sz="4000"/>
            </a:lvl3pPr>
            <a:lvl4pPr marL="4702394" indent="0">
              <a:buNone/>
              <a:defRPr sz="3200"/>
            </a:lvl4pPr>
            <a:lvl5pPr marL="6269858" indent="0">
              <a:buNone/>
              <a:defRPr sz="3200"/>
            </a:lvl5pPr>
          </a:lstStyle>
          <a:p>
            <a:pPr lvl="0"/>
            <a:r>
              <a:rPr lang="en-US" smtClean="0"/>
              <a:t>Additional Names here as needed.</a:t>
            </a:r>
            <a:endParaRPr lang="en-US"/>
          </a:p>
        </p:txBody>
      </p:sp>
      <p:sp>
        <p:nvSpPr>
          <p:cNvPr id="58" name="Text Placeholder 2"/>
          <p:cNvSpPr>
            <a:spLocks noGrp="1"/>
          </p:cNvSpPr>
          <p:nvPr>
            <p:ph type="body" idx="48" hasCustomPrompt="1"/>
          </p:nvPr>
        </p:nvSpPr>
        <p:spPr>
          <a:xfrm>
            <a:off x="914400" y="11625073"/>
            <a:ext cx="15052676" cy="757428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a Section Header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6489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b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902" y="7696201"/>
            <a:ext cx="16459199" cy="1280159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20116800"/>
            <a:ext cx="329184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54"/>
          <p:cNvSpPr>
            <a:spLocks noGrp="1"/>
          </p:cNvSpPr>
          <p:nvPr>
            <p:ph type="body" sz="quarter" idx="34" hasCustomPrompt="1"/>
          </p:nvPr>
        </p:nvSpPr>
        <p:spPr>
          <a:xfrm>
            <a:off x="16881478" y="20110754"/>
            <a:ext cx="7893050" cy="183484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baseline="0">
                <a:solidFill>
                  <a:schemeClr val="tx1"/>
                </a:solidFill>
              </a:defRPr>
            </a:lvl1pPr>
            <a:lvl2pPr marL="1567466" indent="0">
              <a:buNone/>
              <a:defRPr sz="4400"/>
            </a:lvl2pPr>
            <a:lvl3pPr marL="3134930" indent="0">
              <a:buNone/>
              <a:defRPr sz="4000"/>
            </a:lvl3pPr>
            <a:lvl4pPr marL="4702394" indent="0">
              <a:buNone/>
              <a:defRPr sz="3200"/>
            </a:lvl4pPr>
            <a:lvl5pPr marL="6269858" indent="0">
              <a:buNone/>
              <a:defRPr sz="3200"/>
            </a:lvl5pPr>
          </a:lstStyle>
          <a:p>
            <a:pPr lvl="0"/>
            <a:r>
              <a:rPr lang="en-US" smtClean="0"/>
              <a:t>Your Name (in Bold), Rank, Branch Plus Advisor, URL etc.  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35" hasCustomPrompt="1"/>
          </p:nvPr>
        </p:nvSpPr>
        <p:spPr>
          <a:xfrm>
            <a:off x="1600200" y="20116800"/>
            <a:ext cx="6477000" cy="1828800"/>
          </a:xfrm>
          <a:ln>
            <a:noFill/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Logo</a:t>
            </a:r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32918400" cy="243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2387600"/>
            <a:ext cx="329184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9600" y="228600"/>
            <a:ext cx="2880891" cy="2082659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26365200" y="381000"/>
            <a:ext cx="61150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Naval </a:t>
            </a:r>
          </a:p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Postgraduate</a:t>
            </a:r>
          </a:p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School</a:t>
            </a:r>
            <a:endParaRPr lang="en-US" sz="36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" pitchFamily="18" charset="0"/>
            </a:endParaRPr>
          </a:p>
        </p:txBody>
      </p:sp>
      <p:sp>
        <p:nvSpPr>
          <p:cNvPr id="26" name="Text Placeholder 4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914400" y="177800"/>
            <a:ext cx="20839340" cy="1879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6600" b="1" baseline="0">
                <a:solidFill>
                  <a:schemeClr val="bg1"/>
                </a:solidFill>
                <a:latin typeface="Myriad Pro" pitchFamily="34" charset="0"/>
              </a:defRPr>
            </a:lvl1pPr>
            <a:lvl2pPr marL="1567466" indent="0">
              <a:buNone/>
              <a:defRPr/>
            </a:lvl2pPr>
            <a:lvl3pPr marL="3134930" indent="0">
              <a:buNone/>
              <a:defRPr/>
            </a:lvl3pPr>
            <a:lvl4pPr marL="4702394" indent="0">
              <a:buNone/>
              <a:defRPr/>
            </a:lvl4pPr>
            <a:lvl5pPr marL="6269858" indent="0">
              <a:buNone/>
              <a:defRPr/>
            </a:lvl5pPr>
          </a:lstStyle>
          <a:p>
            <a:pPr lvl="0"/>
            <a:r>
              <a:rPr lang="en-US" smtClean="0"/>
              <a:t>Click to Add Poster/Project Title here </a:t>
            </a:r>
          </a:p>
          <a:p>
            <a:pPr lvl="0"/>
            <a:r>
              <a:rPr lang="en-US" smtClean="0"/>
              <a:t>(about 55 characters).</a:t>
            </a:r>
            <a:endParaRPr lang="en-US"/>
          </a:p>
        </p:txBody>
      </p:sp>
      <p:sp>
        <p:nvSpPr>
          <p:cNvPr id="35" name="Picture Placeholder 2"/>
          <p:cNvSpPr>
            <a:spLocks noGrp="1"/>
          </p:cNvSpPr>
          <p:nvPr>
            <p:ph type="pic" idx="43" hasCustomPrompt="1"/>
          </p:nvPr>
        </p:nvSpPr>
        <p:spPr>
          <a:xfrm>
            <a:off x="8472054" y="20116800"/>
            <a:ext cx="6477000" cy="1828800"/>
          </a:xfrm>
          <a:ln>
            <a:noFill/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Logo</a:t>
            </a:r>
            <a:endParaRPr lang="en-US"/>
          </a:p>
        </p:txBody>
      </p:sp>
      <p:sp>
        <p:nvSpPr>
          <p:cNvPr id="50" name="Text Placeholder 2"/>
          <p:cNvSpPr>
            <a:spLocks noGrp="1"/>
          </p:cNvSpPr>
          <p:nvPr>
            <p:ph type="body" idx="52" hasCustomPrompt="1"/>
          </p:nvPr>
        </p:nvSpPr>
        <p:spPr>
          <a:xfrm>
            <a:off x="16840202" y="10720198"/>
            <a:ext cx="15052676" cy="1219199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a Section Header</a:t>
            </a:r>
          </a:p>
        </p:txBody>
      </p:sp>
      <p:sp>
        <p:nvSpPr>
          <p:cNvPr id="51" name="Content Placeholder 2"/>
          <p:cNvSpPr>
            <a:spLocks noGrp="1"/>
          </p:cNvSpPr>
          <p:nvPr>
            <p:ph sz="half" idx="53" hasCustomPrompt="1"/>
          </p:nvPr>
        </p:nvSpPr>
        <p:spPr>
          <a:xfrm>
            <a:off x="16840201" y="11744325"/>
            <a:ext cx="15052676" cy="8105775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62" name="Text Placeholder 2"/>
          <p:cNvSpPr>
            <a:spLocks noGrp="1"/>
          </p:cNvSpPr>
          <p:nvPr>
            <p:ph type="body" idx="56" hasCustomPrompt="1"/>
          </p:nvPr>
        </p:nvSpPr>
        <p:spPr>
          <a:xfrm>
            <a:off x="16840202" y="3048000"/>
            <a:ext cx="12191999" cy="990600"/>
          </a:xfrm>
        </p:spPr>
        <p:txBody>
          <a:bodyPr anchor="t">
            <a:no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Header</a:t>
            </a:r>
          </a:p>
        </p:txBody>
      </p:sp>
      <p:sp>
        <p:nvSpPr>
          <p:cNvPr id="63" name="Content Placeholder 2"/>
          <p:cNvSpPr>
            <a:spLocks noGrp="1"/>
          </p:cNvSpPr>
          <p:nvPr>
            <p:ph sz="half" idx="57" hasCustomPrompt="1"/>
          </p:nvPr>
        </p:nvSpPr>
        <p:spPr>
          <a:xfrm>
            <a:off x="16840202" y="4072128"/>
            <a:ext cx="7696200" cy="6595872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54" name="Text Placeholder 32"/>
          <p:cNvSpPr>
            <a:spLocks noGrp="1"/>
          </p:cNvSpPr>
          <p:nvPr>
            <p:ph type="body" sz="quarter" idx="65" hasCustomPrompt="1"/>
          </p:nvPr>
        </p:nvSpPr>
        <p:spPr>
          <a:xfrm>
            <a:off x="24993601" y="9324975"/>
            <a:ext cx="7049000" cy="656724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</a:t>
            </a:r>
            <a:endParaRPr lang="en-US"/>
          </a:p>
        </p:txBody>
      </p:sp>
      <p:sp>
        <p:nvSpPr>
          <p:cNvPr id="55" name="Picture Placeholder 2"/>
          <p:cNvSpPr>
            <a:spLocks noGrp="1"/>
          </p:cNvSpPr>
          <p:nvPr>
            <p:ph type="pic" idx="66" hasCustomPrompt="1"/>
          </p:nvPr>
        </p:nvSpPr>
        <p:spPr>
          <a:xfrm>
            <a:off x="24979953" y="4267200"/>
            <a:ext cx="7040880" cy="50292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>
              <a:buNone/>
              <a:defRPr lang="en-US" sz="5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57" name="Text Placeholder 54"/>
          <p:cNvSpPr>
            <a:spLocks noGrp="1"/>
          </p:cNvSpPr>
          <p:nvPr>
            <p:ph type="body" sz="quarter" idx="67" hasCustomPrompt="1"/>
          </p:nvPr>
        </p:nvSpPr>
        <p:spPr>
          <a:xfrm>
            <a:off x="24736426" y="20110754"/>
            <a:ext cx="8750300" cy="183484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baseline="0">
                <a:solidFill>
                  <a:schemeClr val="tx1"/>
                </a:solidFill>
              </a:defRPr>
            </a:lvl1pPr>
            <a:lvl2pPr marL="1567466" indent="0">
              <a:buNone/>
              <a:defRPr sz="4400"/>
            </a:lvl2pPr>
            <a:lvl3pPr marL="3134930" indent="0">
              <a:buNone/>
              <a:defRPr sz="4000"/>
            </a:lvl3pPr>
            <a:lvl4pPr marL="4702394" indent="0">
              <a:buNone/>
              <a:defRPr sz="3200"/>
            </a:lvl4pPr>
            <a:lvl5pPr marL="6269858" indent="0">
              <a:buNone/>
              <a:defRPr sz="3200"/>
            </a:lvl5pPr>
          </a:lstStyle>
          <a:p>
            <a:pPr lvl="0"/>
            <a:r>
              <a:rPr lang="en-US" smtClean="0"/>
              <a:t>Additional Names here as needed.</a:t>
            </a:r>
            <a:endParaRPr lang="en-US"/>
          </a:p>
        </p:txBody>
      </p:sp>
      <p:sp>
        <p:nvSpPr>
          <p:cNvPr id="38" name="Text Placeholder 2"/>
          <p:cNvSpPr>
            <a:spLocks noGrp="1"/>
          </p:cNvSpPr>
          <p:nvPr>
            <p:ph type="body" idx="50" hasCustomPrompt="1"/>
          </p:nvPr>
        </p:nvSpPr>
        <p:spPr>
          <a:xfrm>
            <a:off x="914400" y="7564583"/>
            <a:ext cx="15052676" cy="1219199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a Section Header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sz="half" idx="51" hasCustomPrompt="1"/>
          </p:nvPr>
        </p:nvSpPr>
        <p:spPr>
          <a:xfrm>
            <a:off x="914400" y="8588710"/>
            <a:ext cx="15052676" cy="3505200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40" name="Text Placeholder 2"/>
          <p:cNvSpPr>
            <a:spLocks noGrp="1"/>
          </p:cNvSpPr>
          <p:nvPr>
            <p:ph type="body" idx="48" hasCustomPrompt="1"/>
          </p:nvPr>
        </p:nvSpPr>
        <p:spPr>
          <a:xfrm>
            <a:off x="914400" y="3048001"/>
            <a:ext cx="15052676" cy="1219199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a Section Header</a:t>
            </a:r>
          </a:p>
        </p:txBody>
      </p:sp>
      <p:sp>
        <p:nvSpPr>
          <p:cNvPr id="69" name="Picture Placeholder 2"/>
          <p:cNvSpPr>
            <a:spLocks noGrp="1"/>
          </p:cNvSpPr>
          <p:nvPr>
            <p:ph type="pic" idx="68" hasCustomPrompt="1"/>
          </p:nvPr>
        </p:nvSpPr>
        <p:spPr>
          <a:xfrm>
            <a:off x="1028700" y="12420600"/>
            <a:ext cx="4572000" cy="32004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70" name="Text Placeholder 32"/>
          <p:cNvSpPr>
            <a:spLocks noGrp="1"/>
          </p:cNvSpPr>
          <p:nvPr>
            <p:ph type="body" sz="quarter" idx="69" hasCustomPrompt="1"/>
          </p:nvPr>
        </p:nvSpPr>
        <p:spPr>
          <a:xfrm>
            <a:off x="1028700" y="15659100"/>
            <a:ext cx="4572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71" name="Picture Placeholder 2"/>
          <p:cNvSpPr>
            <a:spLocks noGrp="1"/>
          </p:cNvSpPr>
          <p:nvPr>
            <p:ph type="pic" idx="70" hasCustomPrompt="1"/>
          </p:nvPr>
        </p:nvSpPr>
        <p:spPr>
          <a:xfrm>
            <a:off x="6081713" y="12420600"/>
            <a:ext cx="4572000" cy="32004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72" name="Text Placeholder 32"/>
          <p:cNvSpPr>
            <a:spLocks noGrp="1"/>
          </p:cNvSpPr>
          <p:nvPr>
            <p:ph type="body" sz="quarter" idx="71" hasCustomPrompt="1"/>
          </p:nvPr>
        </p:nvSpPr>
        <p:spPr>
          <a:xfrm>
            <a:off x="6066972" y="15659100"/>
            <a:ext cx="4572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75" name="Picture Placeholder 2"/>
          <p:cNvSpPr>
            <a:spLocks noGrp="1"/>
          </p:cNvSpPr>
          <p:nvPr>
            <p:ph type="pic" idx="72" hasCustomPrompt="1"/>
          </p:nvPr>
        </p:nvSpPr>
        <p:spPr>
          <a:xfrm>
            <a:off x="11134724" y="12420600"/>
            <a:ext cx="4572000" cy="32004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76" name="Text Placeholder 32"/>
          <p:cNvSpPr>
            <a:spLocks noGrp="1"/>
          </p:cNvSpPr>
          <p:nvPr>
            <p:ph type="body" sz="quarter" idx="73" hasCustomPrompt="1"/>
          </p:nvPr>
        </p:nvSpPr>
        <p:spPr>
          <a:xfrm>
            <a:off x="11134724" y="15659100"/>
            <a:ext cx="4572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77" name="Content Placeholder 2"/>
          <p:cNvSpPr>
            <a:spLocks noGrp="1"/>
          </p:cNvSpPr>
          <p:nvPr>
            <p:ph sz="half" idx="74" hasCustomPrompt="1"/>
          </p:nvPr>
        </p:nvSpPr>
        <p:spPr>
          <a:xfrm>
            <a:off x="914400" y="16344900"/>
            <a:ext cx="15052676" cy="3505200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78" name="Content Placeholder 2"/>
          <p:cNvSpPr>
            <a:spLocks noGrp="1"/>
          </p:cNvSpPr>
          <p:nvPr>
            <p:ph sz="half" idx="49" hasCustomPrompt="1"/>
          </p:nvPr>
        </p:nvSpPr>
        <p:spPr>
          <a:xfrm>
            <a:off x="914400" y="4072128"/>
            <a:ext cx="15052676" cy="3505200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lang="en-US"/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7254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mpla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027574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lvl="0" indent="0">
              <a:spcBef>
                <a:spcPct val="20000"/>
              </a:spcBef>
              <a:buFont typeface="Arial" panose="020B0604020202020204" pitchFamily="34" charset="0"/>
            </a:pPr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4"/>
            <a:ext cx="29626560" cy="140246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0" indent="-457200">
              <a:spcBef>
                <a:spcPts val="1600"/>
              </a:spcBef>
            </a:pPr>
            <a:r>
              <a:rPr lang="en-US" smtClean="0"/>
              <a:t>Click to edit Master text styles</a:t>
            </a:r>
          </a:p>
          <a:p>
            <a:pPr marL="457200" lvl="1" indent="-457200">
              <a:spcBef>
                <a:spcPts val="1600"/>
              </a:spcBef>
            </a:pPr>
            <a:r>
              <a:rPr lang="en-US" smtClean="0"/>
              <a:t>Second level</a:t>
            </a:r>
          </a:p>
          <a:p>
            <a:pPr marL="457200" lvl="2" indent="-457200">
              <a:spcBef>
                <a:spcPts val="1600"/>
              </a:spcBef>
            </a:pPr>
            <a:r>
              <a:rPr lang="en-US" smtClean="0"/>
              <a:t>Third level</a:t>
            </a:r>
          </a:p>
          <a:p>
            <a:pPr marL="457200" lvl="3" indent="-457200">
              <a:spcBef>
                <a:spcPts val="1600"/>
              </a:spcBef>
            </a:pPr>
            <a:r>
              <a:rPr lang="en-US" smtClean="0"/>
              <a:t>Fourth level</a:t>
            </a:r>
          </a:p>
          <a:p>
            <a:pPr marL="457200" lvl="4" indent="-457200">
              <a:spcBef>
                <a:spcPts val="1600"/>
              </a:spcBef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3"/>
            <a:ext cx="7680960" cy="1168400"/>
          </a:xfrm>
          <a:prstGeom prst="rect">
            <a:avLst/>
          </a:prstGeom>
        </p:spPr>
        <p:txBody>
          <a:bodyPr vert="horz" lIns="313493" tIns="156747" rIns="313493" bIns="156747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fld id="{5F626E7F-91D9-42E6-A174-8657D5B99B8B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3"/>
            <a:ext cx="10424160" cy="1168400"/>
          </a:xfrm>
          <a:prstGeom prst="rect">
            <a:avLst/>
          </a:prstGeom>
        </p:spPr>
        <p:txBody>
          <a:bodyPr vert="horz" lIns="313493" tIns="156747" rIns="313493" bIns="156747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3"/>
            <a:ext cx="7680960" cy="1168400"/>
          </a:xfrm>
          <a:prstGeom prst="rect">
            <a:avLst/>
          </a:prstGeom>
        </p:spPr>
        <p:txBody>
          <a:bodyPr vert="horz" lIns="313493" tIns="156747" rIns="313493" bIns="156747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fld id="{775E2554-FE61-4B7C-8F36-203132E0D50D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6"/>
    </p:custDataLst>
    <p:extLst>
      <p:ext uri="{BB962C8B-B14F-4D97-AF65-F5344CB8AC3E}">
        <p14:creationId xmlns:p14="http://schemas.microsoft.com/office/powerpoint/2010/main" val="425823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9" r:id="rId2"/>
    <p:sldLayoutId id="2147483660" r:id="rId3"/>
    <p:sldLayoutId id="2147483658" r:id="rId4"/>
  </p:sldLayoutIdLst>
  <p:timing>
    <p:tnLst>
      <p:par>
        <p:cTn id="1" dur="indefinite" restart="never" nodeType="tmRoot"/>
      </p:par>
    </p:tnLst>
  </p:timing>
  <p:txStyles>
    <p:titleStyle>
      <a:lvl1pPr algn="l" defTabSz="3134930" rtl="0" eaLnBrk="1" latinLnBrk="0" hangingPunct="1">
        <a:spcBef>
          <a:spcPct val="0"/>
        </a:spcBef>
        <a:buNone/>
        <a:defRPr lang="en-US" sz="5400" b="1" kern="1200" baseline="0">
          <a:solidFill>
            <a:schemeClr val="tx1">
              <a:lumMod val="85000"/>
              <a:lumOff val="15000"/>
            </a:schemeClr>
          </a:solidFill>
          <a:latin typeface="Myriad Pro" pitchFamily="34" charset="0"/>
          <a:ea typeface="+mn-ea"/>
          <a:cs typeface="+mn-cs"/>
        </a:defRPr>
      </a:lvl1pPr>
    </p:titleStyle>
    <p:bodyStyle>
      <a:lvl1pPr marL="1175598" indent="-1175598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3600" kern="1200" baseline="0" smtClean="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1pPr>
      <a:lvl2pPr marL="2547131" indent="-979665" algn="l" defTabSz="313493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3600" i="0" kern="1200" smtClean="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2pPr>
      <a:lvl3pPr marL="3918662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3200" kern="1200" smtClean="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3pPr>
      <a:lvl4pPr marL="5486126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2800" i="1" kern="1200" smtClean="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4pPr>
      <a:lvl5pPr marL="7053590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»"/>
        <a:defRPr lang="en-US" sz="2800" kern="120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5pPr>
      <a:lvl6pPr marL="8621055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519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5983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449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464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30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394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69858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323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4787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251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9717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76551" y="4392860"/>
            <a:ext cx="29626560" cy="4017295"/>
          </a:xfrm>
        </p:spPr>
        <p:txBody>
          <a:bodyPr/>
          <a:lstStyle/>
          <a:p>
            <a:r>
              <a:rPr lang="en-US" dirty="0" smtClean="0"/>
              <a:t>Add text or a image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76551" y="3194125"/>
            <a:ext cx="29626560" cy="1198735"/>
          </a:xfrm>
        </p:spPr>
        <p:txBody>
          <a:bodyPr/>
          <a:lstStyle/>
          <a:p>
            <a:r>
              <a:rPr lang="en-US" dirty="0" smtClean="0"/>
              <a:t>Add a Title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20778952"/>
            <a:ext cx="32918400" cy="116664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rajan Bold" panose="02020800000000000000" pitchFamily="18" charset="0"/>
              </a:rPr>
              <a:t>www.acquisitionresearch.net</a:t>
            </a:r>
            <a:endParaRPr lang="en-US" b="1" dirty="0">
              <a:latin typeface="Trajan Bold" panose="02020800000000000000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6028" y="378372"/>
            <a:ext cx="87656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Myriad Pro" pitchFamily="34" charset="0"/>
              </a:rPr>
              <a:t>Name, </a:t>
            </a:r>
            <a:r>
              <a:rPr lang="en-US" sz="4000" dirty="0" smtClean="0">
                <a:solidFill>
                  <a:schemeClr val="bg1"/>
                </a:solidFill>
                <a:latin typeface="Myriad Pro" pitchFamily="34" charset="0"/>
              </a:rPr>
              <a:t>Rank</a:t>
            </a:r>
            <a:r>
              <a:rPr lang="en-US" sz="4000" dirty="0" smtClean="0">
                <a:solidFill>
                  <a:schemeClr val="bg1"/>
                </a:solidFill>
                <a:latin typeface="Myriad Pro" pitchFamily="34" charset="0"/>
              </a:rPr>
              <a:t>, </a:t>
            </a:r>
            <a:r>
              <a:rPr lang="en-US" sz="4000" dirty="0" smtClean="0">
                <a:solidFill>
                  <a:schemeClr val="bg1"/>
                </a:solidFill>
                <a:latin typeface="Myriad Pro" pitchFamily="34" charset="0"/>
              </a:rPr>
              <a:t>Service</a:t>
            </a:r>
            <a:endParaRPr lang="en-US" sz="4000" dirty="0" smtClean="0">
              <a:solidFill>
                <a:schemeClr val="bg1"/>
              </a:solidFill>
              <a:latin typeface="Myriad Pro" pitchFamily="34" charset="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Myriad Pro" pitchFamily="34" charset="0"/>
              </a:rPr>
              <a:t>Name, </a:t>
            </a:r>
            <a:r>
              <a:rPr lang="en-US" sz="4000" dirty="0" smtClean="0">
                <a:solidFill>
                  <a:schemeClr val="bg1"/>
                </a:solidFill>
                <a:latin typeface="Myriad Pro" pitchFamily="34" charset="0"/>
              </a:rPr>
              <a:t>Rank</a:t>
            </a:r>
            <a:r>
              <a:rPr lang="en-US" sz="4000" dirty="0" smtClean="0">
                <a:solidFill>
                  <a:schemeClr val="bg1"/>
                </a:solidFill>
                <a:latin typeface="Myriad Pro" pitchFamily="34" charset="0"/>
              </a:rPr>
              <a:t>, </a:t>
            </a:r>
            <a:r>
              <a:rPr lang="en-US" sz="4000" dirty="0" smtClean="0">
                <a:solidFill>
                  <a:schemeClr val="bg1"/>
                </a:solidFill>
                <a:latin typeface="Myriad Pro" pitchFamily="34" charset="0"/>
              </a:rPr>
              <a:t>Service</a:t>
            </a:r>
            <a:endParaRPr lang="en-US" sz="4000" dirty="0">
              <a:solidFill>
                <a:schemeClr val="bg1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6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Landscape_templates">
  <a:themeElements>
    <a:clrScheme name="NPS Colors (Blue / Gray Combo with Camo-Plumb)">
      <a:dk1>
        <a:sysClr val="windowText" lastClr="000000"/>
      </a:dk1>
      <a:lt1>
        <a:sysClr val="window" lastClr="FFFFFF"/>
      </a:lt1>
      <a:dk2>
        <a:srgbClr val="00457C"/>
      </a:dk2>
      <a:lt2>
        <a:srgbClr val="BEBEBE"/>
      </a:lt2>
      <a:accent1>
        <a:srgbClr val="FFD457"/>
      </a:accent1>
      <a:accent2>
        <a:srgbClr val="4569A3"/>
      </a:accent2>
      <a:accent3>
        <a:srgbClr val="52627C"/>
      </a:accent3>
      <a:accent4>
        <a:srgbClr val="798384"/>
      </a:accent4>
      <a:accent5>
        <a:srgbClr val="5C7868"/>
      </a:accent5>
      <a:accent6>
        <a:srgbClr val="6C5C76"/>
      </a:accent6>
      <a:hlink>
        <a:srgbClr val="0044CC"/>
      </a:hlink>
      <a:folHlink>
        <a:srgbClr val="6600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Landscape_templates</Template>
  <TotalTime>73</TotalTime>
  <Words>19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Landscape_templates</vt:lpstr>
      <vt:lpstr>Add a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Shaffer, Karey (CIV)</dc:creator>
  <cp:lastModifiedBy>Shewbridge, Holly Contractor, GDIT</cp:lastModifiedBy>
  <cp:revision>10</cp:revision>
  <cp:lastPrinted>2015-03-18T19:40:55Z</cp:lastPrinted>
  <dcterms:created xsi:type="dcterms:W3CDTF">2015-04-17T21:48:49Z</dcterms:created>
  <dcterms:modified xsi:type="dcterms:W3CDTF">2016-03-31T19:31:45Z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A8DB5F5E-2EA1-4444-89D1-59F70D9B36BB</vt:lpwstr>
  </property>
  <property fmtid="{D5CDD505-2E9C-101B-9397-08002B2CF9AE}" pid="3" name="ArticulatePath">
    <vt:lpwstr>Presentation2</vt:lpwstr>
  </property>
</Properties>
</file>