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2" r:id="rId2"/>
    <p:sldId id="273" r:id="rId3"/>
    <p:sldId id="275" r:id="rId4"/>
    <p:sldId id="274" r:id="rId5"/>
  </p:sldIdLst>
  <p:sldSz cx="32918400" cy="21945600"/>
  <p:notesSz cx="7315200" cy="9601200"/>
  <p:custDataLst>
    <p:tags r:id="rId7"/>
  </p:custDataLst>
  <p:defaultTextStyle>
    <a:defPPr>
      <a:defRPr lang="en-US"/>
    </a:defPPr>
    <a:lvl1pPr marL="0" algn="l" defTabSz="313493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464" algn="l" defTabSz="313493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4930" algn="l" defTabSz="313493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394" algn="l" defTabSz="313493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69858" algn="l" defTabSz="313493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323" algn="l" defTabSz="313493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4787" algn="l" defTabSz="313493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251" algn="l" defTabSz="313493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39717" algn="l" defTabSz="313493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orient="horz" pos="972">
          <p15:clr>
            <a:srgbClr val="A4A3A4"/>
          </p15:clr>
        </p15:guide>
        <p15:guide id="3" orient="horz" pos="2376">
          <p15:clr>
            <a:srgbClr val="A4A3A4"/>
          </p15:clr>
        </p15:guide>
        <p15:guide id="4" orient="horz" pos="12672">
          <p15:clr>
            <a:srgbClr val="A4A3A4"/>
          </p15:clr>
        </p15:guide>
        <p15:guide id="5" orient="horz" pos="7056">
          <p15:clr>
            <a:srgbClr val="A4A3A4"/>
          </p15:clr>
        </p15:guide>
        <p15:guide id="6" pos="10368">
          <p15:clr>
            <a:srgbClr val="A4A3A4"/>
          </p15:clr>
        </p15:guide>
        <p15:guide id="7" pos="864">
          <p15:clr>
            <a:srgbClr val="A4A3A4"/>
          </p15:clr>
        </p15:guide>
        <p15:guide id="8" pos="19872">
          <p15:clr>
            <a:srgbClr val="A4A3A4"/>
          </p15:clr>
        </p15:guide>
        <p15:guide id="9" pos="10634">
          <p15:clr>
            <a:srgbClr val="A4A3A4"/>
          </p15:clr>
        </p15:guide>
        <p15:guide id="10" pos="10076">
          <p15:clr>
            <a:srgbClr val="A4A3A4"/>
          </p15:clr>
        </p15:guide>
        <p15:guide id="11" pos="594">
          <p15:clr>
            <a:srgbClr val="A4A3A4"/>
          </p15:clr>
        </p15:guide>
        <p15:guide id="12" pos="15840">
          <p15:clr>
            <a:srgbClr val="A4A3A4"/>
          </p15:clr>
        </p15:guide>
        <p15:guide id="13" pos="15552">
          <p15:clr>
            <a:srgbClr val="A4A3A4"/>
          </p15:clr>
        </p15:guide>
        <p15:guide id="14" pos="152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1F013-B872-4801-891C-2F04E340D6CA}" v="16" dt="2021-09-10T21:44:19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209" autoAdjust="0"/>
    <p:restoredTop sz="97067" autoAdjust="0"/>
  </p:normalViewPr>
  <p:slideViewPr>
    <p:cSldViewPr snapToGrid="0" snapToObjects="1" showGuides="1">
      <p:cViewPr varScale="1">
        <p:scale>
          <a:sx n="35" d="100"/>
          <a:sy n="35" d="100"/>
        </p:scale>
        <p:origin x="1746" y="96"/>
      </p:cViewPr>
      <p:guideLst>
        <p:guide orient="horz" pos="1152"/>
        <p:guide orient="horz" pos="972"/>
        <p:guide orient="horz" pos="2376"/>
        <p:guide orient="horz" pos="12672"/>
        <p:guide orient="horz" pos="7056"/>
        <p:guide pos="10368"/>
        <p:guide pos="864"/>
        <p:guide pos="19872"/>
        <p:guide pos="10634"/>
        <p:guide pos="10076"/>
        <p:guide pos="594"/>
        <p:guide pos="15840"/>
        <p:guide pos="15552"/>
        <p:guide pos="152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702"/>
    </p:cViewPr>
  </p:sorterViewPr>
  <p:notesViewPr>
    <p:cSldViewPr snapToGrid="0" snapToObjects="1">
      <p:cViewPr varScale="1">
        <p:scale>
          <a:sx n="69" d="100"/>
          <a:sy n="69" d="100"/>
        </p:scale>
        <p:origin x="-260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Michelle (Contractor, SRS)" userId="ab723aae-6c67-4a3d-842e-5869a6adba44" providerId="ADAL" clId="{C8C1F013-B872-4801-891C-2F04E340D6CA}"/>
    <pc:docChg chg="undo custSel addSld delSld modSld modMainMaster">
      <pc:chgData name="Johnson, Michelle (Contractor, SRS)" userId="ab723aae-6c67-4a3d-842e-5869a6adba44" providerId="ADAL" clId="{C8C1F013-B872-4801-891C-2F04E340D6CA}" dt="2021-09-10T21:45:30.954" v="87" actId="680"/>
      <pc:docMkLst>
        <pc:docMk/>
      </pc:docMkLst>
      <pc:sldChg chg="delSp modSp add del mod">
        <pc:chgData name="Johnson, Michelle (Contractor, SRS)" userId="ab723aae-6c67-4a3d-842e-5869a6adba44" providerId="ADAL" clId="{C8C1F013-B872-4801-891C-2F04E340D6CA}" dt="2021-09-10T21:44:55.860" v="86" actId="47"/>
        <pc:sldMkLst>
          <pc:docMk/>
          <pc:sldMk cId="4097672142" sldId="272"/>
        </pc:sldMkLst>
        <pc:spChg chg="del mod">
          <ac:chgData name="Johnson, Michelle (Contractor, SRS)" userId="ab723aae-6c67-4a3d-842e-5869a6adba44" providerId="ADAL" clId="{C8C1F013-B872-4801-891C-2F04E340D6CA}" dt="2021-09-10T21:44:35.958" v="82" actId="478"/>
          <ac:spMkLst>
            <pc:docMk/>
            <pc:sldMk cId="4097672142" sldId="272"/>
            <ac:spMk id="4" creationId="{00000000-0000-0000-0000-000000000000}"/>
          </ac:spMkLst>
        </pc:spChg>
      </pc:sldChg>
      <pc:sldChg chg="new del">
        <pc:chgData name="Johnson, Michelle (Contractor, SRS)" userId="ab723aae-6c67-4a3d-842e-5869a6adba44" providerId="ADAL" clId="{C8C1F013-B872-4801-891C-2F04E340D6CA}" dt="2021-09-10T21:39:21.828" v="58" actId="47"/>
        <pc:sldMkLst>
          <pc:docMk/>
          <pc:sldMk cId="1452038379" sldId="273"/>
        </pc:sldMkLst>
      </pc:sldChg>
      <pc:sldChg chg="new">
        <pc:chgData name="Johnson, Michelle (Contractor, SRS)" userId="ab723aae-6c67-4a3d-842e-5869a6adba44" providerId="ADAL" clId="{C8C1F013-B872-4801-891C-2F04E340D6CA}" dt="2021-09-10T21:44:45.280" v="83" actId="680"/>
        <pc:sldMkLst>
          <pc:docMk/>
          <pc:sldMk cId="3213360699" sldId="273"/>
        </pc:sldMkLst>
      </pc:sldChg>
      <pc:sldChg chg="new del">
        <pc:chgData name="Johnson, Michelle (Contractor, SRS)" userId="ab723aae-6c67-4a3d-842e-5869a6adba44" providerId="ADAL" clId="{C8C1F013-B872-4801-891C-2F04E340D6CA}" dt="2021-09-10T21:42:38.002" v="74" actId="47"/>
        <pc:sldMkLst>
          <pc:docMk/>
          <pc:sldMk cId="3629904072" sldId="273"/>
        </pc:sldMkLst>
      </pc:sldChg>
      <pc:sldChg chg="new">
        <pc:chgData name="Johnson, Michelle (Contractor, SRS)" userId="ab723aae-6c67-4a3d-842e-5869a6adba44" providerId="ADAL" clId="{C8C1F013-B872-4801-891C-2F04E340D6CA}" dt="2021-09-10T21:44:48.455" v="84" actId="680"/>
        <pc:sldMkLst>
          <pc:docMk/>
          <pc:sldMk cId="480650311" sldId="274"/>
        </pc:sldMkLst>
      </pc:sldChg>
      <pc:sldChg chg="new">
        <pc:chgData name="Johnson, Michelle (Contractor, SRS)" userId="ab723aae-6c67-4a3d-842e-5869a6adba44" providerId="ADAL" clId="{C8C1F013-B872-4801-891C-2F04E340D6CA}" dt="2021-09-10T21:45:30.954" v="87" actId="680"/>
        <pc:sldMkLst>
          <pc:docMk/>
          <pc:sldMk cId="1149871802" sldId="275"/>
        </pc:sldMkLst>
      </pc:sldChg>
      <pc:sldMasterChg chg="modSldLayout">
        <pc:chgData name="Johnson, Michelle (Contractor, SRS)" userId="ab723aae-6c67-4a3d-842e-5869a6adba44" providerId="ADAL" clId="{C8C1F013-B872-4801-891C-2F04E340D6CA}" dt="2021-09-10T21:44:19.605" v="80" actId="207"/>
        <pc:sldMasterMkLst>
          <pc:docMk/>
          <pc:sldMasterMk cId="4258233661" sldId="2147483648"/>
        </pc:sldMasterMkLst>
        <pc:sldLayoutChg chg="addSp delSp modSp mod">
          <pc:chgData name="Johnson, Michelle (Contractor, SRS)" userId="ab723aae-6c67-4a3d-842e-5869a6adba44" providerId="ADAL" clId="{C8C1F013-B872-4801-891C-2F04E340D6CA}" dt="2021-09-10T21:43:20.885" v="75" actId="255"/>
          <pc:sldLayoutMkLst>
            <pc:docMk/>
            <pc:sldMasterMk cId="4258233661" sldId="2147483648"/>
            <pc:sldLayoutMk cId="2676162667" sldId="2147483650"/>
          </pc:sldLayoutMkLst>
          <pc:spChg chg="add del mod ord">
            <ac:chgData name="Johnson, Michelle (Contractor, SRS)" userId="ab723aae-6c67-4a3d-842e-5869a6adba44" providerId="ADAL" clId="{C8C1F013-B872-4801-891C-2F04E340D6CA}" dt="2021-09-10T21:36:13.613" v="45" actId="478"/>
            <ac:spMkLst>
              <pc:docMk/>
              <pc:sldMasterMk cId="4258233661" sldId="2147483648"/>
              <pc:sldLayoutMk cId="2676162667" sldId="2147483650"/>
              <ac:spMk id="14" creationId="{8CB41EBC-7117-4324-9F91-954D5AC8ED1D}"/>
            </ac:spMkLst>
          </pc:spChg>
          <pc:spChg chg="add mod ord">
            <ac:chgData name="Johnson, Michelle (Contractor, SRS)" userId="ab723aae-6c67-4a3d-842e-5869a6adba44" providerId="ADAL" clId="{C8C1F013-B872-4801-891C-2F04E340D6CA}" dt="2021-09-10T21:43:20.885" v="75" actId="255"/>
            <ac:spMkLst>
              <pc:docMk/>
              <pc:sldMasterMk cId="4258233661" sldId="2147483648"/>
              <pc:sldLayoutMk cId="2676162667" sldId="2147483650"/>
              <ac:spMk id="15" creationId="{27F19568-560D-4602-B940-CC762628CEE0}"/>
            </ac:spMkLst>
          </pc:spChg>
          <pc:picChg chg="add del mod">
            <ac:chgData name="Johnson, Michelle (Contractor, SRS)" userId="ab723aae-6c67-4a3d-842e-5869a6adba44" providerId="ADAL" clId="{C8C1F013-B872-4801-891C-2F04E340D6CA}" dt="2021-09-10T21:33:17.953" v="12" actId="478"/>
            <ac:picMkLst>
              <pc:docMk/>
              <pc:sldMasterMk cId="4258233661" sldId="2147483648"/>
              <pc:sldLayoutMk cId="2676162667" sldId="2147483650"/>
              <ac:picMk id="7" creationId="{FD0A4EAA-DBDE-448A-B641-DFD17A56D275}"/>
            </ac:picMkLst>
          </pc:picChg>
          <pc:picChg chg="add del mod">
            <ac:chgData name="Johnson, Michelle (Contractor, SRS)" userId="ab723aae-6c67-4a3d-842e-5869a6adba44" providerId="ADAL" clId="{C8C1F013-B872-4801-891C-2F04E340D6CA}" dt="2021-09-10T21:36:12.023" v="44" actId="478"/>
            <ac:picMkLst>
              <pc:docMk/>
              <pc:sldMasterMk cId="4258233661" sldId="2147483648"/>
              <pc:sldLayoutMk cId="2676162667" sldId="2147483650"/>
              <ac:picMk id="13" creationId="{0BA437B0-18AB-48F3-B112-8D5D3577055E}"/>
            </ac:picMkLst>
          </pc:picChg>
          <pc:picChg chg="add mod ord">
            <ac:chgData name="Johnson, Michelle (Contractor, SRS)" userId="ab723aae-6c67-4a3d-842e-5869a6adba44" providerId="ADAL" clId="{C8C1F013-B872-4801-891C-2F04E340D6CA}" dt="2021-09-10T21:41:36.641" v="72" actId="166"/>
            <ac:picMkLst>
              <pc:docMk/>
              <pc:sldMasterMk cId="4258233661" sldId="2147483648"/>
              <pc:sldLayoutMk cId="2676162667" sldId="2147483650"/>
              <ac:picMk id="16" creationId="{99ACFDB3-3712-4412-9C39-B50BA4EDF7D2}"/>
            </ac:picMkLst>
          </pc:picChg>
        </pc:sldLayoutChg>
        <pc:sldLayoutChg chg="addSp delSp modSp mod">
          <pc:chgData name="Johnson, Michelle (Contractor, SRS)" userId="ab723aae-6c67-4a3d-842e-5869a6adba44" providerId="ADAL" clId="{C8C1F013-B872-4801-891C-2F04E340D6CA}" dt="2021-09-10T21:44:19.605" v="80" actId="207"/>
          <pc:sldLayoutMkLst>
            <pc:docMk/>
            <pc:sldMasterMk cId="4258233661" sldId="2147483648"/>
            <pc:sldLayoutMk cId="1886489063" sldId="2147483659"/>
          </pc:sldLayoutMkLst>
          <pc:spChg chg="mod">
            <ac:chgData name="Johnson, Michelle (Contractor, SRS)" userId="ab723aae-6c67-4a3d-842e-5869a6adba44" providerId="ADAL" clId="{C8C1F013-B872-4801-891C-2F04E340D6CA}" dt="2021-09-10T21:34:45.254" v="35" actId="14100"/>
            <ac:spMkLst>
              <pc:docMk/>
              <pc:sldMasterMk cId="4258233661" sldId="2147483648"/>
              <pc:sldLayoutMk cId="1886489063" sldId="2147483659"/>
              <ac:spMk id="8" creationId="{00000000-0000-0000-0000-000000000000}"/>
            </ac:spMkLst>
          </pc:spChg>
          <pc:spChg chg="del">
            <ac:chgData name="Johnson, Michelle (Contractor, SRS)" userId="ab723aae-6c67-4a3d-842e-5869a6adba44" providerId="ADAL" clId="{C8C1F013-B872-4801-891C-2F04E340D6CA}" dt="2021-09-10T21:41:00.317" v="69" actId="478"/>
            <ac:spMkLst>
              <pc:docMk/>
              <pc:sldMasterMk cId="4258233661" sldId="2147483648"/>
              <pc:sldLayoutMk cId="1886489063" sldId="2147483659"/>
              <ac:spMk id="9" creationId="{00000000-0000-0000-0000-000000000000}"/>
            </ac:spMkLst>
          </pc:spChg>
          <pc:spChg chg="mod">
            <ac:chgData name="Johnson, Michelle (Contractor, SRS)" userId="ab723aae-6c67-4a3d-842e-5869a6adba44" providerId="ADAL" clId="{C8C1F013-B872-4801-891C-2F04E340D6CA}" dt="2021-09-10T21:44:19.605" v="80" actId="207"/>
            <ac:spMkLst>
              <pc:docMk/>
              <pc:sldMasterMk cId="4258233661" sldId="2147483648"/>
              <pc:sldLayoutMk cId="1886489063" sldId="2147483659"/>
              <ac:spMk id="35" creationId="{00000000-0000-0000-0000-000000000000}"/>
            </ac:spMkLst>
          </pc:spChg>
          <pc:spChg chg="add del mod">
            <ac:chgData name="Johnson, Michelle (Contractor, SRS)" userId="ab723aae-6c67-4a3d-842e-5869a6adba44" providerId="ADAL" clId="{C8C1F013-B872-4801-891C-2F04E340D6CA}" dt="2021-09-10T21:36:16.585" v="47" actId="478"/>
            <ac:spMkLst>
              <pc:docMk/>
              <pc:sldMasterMk cId="4258233661" sldId="2147483648"/>
              <pc:sldLayoutMk cId="1886489063" sldId="2147483659"/>
              <ac:spMk id="37" creationId="{7DDF78C3-6CBC-47E2-A06C-2A6916779F81}"/>
            </ac:spMkLst>
          </pc:spChg>
          <pc:spChg chg="add del mod ord">
            <ac:chgData name="Johnson, Michelle (Contractor, SRS)" userId="ab723aae-6c67-4a3d-842e-5869a6adba44" providerId="ADAL" clId="{C8C1F013-B872-4801-891C-2F04E340D6CA}" dt="2021-09-10T21:40:28.102" v="61" actId="478"/>
            <ac:spMkLst>
              <pc:docMk/>
              <pc:sldMasterMk cId="4258233661" sldId="2147483648"/>
              <pc:sldLayoutMk cId="1886489063" sldId="2147483659"/>
              <ac:spMk id="39" creationId="{6E487D2A-4244-4104-B9EB-1B872A78CF39}"/>
            </ac:spMkLst>
          </pc:spChg>
          <pc:spChg chg="mod">
            <ac:chgData name="Johnson, Michelle (Contractor, SRS)" userId="ab723aae-6c67-4a3d-842e-5869a6adba44" providerId="ADAL" clId="{C8C1F013-B872-4801-891C-2F04E340D6CA}" dt="2021-09-10T21:40:55.513" v="67" actId="1076"/>
            <ac:spMkLst>
              <pc:docMk/>
              <pc:sldMasterMk cId="4258233661" sldId="2147483648"/>
              <pc:sldLayoutMk cId="1886489063" sldId="2147483659"/>
              <ac:spMk id="49" creationId="{00000000-0000-0000-0000-000000000000}"/>
            </ac:spMkLst>
          </pc:spChg>
          <pc:spChg chg="mod">
            <ac:chgData name="Johnson, Michelle (Contractor, SRS)" userId="ab723aae-6c67-4a3d-842e-5869a6adba44" providerId="ADAL" clId="{C8C1F013-B872-4801-891C-2F04E340D6CA}" dt="2021-09-10T21:34:49.087" v="36" actId="14100"/>
            <ac:spMkLst>
              <pc:docMk/>
              <pc:sldMasterMk cId="4258233661" sldId="2147483648"/>
              <pc:sldLayoutMk cId="1886489063" sldId="2147483659"/>
              <ac:spMk id="57" creationId="{00000000-0000-0000-0000-000000000000}"/>
            </ac:spMkLst>
          </pc:spChg>
          <pc:picChg chg="add del mod">
            <ac:chgData name="Johnson, Michelle (Contractor, SRS)" userId="ab723aae-6c67-4a3d-842e-5869a6adba44" providerId="ADAL" clId="{C8C1F013-B872-4801-891C-2F04E340D6CA}" dt="2021-09-10T21:34:41.206" v="34" actId="478"/>
            <ac:picMkLst>
              <pc:docMk/>
              <pc:sldMasterMk cId="4258233661" sldId="2147483648"/>
              <pc:sldLayoutMk cId="1886489063" sldId="2147483659"/>
              <ac:picMk id="36" creationId="{A907A21F-7C75-4F21-B7A6-00108FDACE34}"/>
            </ac:picMkLst>
          </pc:picChg>
          <pc:picChg chg="add del mod">
            <ac:chgData name="Johnson, Michelle (Contractor, SRS)" userId="ab723aae-6c67-4a3d-842e-5869a6adba44" providerId="ADAL" clId="{C8C1F013-B872-4801-891C-2F04E340D6CA}" dt="2021-09-10T21:36:15.737" v="46" actId="478"/>
            <ac:picMkLst>
              <pc:docMk/>
              <pc:sldMasterMk cId="4258233661" sldId="2147483648"/>
              <pc:sldLayoutMk cId="1886489063" sldId="2147483659"/>
              <ac:picMk id="38" creationId="{102DF435-DFF3-4742-8D23-C521E064632D}"/>
            </ac:picMkLst>
          </pc:picChg>
          <pc:picChg chg="add mod ord">
            <ac:chgData name="Johnson, Michelle (Contractor, SRS)" userId="ab723aae-6c67-4a3d-842e-5869a6adba44" providerId="ADAL" clId="{C8C1F013-B872-4801-891C-2F04E340D6CA}" dt="2021-09-10T21:36:53.431" v="51" actId="166"/>
            <ac:picMkLst>
              <pc:docMk/>
              <pc:sldMasterMk cId="4258233661" sldId="2147483648"/>
              <pc:sldLayoutMk cId="1886489063" sldId="2147483659"/>
              <ac:picMk id="40" creationId="{3EC893D8-7183-49D0-BDD3-2815AC105DA4}"/>
            </ac:picMkLst>
          </pc:picChg>
        </pc:sldLayoutChg>
        <pc:sldLayoutChg chg="addSp delSp modSp mod">
          <pc:chgData name="Johnson, Michelle (Contractor, SRS)" userId="ab723aae-6c67-4a3d-842e-5869a6adba44" providerId="ADAL" clId="{C8C1F013-B872-4801-891C-2F04E340D6CA}" dt="2021-09-10T21:44:06.986" v="79" actId="207"/>
          <pc:sldLayoutMkLst>
            <pc:docMk/>
            <pc:sldMasterMk cId="4258233661" sldId="2147483648"/>
            <pc:sldLayoutMk cId="1317254799" sldId="2147483660"/>
          </pc:sldLayoutMkLst>
          <pc:spChg chg="mod">
            <ac:chgData name="Johnson, Michelle (Contractor, SRS)" userId="ab723aae-6c67-4a3d-842e-5869a6adba44" providerId="ADAL" clId="{C8C1F013-B872-4801-891C-2F04E340D6CA}" dt="2021-09-10T21:35:04.086" v="39" actId="14100"/>
            <ac:spMkLst>
              <pc:docMk/>
              <pc:sldMasterMk cId="4258233661" sldId="2147483648"/>
              <pc:sldLayoutMk cId="1317254799" sldId="2147483660"/>
              <ac:spMk id="8" creationId="{00000000-0000-0000-0000-000000000000}"/>
            </ac:spMkLst>
          </pc:spChg>
          <pc:spChg chg="del">
            <ac:chgData name="Johnson, Michelle (Contractor, SRS)" userId="ab723aae-6c67-4a3d-842e-5869a6adba44" providerId="ADAL" clId="{C8C1F013-B872-4801-891C-2F04E340D6CA}" dt="2021-09-10T21:43:56.948" v="77" actId="478"/>
            <ac:spMkLst>
              <pc:docMk/>
              <pc:sldMasterMk cId="4258233661" sldId="2147483648"/>
              <pc:sldLayoutMk cId="1317254799" sldId="2147483660"/>
              <ac:spMk id="9" creationId="{00000000-0000-0000-0000-000000000000}"/>
            </ac:spMkLst>
          </pc:spChg>
          <pc:spChg chg="add del mod ord">
            <ac:chgData name="Johnson, Michelle (Contractor, SRS)" userId="ab723aae-6c67-4a3d-842e-5869a6adba44" providerId="ADAL" clId="{C8C1F013-B872-4801-891C-2F04E340D6CA}" dt="2021-09-10T21:41:21.373" v="71" actId="478"/>
            <ac:spMkLst>
              <pc:docMk/>
              <pc:sldMasterMk cId="4258233661" sldId="2147483648"/>
              <pc:sldLayoutMk cId="1317254799" sldId="2147483660"/>
              <ac:spMk id="32" creationId="{40A432D7-9243-4E68-8D62-C71A27C5DCF6}"/>
            </ac:spMkLst>
          </pc:spChg>
          <pc:spChg chg="add mod">
            <ac:chgData name="Johnson, Michelle (Contractor, SRS)" userId="ab723aae-6c67-4a3d-842e-5869a6adba44" providerId="ADAL" clId="{C8C1F013-B872-4801-891C-2F04E340D6CA}" dt="2021-09-10T21:44:06.986" v="79" actId="207"/>
            <ac:spMkLst>
              <pc:docMk/>
              <pc:sldMasterMk cId="4258233661" sldId="2147483648"/>
              <pc:sldLayoutMk cId="1317254799" sldId="2147483660"/>
              <ac:spMk id="34" creationId="{4D2FB8EB-1BDB-42BC-9DDF-A4460C3BDDD2}"/>
            </ac:spMkLst>
          </pc:spChg>
          <pc:spChg chg="del">
            <ac:chgData name="Johnson, Michelle (Contractor, SRS)" userId="ab723aae-6c67-4a3d-842e-5869a6adba44" providerId="ADAL" clId="{C8C1F013-B872-4801-891C-2F04E340D6CA}" dt="2021-09-10T21:43:56.948" v="77" actId="478"/>
            <ac:spMkLst>
              <pc:docMk/>
              <pc:sldMasterMk cId="4258233661" sldId="2147483648"/>
              <pc:sldLayoutMk cId="1317254799" sldId="2147483660"/>
              <ac:spMk id="35" creationId="{00000000-0000-0000-0000-000000000000}"/>
            </ac:spMkLst>
          </pc:spChg>
          <pc:picChg chg="add del mod">
            <ac:chgData name="Johnson, Michelle (Contractor, SRS)" userId="ab723aae-6c67-4a3d-842e-5869a6adba44" providerId="ADAL" clId="{C8C1F013-B872-4801-891C-2F04E340D6CA}" dt="2021-09-10T21:33:02.638" v="9" actId="478"/>
            <ac:picMkLst>
              <pc:docMk/>
              <pc:sldMasterMk cId="4258233661" sldId="2147483648"/>
              <pc:sldLayoutMk cId="1317254799" sldId="2147483660"/>
              <ac:picMk id="30" creationId="{5AD7E114-4F1E-4B7F-9107-1F2E053A583A}"/>
            </ac:picMkLst>
          </pc:picChg>
          <pc:picChg chg="add del mod">
            <ac:chgData name="Johnson, Michelle (Contractor, SRS)" userId="ab723aae-6c67-4a3d-842e-5869a6adba44" providerId="ADAL" clId="{C8C1F013-B872-4801-891C-2F04E340D6CA}" dt="2021-09-10T21:34:59.328" v="38" actId="478"/>
            <ac:picMkLst>
              <pc:docMk/>
              <pc:sldMasterMk cId="4258233661" sldId="2147483648"/>
              <pc:sldLayoutMk cId="1317254799" sldId="2147483660"/>
              <ac:picMk id="31" creationId="{D888B3FC-624C-48A5-A58E-768039F03DE8}"/>
            </ac:picMkLst>
          </pc:picChg>
          <pc:picChg chg="add mod ord">
            <ac:chgData name="Johnson, Michelle (Contractor, SRS)" userId="ab723aae-6c67-4a3d-842e-5869a6adba44" providerId="ADAL" clId="{C8C1F013-B872-4801-891C-2F04E340D6CA}" dt="2021-09-10T21:36:59.862" v="52" actId="166"/>
            <ac:picMkLst>
              <pc:docMk/>
              <pc:sldMasterMk cId="4258233661" sldId="2147483648"/>
              <pc:sldLayoutMk cId="1317254799" sldId="2147483660"/>
              <ac:picMk id="33" creationId="{949CA964-B0C6-4651-868A-48FF67315D6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241398B-56F7-4F9C-930D-EDE85D76123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720725"/>
            <a:ext cx="54006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BE9CDC-70CF-4B24-81A5-563485A8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0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F19568-560D-4602-B940-CC762628CEE0}"/>
              </a:ext>
            </a:extLst>
          </p:cNvPr>
          <p:cNvSpPr/>
          <p:nvPr userDrawn="1"/>
        </p:nvSpPr>
        <p:spPr>
          <a:xfrm>
            <a:off x="1" y="20778952"/>
            <a:ext cx="32918400" cy="1166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rajan Bold" panose="02020800000000000000" pitchFamily="18" charset="0"/>
              </a:rPr>
              <a:t>www.acquisitionresearch.net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392860"/>
            <a:ext cx="29626560" cy="4017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6E7F-91D9-42E6-A174-8657D5B99B8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2554-FE61-4B7C-8F36-203132E0D5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29184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828800"/>
            <a:ext cx="329184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1389"/>
            <a:ext cx="2108505" cy="152428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810000" y="457200"/>
            <a:ext cx="2240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Naval</a:t>
            </a:r>
            <a:r>
              <a:rPr lang="en-US" sz="60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 </a:t>
            </a:r>
            <a:r>
              <a:rPr lang="en-US" sz="6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Postgraduate</a:t>
            </a:r>
            <a:r>
              <a:rPr lang="en-US" sz="60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 </a:t>
            </a:r>
            <a:r>
              <a:rPr lang="en-US" sz="6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School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00" y="3194125"/>
            <a:ext cx="29626560" cy="119873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 indent="0">
              <a:spcBef>
                <a:spcPct val="20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99ACFDB3-3712-4412-9C39-B50BA4EDF7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4" y="19194480"/>
            <a:ext cx="2365207" cy="2571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16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295400" y="11201400"/>
            <a:ext cx="304038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16459200" y="3048000"/>
            <a:ext cx="0" cy="16306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20116800"/>
            <a:ext cx="32918400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4"/>
          <p:cNvSpPr>
            <a:spLocks noGrp="1"/>
          </p:cNvSpPr>
          <p:nvPr>
            <p:ph type="body" sz="quarter" idx="34" hasCustomPrompt="1"/>
          </p:nvPr>
        </p:nvSpPr>
        <p:spPr>
          <a:xfrm>
            <a:off x="17226104" y="20110754"/>
            <a:ext cx="7548424" cy="183484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600" b="0" baseline="0">
                <a:solidFill>
                  <a:schemeClr val="tx1"/>
                </a:solidFill>
              </a:defRPr>
            </a:lvl1pPr>
            <a:lvl2pPr marL="1567466" indent="0">
              <a:buNone/>
              <a:defRPr sz="4400"/>
            </a:lvl2pPr>
            <a:lvl3pPr marL="3134930" indent="0">
              <a:buNone/>
              <a:defRPr sz="4000"/>
            </a:lvl3pPr>
            <a:lvl4pPr marL="4702394" indent="0">
              <a:buNone/>
              <a:defRPr sz="3200"/>
            </a:lvl4pPr>
            <a:lvl5pPr marL="6269858" indent="0">
              <a:buNone/>
              <a:defRPr sz="3200"/>
            </a:lvl5pPr>
          </a:lstStyle>
          <a:p>
            <a:pPr lvl="0"/>
            <a:r>
              <a:rPr lang="en-US" dirty="0"/>
              <a:t>Your Name (in Bold), Rank, Branch Plus Advisor, URL etc.  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114425" y="4254500"/>
            <a:ext cx="4572000" cy="3200400"/>
          </a:xfrm>
          <a:ln>
            <a:solidFill>
              <a:schemeClr val="bg2"/>
            </a:solidFill>
          </a:ln>
        </p:spPr>
        <p:txBody>
          <a:bodyPr vert="horz" lIns="313493" tIns="156747" rIns="313493" bIns="156747" rtlCol="0">
            <a:noAutofit/>
          </a:bodyPr>
          <a:lstStyle>
            <a:lvl1pPr marL="857250" indent="-857250" algn="l">
              <a:buFont typeface="Arial" panose="020B0604020202020204" pitchFamily="34" charset="0"/>
              <a:buNone/>
              <a:defRPr 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defRPr>
            </a:lvl1pPr>
          </a:lstStyle>
          <a:p>
            <a:pPr marL="0" lvl="0" indent="0" algn="ctr"/>
            <a:r>
              <a:rPr lang="en-US"/>
              <a:t>Insert Picture</a:t>
            </a:r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4" hasCustomPrompt="1"/>
          </p:nvPr>
        </p:nvSpPr>
        <p:spPr>
          <a:xfrm>
            <a:off x="1114425" y="7493000"/>
            <a:ext cx="4572000" cy="609600"/>
          </a:xfrm>
        </p:spPr>
        <p:txBody>
          <a:bodyPr>
            <a:noAutofit/>
          </a:bodyPr>
          <a:lstStyle>
            <a:lvl1pPr marL="0" indent="0" algn="ctr">
              <a:buNone/>
              <a:defRPr sz="2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 marL="3134930" indent="0" algn="ctr">
              <a:buNone/>
              <a:defRPr sz="6000"/>
            </a:lvl3pPr>
            <a:lvl4pPr marL="4702394" indent="0" algn="ctr">
              <a:buNone/>
              <a:defRPr sz="4800"/>
            </a:lvl4pPr>
            <a:lvl5pPr marL="6269858" indent="0" algn="ctr">
              <a:buNone/>
              <a:defRPr sz="4800"/>
            </a:lvl5pPr>
          </a:lstStyle>
          <a:p>
            <a:pPr lvl="0"/>
            <a:r>
              <a:rPr lang="en-US"/>
              <a:t>Click to Add Caption    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36" hasCustomPrompt="1"/>
          </p:nvPr>
        </p:nvSpPr>
        <p:spPr>
          <a:xfrm>
            <a:off x="6167438" y="4254500"/>
            <a:ext cx="4572000" cy="3200400"/>
          </a:xfrm>
          <a:ln>
            <a:solidFill>
              <a:schemeClr val="bg2"/>
            </a:solidFill>
          </a:ln>
        </p:spPr>
        <p:txBody>
          <a:bodyPr vert="horz" lIns="313493" tIns="156747" rIns="313493" bIns="156747" rtlCol="0">
            <a:noAutofit/>
          </a:bodyPr>
          <a:lstStyle>
            <a:lvl1pPr marL="857250" indent="-857250" algn="l">
              <a:buFont typeface="Arial" panose="020B0604020202020204" pitchFamily="34" charset="0"/>
              <a:buNone/>
              <a:defRPr 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defRPr>
            </a:lvl1pPr>
          </a:lstStyle>
          <a:p>
            <a:pPr marL="0" lvl="0" indent="0" algn="ctr"/>
            <a:r>
              <a:rPr lang="en-US"/>
              <a:t>Insert Picture</a:t>
            </a:r>
          </a:p>
        </p:txBody>
      </p:sp>
      <p:sp>
        <p:nvSpPr>
          <p:cNvPr id="18" name="Text Placeholder 32"/>
          <p:cNvSpPr>
            <a:spLocks noGrp="1"/>
          </p:cNvSpPr>
          <p:nvPr>
            <p:ph type="body" sz="quarter" idx="37" hasCustomPrompt="1"/>
          </p:nvPr>
        </p:nvSpPr>
        <p:spPr>
          <a:xfrm>
            <a:off x="6152697" y="7493000"/>
            <a:ext cx="4572000" cy="609600"/>
          </a:xfrm>
        </p:spPr>
        <p:txBody>
          <a:bodyPr>
            <a:noAutofit/>
          </a:bodyPr>
          <a:lstStyle>
            <a:lvl1pPr marL="0" indent="0" algn="ctr">
              <a:buNone/>
              <a:defRPr sz="2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 marL="3134930" indent="0" algn="ctr">
              <a:buNone/>
              <a:defRPr sz="6000"/>
            </a:lvl3pPr>
            <a:lvl4pPr marL="4702394" indent="0" algn="ctr">
              <a:buNone/>
              <a:defRPr sz="4800"/>
            </a:lvl4pPr>
            <a:lvl5pPr marL="6269858" indent="0" algn="ctr">
              <a:buNone/>
              <a:defRPr sz="4800"/>
            </a:lvl5pPr>
          </a:lstStyle>
          <a:p>
            <a:pPr lvl="0"/>
            <a:r>
              <a:rPr lang="en-US"/>
              <a:t>Click to Add Caption    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38" hasCustomPrompt="1"/>
          </p:nvPr>
        </p:nvSpPr>
        <p:spPr>
          <a:xfrm>
            <a:off x="11220449" y="4254500"/>
            <a:ext cx="4572000" cy="3200400"/>
          </a:xfrm>
          <a:ln>
            <a:solidFill>
              <a:schemeClr val="bg2"/>
            </a:solidFill>
          </a:ln>
        </p:spPr>
        <p:txBody>
          <a:bodyPr vert="horz" lIns="313493" tIns="156747" rIns="313493" bIns="156747" rtlCol="0">
            <a:noAutofit/>
          </a:bodyPr>
          <a:lstStyle>
            <a:lvl1pPr marL="857250" indent="-857250" algn="l">
              <a:buFont typeface="Arial" panose="020B0604020202020204" pitchFamily="34" charset="0"/>
              <a:buNone/>
              <a:defRPr 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defRPr>
            </a:lvl1pPr>
          </a:lstStyle>
          <a:p>
            <a:pPr marL="0" lvl="0" indent="0" algn="ctr"/>
            <a:r>
              <a:rPr lang="en-US"/>
              <a:t>Insert Picture</a:t>
            </a:r>
          </a:p>
        </p:txBody>
      </p:sp>
      <p:sp>
        <p:nvSpPr>
          <p:cNvPr id="20" name="Text Placeholder 32"/>
          <p:cNvSpPr>
            <a:spLocks noGrp="1"/>
          </p:cNvSpPr>
          <p:nvPr>
            <p:ph type="body" sz="quarter" idx="39" hasCustomPrompt="1"/>
          </p:nvPr>
        </p:nvSpPr>
        <p:spPr>
          <a:xfrm>
            <a:off x="11220449" y="7493000"/>
            <a:ext cx="4572000" cy="609600"/>
          </a:xfrm>
        </p:spPr>
        <p:txBody>
          <a:bodyPr>
            <a:noAutofit/>
          </a:bodyPr>
          <a:lstStyle>
            <a:lvl1pPr marL="0" indent="0" algn="ctr">
              <a:buNone/>
              <a:defRPr sz="2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 marL="3134930" indent="0" algn="ctr">
              <a:buNone/>
              <a:defRPr sz="6000"/>
            </a:lvl3pPr>
            <a:lvl4pPr marL="4702394" indent="0" algn="ctr">
              <a:buNone/>
              <a:defRPr sz="4800"/>
            </a:lvl4pPr>
            <a:lvl5pPr marL="6269858" indent="0" algn="ctr">
              <a:buNone/>
              <a:defRPr sz="4800"/>
            </a:lvl5pPr>
          </a:lstStyle>
          <a:p>
            <a:pPr lvl="0"/>
            <a:r>
              <a:rPr lang="en-US"/>
              <a:t>Click to Add Caption    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3291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2387600"/>
            <a:ext cx="329184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0" y="228600"/>
            <a:ext cx="2880891" cy="2082659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365200" y="381000"/>
            <a:ext cx="6115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Naval </a:t>
            </a:r>
          </a:p>
          <a:p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Postgraduate</a:t>
            </a:r>
          </a:p>
          <a:p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School</a:t>
            </a:r>
          </a:p>
        </p:txBody>
      </p:sp>
      <p:sp>
        <p:nvSpPr>
          <p:cNvPr id="26" name="Text Placeholder 4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14400" y="177800"/>
            <a:ext cx="20839340" cy="1879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6600" b="1" baseline="0">
                <a:solidFill>
                  <a:schemeClr val="bg1"/>
                </a:solidFill>
                <a:latin typeface="Myriad Pro" pitchFamily="34" charset="0"/>
              </a:defRPr>
            </a:lvl1pPr>
            <a:lvl2pPr marL="1567466" indent="0">
              <a:buNone/>
              <a:defRPr/>
            </a:lvl2pPr>
            <a:lvl3pPr marL="3134930" indent="0">
              <a:buNone/>
              <a:defRPr/>
            </a:lvl3pPr>
            <a:lvl4pPr marL="4702394" indent="0">
              <a:buNone/>
              <a:defRPr/>
            </a:lvl4pPr>
            <a:lvl5pPr marL="6269858" indent="0">
              <a:buNone/>
              <a:defRPr/>
            </a:lvl5pPr>
          </a:lstStyle>
          <a:p>
            <a:pPr lvl="0"/>
            <a:r>
              <a:rPr lang="en-US"/>
              <a:t>Click to Add Poster/Project Title here </a:t>
            </a:r>
          </a:p>
          <a:p>
            <a:pPr lvl="0"/>
            <a:r>
              <a:rPr lang="en-US"/>
              <a:t>(about 55 characters).</a:t>
            </a:r>
          </a:p>
        </p:txBody>
      </p:sp>
      <p:sp>
        <p:nvSpPr>
          <p:cNvPr id="34" name="Content Placeholder 2"/>
          <p:cNvSpPr>
            <a:spLocks noGrp="1"/>
          </p:cNvSpPr>
          <p:nvPr userDrawn="1">
            <p:ph sz="half" idx="42" hasCustomPrompt="1"/>
          </p:nvPr>
        </p:nvSpPr>
        <p:spPr>
          <a:xfrm>
            <a:off x="914401" y="8192656"/>
            <a:ext cx="15064106" cy="2780145"/>
          </a:xfrm>
        </p:spPr>
        <p:txBody>
          <a:bodyPr>
            <a:noAutofit/>
          </a:bodyPr>
          <a:lstStyle>
            <a:lvl1pPr marL="457200" indent="-457200">
              <a:spcBef>
                <a:spcPts val="1600"/>
              </a:spcBef>
              <a:buFont typeface="Arial" panose="020B0604020202020204" pitchFamily="34" charset="0"/>
              <a:buChar char="•"/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1pPr>
            <a:lvl2pPr marL="1028700" indent="-514350">
              <a:spcBef>
                <a:spcPts val="1600"/>
              </a:spcBef>
              <a:buSzPct val="80000"/>
              <a:buFont typeface="Arial" panose="020B0604020202020204" pitchFamily="34" charset="0"/>
              <a:buChar char="‒"/>
              <a:defRPr sz="3600" i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2pPr>
            <a:lvl3pPr marL="1485900" indent="-457200">
              <a:spcBef>
                <a:spcPts val="1600"/>
              </a:spcBef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3pPr>
            <a:lvl4pPr marL="2000250" indent="-457200">
              <a:spcBef>
                <a:spcPts val="1600"/>
              </a:spcBef>
              <a:defRPr sz="2800" i="1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4pPr>
            <a:lvl5pPr marL="2457450" indent="-400050">
              <a:spcBef>
                <a:spcPts val="1600"/>
              </a:spcBef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add a paragraph or bullets. 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idx="43" hasCustomPrompt="1"/>
          </p:nvPr>
        </p:nvSpPr>
        <p:spPr>
          <a:xfrm>
            <a:off x="3057355" y="20116800"/>
            <a:ext cx="12120530" cy="1828800"/>
          </a:xfrm>
          <a:ln>
            <a:noFill/>
          </a:ln>
        </p:spPr>
        <p:txBody>
          <a:bodyPr vert="horz" lIns="313493" tIns="156747" rIns="313493" bIns="156747" rtlCol="0">
            <a:noAutofit/>
          </a:bodyPr>
          <a:lstStyle>
            <a:lvl1pPr marL="857250" indent="-857250" algn="l">
              <a:buFont typeface="Arial" panose="020B0604020202020204" pitchFamily="34" charset="0"/>
              <a:buNone/>
              <a:defRPr lang="en-US" sz="48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marL="0" marR="0" lvl="0" indent="0" algn="ctr" defTabSz="31349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Trajan Bold" panose="02020800000000000000" pitchFamily="18" charset="0"/>
              </a:rPr>
              <a:t>www.acquisitionresearch.net	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49" hasCustomPrompt="1"/>
          </p:nvPr>
        </p:nvSpPr>
        <p:spPr>
          <a:xfrm>
            <a:off x="914400" y="12649200"/>
            <a:ext cx="15052676" cy="3505200"/>
          </a:xfrm>
        </p:spPr>
        <p:txBody>
          <a:bodyPr>
            <a:noAutofit/>
          </a:bodyPr>
          <a:lstStyle>
            <a:lvl1pPr marL="457200" indent="-457200">
              <a:spcBef>
                <a:spcPts val="1600"/>
              </a:spcBef>
              <a:buFont typeface="Arial" panose="020B0604020202020204" pitchFamily="34" charset="0"/>
              <a:buChar char="•"/>
              <a:defRPr lang="en-US"/>
            </a:lvl1pPr>
            <a:lvl2pPr marL="1028700" indent="-514350">
              <a:spcBef>
                <a:spcPts val="1600"/>
              </a:spcBef>
              <a:buSzPct val="80000"/>
              <a:buFont typeface="Arial" panose="020B0604020202020204" pitchFamily="34" charset="0"/>
              <a:buChar char="‒"/>
              <a:defRPr sz="3600" i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2pPr>
            <a:lvl3pPr marL="1485900" indent="-457200">
              <a:spcBef>
                <a:spcPts val="1600"/>
              </a:spcBef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3pPr>
            <a:lvl4pPr marL="2000250" indent="-457200">
              <a:spcBef>
                <a:spcPts val="1600"/>
              </a:spcBef>
              <a:defRPr sz="2800" i="1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4pPr>
            <a:lvl5pPr marL="2457450" indent="-400050">
              <a:spcBef>
                <a:spcPts val="1600"/>
              </a:spcBef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add a paragraph or bullets.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50" hasCustomPrompt="1"/>
          </p:nvPr>
        </p:nvSpPr>
        <p:spPr>
          <a:xfrm>
            <a:off x="914400" y="16141655"/>
            <a:ext cx="15052676" cy="736645"/>
          </a:xfrm>
        </p:spPr>
        <p:txBody>
          <a:bodyPr anchor="t">
            <a:normAutofit/>
          </a:bodyPr>
          <a:lstStyle>
            <a:lvl1pPr marL="0" indent="0">
              <a:buNone/>
              <a:defRPr sz="5400" b="1" baseline="0">
                <a:latin typeface="Myriad Pro" pitchFamily="34" charset="0"/>
              </a:defRPr>
            </a:lvl1pPr>
            <a:lvl2pPr marL="1567464" indent="0">
              <a:buNone/>
              <a:defRPr sz="6900" b="1"/>
            </a:lvl2pPr>
            <a:lvl3pPr marL="3134930" indent="0">
              <a:buNone/>
              <a:defRPr sz="6200" b="1"/>
            </a:lvl3pPr>
            <a:lvl4pPr marL="4702394" indent="0">
              <a:buNone/>
              <a:defRPr sz="5600" b="1"/>
            </a:lvl4pPr>
            <a:lvl5pPr marL="6269858" indent="0">
              <a:buNone/>
              <a:defRPr sz="5600" b="1"/>
            </a:lvl5pPr>
            <a:lvl6pPr marL="7837323" indent="0">
              <a:buNone/>
              <a:defRPr sz="5600" b="1"/>
            </a:lvl6pPr>
            <a:lvl7pPr marL="9404787" indent="0">
              <a:buNone/>
              <a:defRPr sz="5600" b="1"/>
            </a:lvl7pPr>
            <a:lvl8pPr marL="10972251" indent="0">
              <a:buNone/>
              <a:defRPr sz="5600" b="1"/>
            </a:lvl8pPr>
            <a:lvl9pPr marL="12539717" indent="0">
              <a:buNone/>
              <a:defRPr sz="5600" b="1"/>
            </a:lvl9pPr>
          </a:lstStyle>
          <a:p>
            <a:pPr lvl="0"/>
            <a:r>
              <a:rPr lang="en-US"/>
              <a:t>Click to Add a Section Header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sz="half" idx="51" hasCustomPrompt="1"/>
          </p:nvPr>
        </p:nvSpPr>
        <p:spPr>
          <a:xfrm>
            <a:off x="914400" y="17165782"/>
            <a:ext cx="15052676" cy="3505200"/>
          </a:xfrm>
        </p:spPr>
        <p:txBody>
          <a:bodyPr>
            <a:noAutofit/>
          </a:bodyPr>
          <a:lstStyle>
            <a:lvl1pPr marL="457200" indent="-457200">
              <a:spcBef>
                <a:spcPts val="1600"/>
              </a:spcBef>
              <a:buFont typeface="Arial" panose="020B0604020202020204" pitchFamily="34" charset="0"/>
              <a:buChar char="•"/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1pPr>
            <a:lvl2pPr marL="1028700" indent="-514350">
              <a:spcBef>
                <a:spcPts val="1600"/>
              </a:spcBef>
              <a:buSzPct val="80000"/>
              <a:buFont typeface="Arial" panose="020B0604020202020204" pitchFamily="34" charset="0"/>
              <a:buChar char="‒"/>
              <a:defRPr sz="3600" i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2pPr>
            <a:lvl3pPr marL="1485900" indent="-457200">
              <a:spcBef>
                <a:spcPts val="1600"/>
              </a:spcBef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3pPr>
            <a:lvl4pPr marL="2000250" indent="-457200">
              <a:spcBef>
                <a:spcPts val="1600"/>
              </a:spcBef>
              <a:defRPr sz="2800" i="1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4pPr>
            <a:lvl5pPr marL="2457450" indent="-400050">
              <a:spcBef>
                <a:spcPts val="1600"/>
              </a:spcBef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add a paragraph or bullets.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52" hasCustomPrompt="1"/>
          </p:nvPr>
        </p:nvSpPr>
        <p:spPr>
          <a:xfrm>
            <a:off x="16840202" y="11625073"/>
            <a:ext cx="15052676" cy="757429"/>
          </a:xfrm>
        </p:spPr>
        <p:txBody>
          <a:bodyPr anchor="t">
            <a:normAutofit/>
          </a:bodyPr>
          <a:lstStyle>
            <a:lvl1pPr marL="0" indent="0">
              <a:buNone/>
              <a:defRPr sz="5400" b="1" baseline="0">
                <a:latin typeface="Myriad Pro" pitchFamily="34" charset="0"/>
              </a:defRPr>
            </a:lvl1pPr>
            <a:lvl2pPr marL="1567464" indent="0">
              <a:buNone/>
              <a:defRPr sz="6900" b="1"/>
            </a:lvl2pPr>
            <a:lvl3pPr marL="3134930" indent="0">
              <a:buNone/>
              <a:defRPr sz="6200" b="1"/>
            </a:lvl3pPr>
            <a:lvl4pPr marL="4702394" indent="0">
              <a:buNone/>
              <a:defRPr sz="5600" b="1"/>
            </a:lvl4pPr>
            <a:lvl5pPr marL="6269858" indent="0">
              <a:buNone/>
              <a:defRPr sz="5600" b="1"/>
            </a:lvl5pPr>
            <a:lvl6pPr marL="7837323" indent="0">
              <a:buNone/>
              <a:defRPr sz="5600" b="1"/>
            </a:lvl6pPr>
            <a:lvl7pPr marL="9404787" indent="0">
              <a:buNone/>
              <a:defRPr sz="5600" b="1"/>
            </a:lvl7pPr>
            <a:lvl8pPr marL="10972251" indent="0">
              <a:buNone/>
              <a:defRPr sz="5600" b="1"/>
            </a:lvl8pPr>
            <a:lvl9pPr marL="12539717" indent="0">
              <a:buNone/>
              <a:defRPr sz="5600" b="1"/>
            </a:lvl9pPr>
          </a:lstStyle>
          <a:p>
            <a:pPr lvl="0"/>
            <a:r>
              <a:rPr lang="en-US"/>
              <a:t>Click to Add a Section Header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sz="half" idx="53" hasCustomPrompt="1"/>
          </p:nvPr>
        </p:nvSpPr>
        <p:spPr>
          <a:xfrm>
            <a:off x="16840201" y="12649200"/>
            <a:ext cx="15052676" cy="1219200"/>
          </a:xfrm>
        </p:spPr>
        <p:txBody>
          <a:bodyPr>
            <a:noAutofit/>
          </a:bodyPr>
          <a:lstStyle>
            <a:lvl1pPr marL="457200" indent="-457200">
              <a:spcBef>
                <a:spcPts val="1600"/>
              </a:spcBef>
              <a:buFont typeface="Arial" panose="020B0604020202020204" pitchFamily="34" charset="0"/>
              <a:buChar char="•"/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1pPr>
            <a:lvl2pPr marL="1028700" indent="-514350">
              <a:spcBef>
                <a:spcPts val="1600"/>
              </a:spcBef>
              <a:buSzPct val="80000"/>
              <a:buFont typeface="Arial" panose="020B0604020202020204" pitchFamily="34" charset="0"/>
              <a:buChar char="‒"/>
              <a:defRPr sz="3600" i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2pPr>
            <a:lvl3pPr marL="1485900" indent="-457200">
              <a:spcBef>
                <a:spcPts val="1600"/>
              </a:spcBef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3pPr>
            <a:lvl4pPr marL="2000250" indent="-457200">
              <a:spcBef>
                <a:spcPts val="1600"/>
              </a:spcBef>
              <a:defRPr sz="2800" i="1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4pPr>
            <a:lvl5pPr marL="2457450" indent="-400050">
              <a:spcBef>
                <a:spcPts val="1600"/>
              </a:spcBef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add a paragraph or bullets.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idx="56" hasCustomPrompt="1"/>
          </p:nvPr>
        </p:nvSpPr>
        <p:spPr>
          <a:xfrm>
            <a:off x="16840202" y="3048000"/>
            <a:ext cx="12191999" cy="990600"/>
          </a:xfrm>
        </p:spPr>
        <p:txBody>
          <a:bodyPr anchor="t">
            <a:noAutofit/>
          </a:bodyPr>
          <a:lstStyle>
            <a:lvl1pPr marL="0" indent="0">
              <a:buNone/>
              <a:defRPr sz="5400" b="1" baseline="0">
                <a:latin typeface="Myriad Pro" pitchFamily="34" charset="0"/>
              </a:defRPr>
            </a:lvl1pPr>
            <a:lvl2pPr marL="1567464" indent="0">
              <a:buNone/>
              <a:defRPr sz="6900" b="1"/>
            </a:lvl2pPr>
            <a:lvl3pPr marL="3134930" indent="0">
              <a:buNone/>
              <a:defRPr sz="6200" b="1"/>
            </a:lvl3pPr>
            <a:lvl4pPr marL="4702394" indent="0">
              <a:buNone/>
              <a:defRPr sz="5600" b="1"/>
            </a:lvl4pPr>
            <a:lvl5pPr marL="6269858" indent="0">
              <a:buNone/>
              <a:defRPr sz="5600" b="1"/>
            </a:lvl5pPr>
            <a:lvl6pPr marL="7837323" indent="0">
              <a:buNone/>
              <a:defRPr sz="5600" b="1"/>
            </a:lvl6pPr>
            <a:lvl7pPr marL="9404787" indent="0">
              <a:buNone/>
              <a:defRPr sz="5600" b="1"/>
            </a:lvl7pPr>
            <a:lvl8pPr marL="10972251" indent="0">
              <a:buNone/>
              <a:defRPr sz="5600" b="1"/>
            </a:lvl8pPr>
            <a:lvl9pPr marL="12539717" indent="0">
              <a:buNone/>
              <a:defRPr sz="5600" b="1"/>
            </a:lvl9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57" hasCustomPrompt="1"/>
          </p:nvPr>
        </p:nvSpPr>
        <p:spPr>
          <a:xfrm>
            <a:off x="16840202" y="4072128"/>
            <a:ext cx="7696200" cy="6595872"/>
          </a:xfrm>
        </p:spPr>
        <p:txBody>
          <a:bodyPr>
            <a:noAutofit/>
          </a:bodyPr>
          <a:lstStyle>
            <a:lvl1pPr marL="457200" indent="-457200">
              <a:spcBef>
                <a:spcPts val="1600"/>
              </a:spcBef>
              <a:buFont typeface="Arial" panose="020B0604020202020204" pitchFamily="34" charset="0"/>
              <a:buChar char="•"/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1pPr>
            <a:lvl2pPr marL="1028700" indent="-514350">
              <a:spcBef>
                <a:spcPts val="1600"/>
              </a:spcBef>
              <a:buSzPct val="80000"/>
              <a:buFont typeface="Arial" panose="020B0604020202020204" pitchFamily="34" charset="0"/>
              <a:buChar char="‒"/>
              <a:defRPr sz="3600" i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2pPr>
            <a:lvl3pPr marL="1485900" indent="-457200">
              <a:spcBef>
                <a:spcPts val="1600"/>
              </a:spcBef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3pPr>
            <a:lvl4pPr marL="2000250" indent="-457200">
              <a:spcBef>
                <a:spcPts val="1600"/>
              </a:spcBef>
              <a:defRPr sz="2800" i="1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4pPr>
            <a:lvl5pPr marL="2457450" indent="-400050">
              <a:spcBef>
                <a:spcPts val="1600"/>
              </a:spcBef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add a paragraph or bullets.</a:t>
            </a:r>
          </a:p>
        </p:txBody>
      </p:sp>
      <p:sp>
        <p:nvSpPr>
          <p:cNvPr id="73" name="Text Placeholder 32"/>
          <p:cNvSpPr>
            <a:spLocks noGrp="1"/>
          </p:cNvSpPr>
          <p:nvPr>
            <p:ph type="body" sz="quarter" idx="61" hasCustomPrompt="1"/>
          </p:nvPr>
        </p:nvSpPr>
        <p:spPr>
          <a:xfrm>
            <a:off x="17239751" y="18745701"/>
            <a:ext cx="7049000" cy="656724"/>
          </a:xfrm>
        </p:spPr>
        <p:txBody>
          <a:bodyPr>
            <a:noAutofit/>
          </a:bodyPr>
          <a:lstStyle>
            <a:lvl1pPr marL="0" indent="0" algn="ctr">
              <a:buNone/>
              <a:defRPr sz="2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 marL="3134930" indent="0" algn="ctr">
              <a:buNone/>
              <a:defRPr sz="6000"/>
            </a:lvl3pPr>
            <a:lvl4pPr marL="4702394" indent="0" algn="ctr">
              <a:buNone/>
              <a:defRPr sz="4800"/>
            </a:lvl4pPr>
            <a:lvl5pPr marL="6269858" indent="0" algn="ctr">
              <a:buNone/>
              <a:defRPr sz="4800"/>
            </a:lvl5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74" name="Text Placeholder 2"/>
          <p:cNvSpPr>
            <a:spLocks noGrp="1"/>
          </p:cNvSpPr>
          <p:nvPr>
            <p:ph type="body" idx="62" hasCustomPrompt="1"/>
          </p:nvPr>
        </p:nvSpPr>
        <p:spPr>
          <a:xfrm>
            <a:off x="914400" y="3048000"/>
            <a:ext cx="15085260" cy="990600"/>
          </a:xfrm>
        </p:spPr>
        <p:txBody>
          <a:bodyPr anchor="t">
            <a:noAutofit/>
          </a:bodyPr>
          <a:lstStyle>
            <a:lvl1pPr marL="0" indent="0">
              <a:buNone/>
              <a:defRPr sz="5400" b="1" baseline="0">
                <a:latin typeface="Myriad Pro" pitchFamily="34" charset="0"/>
              </a:defRPr>
            </a:lvl1pPr>
            <a:lvl2pPr marL="1567464" indent="0">
              <a:buNone/>
              <a:defRPr sz="6900" b="1"/>
            </a:lvl2pPr>
            <a:lvl3pPr marL="3134930" indent="0">
              <a:buNone/>
              <a:defRPr sz="6200" b="1"/>
            </a:lvl3pPr>
            <a:lvl4pPr marL="4702394" indent="0">
              <a:buNone/>
              <a:defRPr sz="5600" b="1"/>
            </a:lvl4pPr>
            <a:lvl5pPr marL="6269858" indent="0">
              <a:buNone/>
              <a:defRPr sz="5600" b="1"/>
            </a:lvl5pPr>
            <a:lvl6pPr marL="7837323" indent="0">
              <a:buNone/>
              <a:defRPr sz="5600" b="1"/>
            </a:lvl6pPr>
            <a:lvl7pPr marL="9404787" indent="0">
              <a:buNone/>
              <a:defRPr sz="5600" b="1"/>
            </a:lvl7pPr>
            <a:lvl8pPr marL="10972251" indent="0">
              <a:buNone/>
              <a:defRPr sz="5600" b="1"/>
            </a:lvl8pPr>
            <a:lvl9pPr marL="12539717" indent="0">
              <a:buNone/>
              <a:defRPr sz="5600" b="1"/>
            </a:lvl9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idx="60" hasCustomPrompt="1"/>
          </p:nvPr>
        </p:nvSpPr>
        <p:spPr>
          <a:xfrm>
            <a:off x="17226104" y="13687926"/>
            <a:ext cx="7040880" cy="5029200"/>
          </a:xfrm>
          <a:ln>
            <a:solidFill>
              <a:schemeClr val="bg2"/>
            </a:solidFill>
          </a:ln>
        </p:spPr>
        <p:txBody>
          <a:bodyPr vert="horz" lIns="313493" tIns="156747" rIns="313493" bIns="156747" rtlCol="0">
            <a:noAutofit/>
          </a:bodyPr>
          <a:lstStyle>
            <a:lvl1pPr>
              <a:buNone/>
              <a:defRPr lang="en-US" sz="5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ctr"/>
            <a:r>
              <a:rPr lang="en-US"/>
              <a:t>Insert Picture</a:t>
            </a:r>
          </a:p>
        </p:txBody>
      </p:sp>
      <p:sp>
        <p:nvSpPr>
          <p:cNvPr id="46" name="Text Placeholder 32"/>
          <p:cNvSpPr>
            <a:spLocks noGrp="1"/>
          </p:cNvSpPr>
          <p:nvPr>
            <p:ph type="body" sz="quarter" idx="63" hasCustomPrompt="1"/>
          </p:nvPr>
        </p:nvSpPr>
        <p:spPr>
          <a:xfrm>
            <a:off x="24993601" y="18745701"/>
            <a:ext cx="7049000" cy="656724"/>
          </a:xfrm>
        </p:spPr>
        <p:txBody>
          <a:bodyPr>
            <a:noAutofit/>
          </a:bodyPr>
          <a:lstStyle>
            <a:lvl1pPr marL="0" indent="0" algn="ctr">
              <a:buNone/>
              <a:defRPr sz="2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 marL="3134930" indent="0" algn="ctr">
              <a:buNone/>
              <a:defRPr sz="6000"/>
            </a:lvl3pPr>
            <a:lvl4pPr marL="4702394" indent="0" algn="ctr">
              <a:buNone/>
              <a:defRPr sz="4800"/>
            </a:lvl4pPr>
            <a:lvl5pPr marL="6269858" indent="0" algn="ctr">
              <a:buNone/>
              <a:defRPr sz="4800"/>
            </a:lvl5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54" name="Text Placeholder 32"/>
          <p:cNvSpPr>
            <a:spLocks noGrp="1"/>
          </p:cNvSpPr>
          <p:nvPr>
            <p:ph type="body" sz="quarter" idx="65" hasCustomPrompt="1"/>
          </p:nvPr>
        </p:nvSpPr>
        <p:spPr>
          <a:xfrm>
            <a:off x="24993601" y="9324975"/>
            <a:ext cx="7049000" cy="656724"/>
          </a:xfrm>
        </p:spPr>
        <p:txBody>
          <a:bodyPr>
            <a:noAutofit/>
          </a:bodyPr>
          <a:lstStyle>
            <a:lvl1pPr marL="0" indent="0" algn="ctr">
              <a:buNone/>
              <a:defRPr sz="2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 marL="3134930" indent="0" algn="ctr">
              <a:buNone/>
              <a:defRPr sz="6000"/>
            </a:lvl3pPr>
            <a:lvl4pPr marL="4702394" indent="0" algn="ctr">
              <a:buNone/>
              <a:defRPr sz="4800"/>
            </a:lvl4pPr>
            <a:lvl5pPr marL="6269858" indent="0" algn="ctr">
              <a:buNone/>
              <a:defRPr sz="4800"/>
            </a:lvl5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55" name="Picture Placeholder 2"/>
          <p:cNvSpPr>
            <a:spLocks noGrp="1"/>
          </p:cNvSpPr>
          <p:nvPr>
            <p:ph type="pic" idx="66" hasCustomPrompt="1"/>
          </p:nvPr>
        </p:nvSpPr>
        <p:spPr>
          <a:xfrm>
            <a:off x="24979953" y="4267200"/>
            <a:ext cx="7040880" cy="5029200"/>
          </a:xfrm>
          <a:ln>
            <a:solidFill>
              <a:schemeClr val="bg2"/>
            </a:solidFill>
          </a:ln>
        </p:spPr>
        <p:txBody>
          <a:bodyPr vert="horz" lIns="313493" tIns="156747" rIns="313493" bIns="156747" rtlCol="0">
            <a:noAutofit/>
          </a:bodyPr>
          <a:lstStyle>
            <a:lvl1pPr>
              <a:buNone/>
              <a:defRPr lang="en-US" sz="5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ctr"/>
            <a:r>
              <a:rPr lang="en-US"/>
              <a:t>Insert Picture</a:t>
            </a:r>
          </a:p>
        </p:txBody>
      </p:sp>
      <p:sp>
        <p:nvSpPr>
          <p:cNvPr id="56" name="Picture Placeholder 2"/>
          <p:cNvSpPr>
            <a:spLocks noGrp="1"/>
          </p:cNvSpPr>
          <p:nvPr>
            <p:ph type="pic" idx="64" hasCustomPrompt="1"/>
          </p:nvPr>
        </p:nvSpPr>
        <p:spPr>
          <a:xfrm>
            <a:off x="24979953" y="13687926"/>
            <a:ext cx="7040880" cy="5029200"/>
          </a:xfrm>
          <a:ln>
            <a:solidFill>
              <a:schemeClr val="bg2"/>
            </a:solidFill>
          </a:ln>
        </p:spPr>
        <p:txBody>
          <a:bodyPr vert="horz" lIns="313493" tIns="156747" rIns="313493" bIns="156747" rtlCol="0">
            <a:noAutofit/>
          </a:bodyPr>
          <a:lstStyle>
            <a:lvl1pPr>
              <a:buNone/>
              <a:defRPr lang="en-US" sz="5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ctr"/>
            <a:r>
              <a:rPr lang="en-US"/>
              <a:t>Insert Picture</a:t>
            </a:r>
          </a:p>
        </p:txBody>
      </p:sp>
      <p:sp>
        <p:nvSpPr>
          <p:cNvPr id="57" name="Text Placeholder 54"/>
          <p:cNvSpPr>
            <a:spLocks noGrp="1"/>
          </p:cNvSpPr>
          <p:nvPr>
            <p:ph type="body" sz="quarter" idx="67" hasCustomPrompt="1"/>
          </p:nvPr>
        </p:nvSpPr>
        <p:spPr>
          <a:xfrm>
            <a:off x="24736426" y="20110754"/>
            <a:ext cx="5353450" cy="183484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600" b="0" baseline="0">
                <a:solidFill>
                  <a:schemeClr val="tx1"/>
                </a:solidFill>
              </a:defRPr>
            </a:lvl1pPr>
            <a:lvl2pPr marL="1567466" indent="0">
              <a:buNone/>
              <a:defRPr sz="4400"/>
            </a:lvl2pPr>
            <a:lvl3pPr marL="3134930" indent="0">
              <a:buNone/>
              <a:defRPr sz="4000"/>
            </a:lvl3pPr>
            <a:lvl4pPr marL="4702394" indent="0">
              <a:buNone/>
              <a:defRPr sz="3200"/>
            </a:lvl4pPr>
            <a:lvl5pPr marL="6269858" indent="0">
              <a:buNone/>
              <a:defRPr sz="3200"/>
            </a:lvl5pPr>
          </a:lstStyle>
          <a:p>
            <a:pPr lvl="0"/>
            <a:r>
              <a:rPr lang="en-US" dirty="0"/>
              <a:t>Additional Names here as needed.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914400" y="11625073"/>
            <a:ext cx="15052676" cy="757428"/>
          </a:xfrm>
        </p:spPr>
        <p:txBody>
          <a:bodyPr anchor="t">
            <a:normAutofit/>
          </a:bodyPr>
          <a:lstStyle>
            <a:lvl1pPr marL="0" indent="0">
              <a:buNone/>
              <a:defRPr sz="5400" b="1" baseline="0">
                <a:latin typeface="Myriad Pro" pitchFamily="34" charset="0"/>
              </a:defRPr>
            </a:lvl1pPr>
            <a:lvl2pPr marL="1567464" indent="0">
              <a:buNone/>
              <a:defRPr sz="6900" b="1"/>
            </a:lvl2pPr>
            <a:lvl3pPr marL="3134930" indent="0">
              <a:buNone/>
              <a:defRPr sz="6200" b="1"/>
            </a:lvl3pPr>
            <a:lvl4pPr marL="4702394" indent="0">
              <a:buNone/>
              <a:defRPr sz="5600" b="1"/>
            </a:lvl4pPr>
            <a:lvl5pPr marL="6269858" indent="0">
              <a:buNone/>
              <a:defRPr sz="5600" b="1"/>
            </a:lvl5pPr>
            <a:lvl6pPr marL="7837323" indent="0">
              <a:buNone/>
              <a:defRPr sz="5600" b="1"/>
            </a:lvl6pPr>
            <a:lvl7pPr marL="9404787" indent="0">
              <a:buNone/>
              <a:defRPr sz="5600" b="1"/>
            </a:lvl7pPr>
            <a:lvl8pPr marL="10972251" indent="0">
              <a:buNone/>
              <a:defRPr sz="5600" b="1"/>
            </a:lvl8pPr>
            <a:lvl9pPr marL="12539717" indent="0">
              <a:buNone/>
              <a:defRPr sz="5600" b="1"/>
            </a:lvl9pPr>
          </a:lstStyle>
          <a:p>
            <a:pPr lvl="0"/>
            <a:r>
              <a:rPr lang="en-US"/>
              <a:t>Click to Add a Section Header</a:t>
            </a:r>
          </a:p>
        </p:txBody>
      </p:sp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3EC893D8-7183-49D0-BDD3-2815AC105D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4" y="19194480"/>
            <a:ext cx="2365207" cy="2571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648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902" y="7696201"/>
            <a:ext cx="16459199" cy="128015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0116800"/>
            <a:ext cx="32918400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4"/>
          <p:cNvSpPr>
            <a:spLocks noGrp="1"/>
          </p:cNvSpPr>
          <p:nvPr>
            <p:ph type="body" sz="quarter" idx="34" hasCustomPrompt="1"/>
          </p:nvPr>
        </p:nvSpPr>
        <p:spPr>
          <a:xfrm>
            <a:off x="16840201" y="20110754"/>
            <a:ext cx="7934327" cy="183484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600" b="0" baseline="0">
                <a:solidFill>
                  <a:schemeClr val="tx1"/>
                </a:solidFill>
              </a:defRPr>
            </a:lvl1pPr>
            <a:lvl2pPr marL="1567466" indent="0">
              <a:buNone/>
              <a:defRPr sz="4400"/>
            </a:lvl2pPr>
            <a:lvl3pPr marL="3134930" indent="0">
              <a:buNone/>
              <a:defRPr sz="4000"/>
            </a:lvl3pPr>
            <a:lvl4pPr marL="4702394" indent="0">
              <a:buNone/>
              <a:defRPr sz="3200"/>
            </a:lvl4pPr>
            <a:lvl5pPr marL="6269858" indent="0">
              <a:buNone/>
              <a:defRPr sz="3200"/>
            </a:lvl5pPr>
          </a:lstStyle>
          <a:p>
            <a:pPr lvl="0"/>
            <a:r>
              <a:rPr lang="en-US" dirty="0"/>
              <a:t>Your Name (in Bold), Rank, Branch Plus Advisor, URL etc.  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3291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2387600"/>
            <a:ext cx="329184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0" y="228600"/>
            <a:ext cx="2880891" cy="2082659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365200" y="381000"/>
            <a:ext cx="6115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Naval </a:t>
            </a:r>
          </a:p>
          <a:p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Postgraduate</a:t>
            </a:r>
          </a:p>
          <a:p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School</a:t>
            </a:r>
          </a:p>
        </p:txBody>
      </p:sp>
      <p:sp>
        <p:nvSpPr>
          <p:cNvPr id="26" name="Text Placeholder 4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14400" y="177800"/>
            <a:ext cx="20839340" cy="1879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6600" b="1" baseline="0">
                <a:solidFill>
                  <a:schemeClr val="bg1"/>
                </a:solidFill>
                <a:latin typeface="Myriad Pro" pitchFamily="34" charset="0"/>
              </a:defRPr>
            </a:lvl1pPr>
            <a:lvl2pPr marL="1567466" indent="0">
              <a:buNone/>
              <a:defRPr/>
            </a:lvl2pPr>
            <a:lvl3pPr marL="3134930" indent="0">
              <a:buNone/>
              <a:defRPr/>
            </a:lvl3pPr>
            <a:lvl4pPr marL="4702394" indent="0">
              <a:buNone/>
              <a:defRPr/>
            </a:lvl4pPr>
            <a:lvl5pPr marL="6269858" indent="0">
              <a:buNone/>
              <a:defRPr/>
            </a:lvl5pPr>
          </a:lstStyle>
          <a:p>
            <a:pPr lvl="0"/>
            <a:r>
              <a:rPr lang="en-US"/>
              <a:t>Click to Add Poster/Project Title here </a:t>
            </a:r>
          </a:p>
          <a:p>
            <a:pPr lvl="0"/>
            <a:r>
              <a:rPr lang="en-US"/>
              <a:t>(about 55 characters).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52" hasCustomPrompt="1"/>
          </p:nvPr>
        </p:nvSpPr>
        <p:spPr>
          <a:xfrm>
            <a:off x="16840202" y="10720198"/>
            <a:ext cx="15052676" cy="1219199"/>
          </a:xfrm>
        </p:spPr>
        <p:txBody>
          <a:bodyPr anchor="t">
            <a:normAutofit/>
          </a:bodyPr>
          <a:lstStyle>
            <a:lvl1pPr marL="0" indent="0">
              <a:buNone/>
              <a:defRPr sz="5400" b="1" baseline="0">
                <a:latin typeface="Myriad Pro" pitchFamily="34" charset="0"/>
              </a:defRPr>
            </a:lvl1pPr>
            <a:lvl2pPr marL="1567464" indent="0">
              <a:buNone/>
              <a:defRPr sz="6900" b="1"/>
            </a:lvl2pPr>
            <a:lvl3pPr marL="3134930" indent="0">
              <a:buNone/>
              <a:defRPr sz="6200" b="1"/>
            </a:lvl3pPr>
            <a:lvl4pPr marL="4702394" indent="0">
              <a:buNone/>
              <a:defRPr sz="5600" b="1"/>
            </a:lvl4pPr>
            <a:lvl5pPr marL="6269858" indent="0">
              <a:buNone/>
              <a:defRPr sz="5600" b="1"/>
            </a:lvl5pPr>
            <a:lvl6pPr marL="7837323" indent="0">
              <a:buNone/>
              <a:defRPr sz="5600" b="1"/>
            </a:lvl6pPr>
            <a:lvl7pPr marL="9404787" indent="0">
              <a:buNone/>
              <a:defRPr sz="5600" b="1"/>
            </a:lvl7pPr>
            <a:lvl8pPr marL="10972251" indent="0">
              <a:buNone/>
              <a:defRPr sz="5600" b="1"/>
            </a:lvl8pPr>
            <a:lvl9pPr marL="12539717" indent="0">
              <a:buNone/>
              <a:defRPr sz="5600" b="1"/>
            </a:lvl9pPr>
          </a:lstStyle>
          <a:p>
            <a:pPr lvl="0"/>
            <a:r>
              <a:rPr lang="en-US"/>
              <a:t>Click to Add a Section Header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sz="half" idx="53" hasCustomPrompt="1"/>
          </p:nvPr>
        </p:nvSpPr>
        <p:spPr>
          <a:xfrm>
            <a:off x="16840201" y="11744325"/>
            <a:ext cx="15052676" cy="8105775"/>
          </a:xfrm>
        </p:spPr>
        <p:txBody>
          <a:bodyPr>
            <a:noAutofit/>
          </a:bodyPr>
          <a:lstStyle>
            <a:lvl1pPr marL="457200" indent="-457200">
              <a:spcBef>
                <a:spcPts val="1600"/>
              </a:spcBef>
              <a:buFont typeface="Arial" panose="020B0604020202020204" pitchFamily="34" charset="0"/>
              <a:buChar char="•"/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1pPr>
            <a:lvl2pPr marL="1028700" indent="-514350">
              <a:spcBef>
                <a:spcPts val="1600"/>
              </a:spcBef>
              <a:buSzPct val="80000"/>
              <a:buFont typeface="Arial" panose="020B0604020202020204" pitchFamily="34" charset="0"/>
              <a:buChar char="‒"/>
              <a:defRPr sz="3600" i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2pPr>
            <a:lvl3pPr marL="1485900" indent="-457200">
              <a:spcBef>
                <a:spcPts val="1600"/>
              </a:spcBef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3pPr>
            <a:lvl4pPr marL="2000250" indent="-457200">
              <a:spcBef>
                <a:spcPts val="1600"/>
              </a:spcBef>
              <a:defRPr sz="2800" i="1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4pPr>
            <a:lvl5pPr marL="2457450" indent="-400050">
              <a:spcBef>
                <a:spcPts val="1600"/>
              </a:spcBef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add a paragraph or bullets.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idx="56" hasCustomPrompt="1"/>
          </p:nvPr>
        </p:nvSpPr>
        <p:spPr>
          <a:xfrm>
            <a:off x="16840202" y="3048000"/>
            <a:ext cx="12191999" cy="990600"/>
          </a:xfrm>
        </p:spPr>
        <p:txBody>
          <a:bodyPr anchor="t">
            <a:noAutofit/>
          </a:bodyPr>
          <a:lstStyle>
            <a:lvl1pPr marL="0" indent="0">
              <a:buNone/>
              <a:defRPr sz="5400" b="1" baseline="0">
                <a:latin typeface="Myriad Pro" pitchFamily="34" charset="0"/>
              </a:defRPr>
            </a:lvl1pPr>
            <a:lvl2pPr marL="1567464" indent="0">
              <a:buNone/>
              <a:defRPr sz="6900" b="1"/>
            </a:lvl2pPr>
            <a:lvl3pPr marL="3134930" indent="0">
              <a:buNone/>
              <a:defRPr sz="6200" b="1"/>
            </a:lvl3pPr>
            <a:lvl4pPr marL="4702394" indent="0">
              <a:buNone/>
              <a:defRPr sz="5600" b="1"/>
            </a:lvl4pPr>
            <a:lvl5pPr marL="6269858" indent="0">
              <a:buNone/>
              <a:defRPr sz="5600" b="1"/>
            </a:lvl5pPr>
            <a:lvl6pPr marL="7837323" indent="0">
              <a:buNone/>
              <a:defRPr sz="5600" b="1"/>
            </a:lvl6pPr>
            <a:lvl7pPr marL="9404787" indent="0">
              <a:buNone/>
              <a:defRPr sz="5600" b="1"/>
            </a:lvl7pPr>
            <a:lvl8pPr marL="10972251" indent="0">
              <a:buNone/>
              <a:defRPr sz="5600" b="1"/>
            </a:lvl8pPr>
            <a:lvl9pPr marL="12539717" indent="0">
              <a:buNone/>
              <a:defRPr sz="5600" b="1"/>
            </a:lvl9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57" hasCustomPrompt="1"/>
          </p:nvPr>
        </p:nvSpPr>
        <p:spPr>
          <a:xfrm>
            <a:off x="16840202" y="4072128"/>
            <a:ext cx="7696200" cy="6595872"/>
          </a:xfrm>
        </p:spPr>
        <p:txBody>
          <a:bodyPr>
            <a:noAutofit/>
          </a:bodyPr>
          <a:lstStyle>
            <a:lvl1pPr marL="457200" indent="-457200">
              <a:spcBef>
                <a:spcPts val="1600"/>
              </a:spcBef>
              <a:buFont typeface="Arial" panose="020B0604020202020204" pitchFamily="34" charset="0"/>
              <a:buChar char="•"/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1pPr>
            <a:lvl2pPr marL="1028700" indent="-514350">
              <a:spcBef>
                <a:spcPts val="1600"/>
              </a:spcBef>
              <a:buSzPct val="80000"/>
              <a:buFont typeface="Arial" panose="020B0604020202020204" pitchFamily="34" charset="0"/>
              <a:buChar char="‒"/>
              <a:defRPr sz="3600" i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2pPr>
            <a:lvl3pPr marL="1485900" indent="-457200">
              <a:spcBef>
                <a:spcPts val="1600"/>
              </a:spcBef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3pPr>
            <a:lvl4pPr marL="2000250" indent="-457200">
              <a:spcBef>
                <a:spcPts val="1600"/>
              </a:spcBef>
              <a:defRPr sz="2800" i="1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4pPr>
            <a:lvl5pPr marL="2457450" indent="-400050">
              <a:spcBef>
                <a:spcPts val="1600"/>
              </a:spcBef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add a paragraph or bullets.</a:t>
            </a:r>
          </a:p>
        </p:txBody>
      </p:sp>
      <p:sp>
        <p:nvSpPr>
          <p:cNvPr id="54" name="Text Placeholder 32"/>
          <p:cNvSpPr>
            <a:spLocks noGrp="1"/>
          </p:cNvSpPr>
          <p:nvPr>
            <p:ph type="body" sz="quarter" idx="65" hasCustomPrompt="1"/>
          </p:nvPr>
        </p:nvSpPr>
        <p:spPr>
          <a:xfrm>
            <a:off x="24993601" y="9324975"/>
            <a:ext cx="7049000" cy="656724"/>
          </a:xfrm>
        </p:spPr>
        <p:txBody>
          <a:bodyPr>
            <a:noAutofit/>
          </a:bodyPr>
          <a:lstStyle>
            <a:lvl1pPr marL="0" indent="0" algn="ctr">
              <a:buNone/>
              <a:defRPr sz="2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 marL="3134930" indent="0" algn="ctr">
              <a:buNone/>
              <a:defRPr sz="6000"/>
            </a:lvl3pPr>
            <a:lvl4pPr marL="4702394" indent="0" algn="ctr">
              <a:buNone/>
              <a:defRPr sz="4800"/>
            </a:lvl4pPr>
            <a:lvl5pPr marL="6269858" indent="0" algn="ctr">
              <a:buNone/>
              <a:defRPr sz="4800"/>
            </a:lvl5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55" name="Picture Placeholder 2"/>
          <p:cNvSpPr>
            <a:spLocks noGrp="1"/>
          </p:cNvSpPr>
          <p:nvPr>
            <p:ph type="pic" idx="66" hasCustomPrompt="1"/>
          </p:nvPr>
        </p:nvSpPr>
        <p:spPr>
          <a:xfrm>
            <a:off x="24979953" y="4267200"/>
            <a:ext cx="7040880" cy="5029200"/>
          </a:xfrm>
          <a:ln>
            <a:solidFill>
              <a:schemeClr val="bg2"/>
            </a:solidFill>
          </a:ln>
        </p:spPr>
        <p:txBody>
          <a:bodyPr vert="horz" lIns="313493" tIns="156747" rIns="313493" bIns="156747" rtlCol="0">
            <a:noAutofit/>
          </a:bodyPr>
          <a:lstStyle>
            <a:lvl1pPr>
              <a:buNone/>
              <a:defRPr lang="en-US" sz="5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ctr"/>
            <a:r>
              <a:rPr lang="en-US"/>
              <a:t>Insert Picture</a:t>
            </a:r>
          </a:p>
        </p:txBody>
      </p:sp>
      <p:sp>
        <p:nvSpPr>
          <p:cNvPr id="57" name="Text Placeholder 54"/>
          <p:cNvSpPr>
            <a:spLocks noGrp="1"/>
          </p:cNvSpPr>
          <p:nvPr>
            <p:ph type="body" sz="quarter" idx="67" hasCustomPrompt="1"/>
          </p:nvPr>
        </p:nvSpPr>
        <p:spPr>
          <a:xfrm>
            <a:off x="24736426" y="20110754"/>
            <a:ext cx="8750300" cy="183484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600" b="0" baseline="0">
                <a:solidFill>
                  <a:schemeClr val="tx1"/>
                </a:solidFill>
              </a:defRPr>
            </a:lvl1pPr>
            <a:lvl2pPr marL="1567466" indent="0">
              <a:buNone/>
              <a:defRPr sz="4400"/>
            </a:lvl2pPr>
            <a:lvl3pPr marL="3134930" indent="0">
              <a:buNone/>
              <a:defRPr sz="4000"/>
            </a:lvl3pPr>
            <a:lvl4pPr marL="4702394" indent="0">
              <a:buNone/>
              <a:defRPr sz="3200"/>
            </a:lvl4pPr>
            <a:lvl5pPr marL="6269858" indent="0">
              <a:buNone/>
              <a:defRPr sz="3200"/>
            </a:lvl5pPr>
          </a:lstStyle>
          <a:p>
            <a:pPr lvl="0"/>
            <a:r>
              <a:rPr lang="en-US"/>
              <a:t>Additional Names here as needed.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0" hasCustomPrompt="1"/>
          </p:nvPr>
        </p:nvSpPr>
        <p:spPr>
          <a:xfrm>
            <a:off x="914400" y="7564583"/>
            <a:ext cx="15052676" cy="1219199"/>
          </a:xfrm>
        </p:spPr>
        <p:txBody>
          <a:bodyPr anchor="t">
            <a:normAutofit/>
          </a:bodyPr>
          <a:lstStyle>
            <a:lvl1pPr marL="0" indent="0">
              <a:buNone/>
              <a:defRPr sz="5400" b="1" baseline="0">
                <a:latin typeface="Myriad Pro" pitchFamily="34" charset="0"/>
              </a:defRPr>
            </a:lvl1pPr>
            <a:lvl2pPr marL="1567464" indent="0">
              <a:buNone/>
              <a:defRPr sz="6900" b="1"/>
            </a:lvl2pPr>
            <a:lvl3pPr marL="3134930" indent="0">
              <a:buNone/>
              <a:defRPr sz="6200" b="1"/>
            </a:lvl3pPr>
            <a:lvl4pPr marL="4702394" indent="0">
              <a:buNone/>
              <a:defRPr sz="5600" b="1"/>
            </a:lvl4pPr>
            <a:lvl5pPr marL="6269858" indent="0">
              <a:buNone/>
              <a:defRPr sz="5600" b="1"/>
            </a:lvl5pPr>
            <a:lvl6pPr marL="7837323" indent="0">
              <a:buNone/>
              <a:defRPr sz="5600" b="1"/>
            </a:lvl6pPr>
            <a:lvl7pPr marL="9404787" indent="0">
              <a:buNone/>
              <a:defRPr sz="5600" b="1"/>
            </a:lvl7pPr>
            <a:lvl8pPr marL="10972251" indent="0">
              <a:buNone/>
              <a:defRPr sz="5600" b="1"/>
            </a:lvl8pPr>
            <a:lvl9pPr marL="12539717" indent="0">
              <a:buNone/>
              <a:defRPr sz="5600" b="1"/>
            </a:lvl9pPr>
          </a:lstStyle>
          <a:p>
            <a:pPr lvl="0"/>
            <a:r>
              <a:rPr lang="en-US"/>
              <a:t>Click to Add a Section Header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51" hasCustomPrompt="1"/>
          </p:nvPr>
        </p:nvSpPr>
        <p:spPr>
          <a:xfrm>
            <a:off x="914400" y="8588710"/>
            <a:ext cx="15052676" cy="3505200"/>
          </a:xfrm>
        </p:spPr>
        <p:txBody>
          <a:bodyPr>
            <a:noAutofit/>
          </a:bodyPr>
          <a:lstStyle>
            <a:lvl1pPr marL="457200" indent="-457200">
              <a:spcBef>
                <a:spcPts val="1600"/>
              </a:spcBef>
              <a:buFont typeface="Arial" panose="020B0604020202020204" pitchFamily="34" charset="0"/>
              <a:buChar char="•"/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1pPr>
            <a:lvl2pPr marL="1028700" indent="-514350">
              <a:spcBef>
                <a:spcPts val="1600"/>
              </a:spcBef>
              <a:buSzPct val="80000"/>
              <a:buFont typeface="Arial" panose="020B0604020202020204" pitchFamily="34" charset="0"/>
              <a:buChar char="‒"/>
              <a:defRPr sz="3600" i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2pPr>
            <a:lvl3pPr marL="1485900" indent="-457200">
              <a:spcBef>
                <a:spcPts val="1600"/>
              </a:spcBef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3pPr>
            <a:lvl4pPr marL="2000250" indent="-457200">
              <a:spcBef>
                <a:spcPts val="1600"/>
              </a:spcBef>
              <a:defRPr sz="2800" i="1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4pPr>
            <a:lvl5pPr marL="2457450" indent="-400050">
              <a:spcBef>
                <a:spcPts val="1600"/>
              </a:spcBef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add a paragraph or bullets.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914400" y="3048001"/>
            <a:ext cx="15052676" cy="1219199"/>
          </a:xfrm>
        </p:spPr>
        <p:txBody>
          <a:bodyPr anchor="t">
            <a:normAutofit/>
          </a:bodyPr>
          <a:lstStyle>
            <a:lvl1pPr marL="0" indent="0">
              <a:buNone/>
              <a:defRPr sz="5400" b="1" baseline="0">
                <a:latin typeface="Myriad Pro" pitchFamily="34" charset="0"/>
              </a:defRPr>
            </a:lvl1pPr>
            <a:lvl2pPr marL="1567464" indent="0">
              <a:buNone/>
              <a:defRPr sz="6900" b="1"/>
            </a:lvl2pPr>
            <a:lvl3pPr marL="3134930" indent="0">
              <a:buNone/>
              <a:defRPr sz="6200" b="1"/>
            </a:lvl3pPr>
            <a:lvl4pPr marL="4702394" indent="0">
              <a:buNone/>
              <a:defRPr sz="5600" b="1"/>
            </a:lvl4pPr>
            <a:lvl5pPr marL="6269858" indent="0">
              <a:buNone/>
              <a:defRPr sz="5600" b="1"/>
            </a:lvl5pPr>
            <a:lvl6pPr marL="7837323" indent="0">
              <a:buNone/>
              <a:defRPr sz="5600" b="1"/>
            </a:lvl6pPr>
            <a:lvl7pPr marL="9404787" indent="0">
              <a:buNone/>
              <a:defRPr sz="5600" b="1"/>
            </a:lvl7pPr>
            <a:lvl8pPr marL="10972251" indent="0">
              <a:buNone/>
              <a:defRPr sz="5600" b="1"/>
            </a:lvl8pPr>
            <a:lvl9pPr marL="12539717" indent="0">
              <a:buNone/>
              <a:defRPr sz="5600" b="1"/>
            </a:lvl9pPr>
          </a:lstStyle>
          <a:p>
            <a:pPr lvl="0"/>
            <a:r>
              <a:rPr lang="en-US"/>
              <a:t>Click to Add a Section Header</a:t>
            </a:r>
          </a:p>
        </p:txBody>
      </p:sp>
      <p:sp>
        <p:nvSpPr>
          <p:cNvPr id="69" name="Picture Placeholder 2"/>
          <p:cNvSpPr>
            <a:spLocks noGrp="1"/>
          </p:cNvSpPr>
          <p:nvPr>
            <p:ph type="pic" idx="68" hasCustomPrompt="1"/>
          </p:nvPr>
        </p:nvSpPr>
        <p:spPr>
          <a:xfrm>
            <a:off x="1028700" y="12420600"/>
            <a:ext cx="4572000" cy="3200400"/>
          </a:xfrm>
          <a:ln>
            <a:solidFill>
              <a:schemeClr val="bg2"/>
            </a:solidFill>
          </a:ln>
        </p:spPr>
        <p:txBody>
          <a:bodyPr vert="horz" lIns="313493" tIns="156747" rIns="313493" bIns="156747" rtlCol="0">
            <a:noAutofit/>
          </a:bodyPr>
          <a:lstStyle>
            <a:lvl1pPr marL="857250" indent="-857250" algn="l">
              <a:buFont typeface="Arial" panose="020B0604020202020204" pitchFamily="34" charset="0"/>
              <a:buNone/>
              <a:defRPr 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defRPr>
            </a:lvl1pPr>
          </a:lstStyle>
          <a:p>
            <a:pPr marL="0" lvl="0" indent="0" algn="ctr"/>
            <a:r>
              <a:rPr lang="en-US"/>
              <a:t>Insert Picture</a:t>
            </a:r>
          </a:p>
        </p:txBody>
      </p:sp>
      <p:sp>
        <p:nvSpPr>
          <p:cNvPr id="70" name="Text Placeholder 32"/>
          <p:cNvSpPr>
            <a:spLocks noGrp="1"/>
          </p:cNvSpPr>
          <p:nvPr>
            <p:ph type="body" sz="quarter" idx="69" hasCustomPrompt="1"/>
          </p:nvPr>
        </p:nvSpPr>
        <p:spPr>
          <a:xfrm>
            <a:off x="1028700" y="15659100"/>
            <a:ext cx="4572000" cy="609600"/>
          </a:xfrm>
        </p:spPr>
        <p:txBody>
          <a:bodyPr>
            <a:noAutofit/>
          </a:bodyPr>
          <a:lstStyle>
            <a:lvl1pPr marL="0" indent="0" algn="ctr">
              <a:buNone/>
              <a:defRPr sz="2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 marL="3134930" indent="0" algn="ctr">
              <a:buNone/>
              <a:defRPr sz="6000"/>
            </a:lvl3pPr>
            <a:lvl4pPr marL="4702394" indent="0" algn="ctr">
              <a:buNone/>
              <a:defRPr sz="4800"/>
            </a:lvl4pPr>
            <a:lvl5pPr marL="6269858" indent="0" algn="ctr">
              <a:buNone/>
              <a:defRPr sz="4800"/>
            </a:lvl5pPr>
          </a:lstStyle>
          <a:p>
            <a:pPr lvl="0"/>
            <a:r>
              <a:rPr lang="en-US"/>
              <a:t>Click to Add Caption    </a:t>
            </a:r>
          </a:p>
        </p:txBody>
      </p:sp>
      <p:sp>
        <p:nvSpPr>
          <p:cNvPr id="71" name="Picture Placeholder 2"/>
          <p:cNvSpPr>
            <a:spLocks noGrp="1"/>
          </p:cNvSpPr>
          <p:nvPr>
            <p:ph type="pic" idx="70" hasCustomPrompt="1"/>
          </p:nvPr>
        </p:nvSpPr>
        <p:spPr>
          <a:xfrm>
            <a:off x="6081713" y="12420600"/>
            <a:ext cx="4572000" cy="3200400"/>
          </a:xfrm>
          <a:ln>
            <a:solidFill>
              <a:schemeClr val="bg2"/>
            </a:solidFill>
          </a:ln>
        </p:spPr>
        <p:txBody>
          <a:bodyPr vert="horz" lIns="313493" tIns="156747" rIns="313493" bIns="156747" rtlCol="0">
            <a:noAutofit/>
          </a:bodyPr>
          <a:lstStyle>
            <a:lvl1pPr marL="857250" indent="-857250" algn="l">
              <a:buFont typeface="Arial" panose="020B0604020202020204" pitchFamily="34" charset="0"/>
              <a:buNone/>
              <a:defRPr 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defRPr>
            </a:lvl1pPr>
          </a:lstStyle>
          <a:p>
            <a:pPr marL="0" lvl="0" indent="0" algn="ctr"/>
            <a:r>
              <a:rPr lang="en-US"/>
              <a:t>Insert Picture</a:t>
            </a:r>
          </a:p>
        </p:txBody>
      </p:sp>
      <p:sp>
        <p:nvSpPr>
          <p:cNvPr id="72" name="Text Placeholder 32"/>
          <p:cNvSpPr>
            <a:spLocks noGrp="1"/>
          </p:cNvSpPr>
          <p:nvPr>
            <p:ph type="body" sz="quarter" idx="71" hasCustomPrompt="1"/>
          </p:nvPr>
        </p:nvSpPr>
        <p:spPr>
          <a:xfrm>
            <a:off x="6066972" y="15659100"/>
            <a:ext cx="4572000" cy="609600"/>
          </a:xfrm>
        </p:spPr>
        <p:txBody>
          <a:bodyPr>
            <a:noAutofit/>
          </a:bodyPr>
          <a:lstStyle>
            <a:lvl1pPr marL="0" indent="0" algn="ctr">
              <a:buNone/>
              <a:defRPr sz="2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 marL="3134930" indent="0" algn="ctr">
              <a:buNone/>
              <a:defRPr sz="6000"/>
            </a:lvl3pPr>
            <a:lvl4pPr marL="4702394" indent="0" algn="ctr">
              <a:buNone/>
              <a:defRPr sz="4800"/>
            </a:lvl4pPr>
            <a:lvl5pPr marL="6269858" indent="0" algn="ctr">
              <a:buNone/>
              <a:defRPr sz="4800"/>
            </a:lvl5pPr>
          </a:lstStyle>
          <a:p>
            <a:pPr lvl="0"/>
            <a:r>
              <a:rPr lang="en-US"/>
              <a:t>Click to Add Caption    </a:t>
            </a:r>
          </a:p>
        </p:txBody>
      </p:sp>
      <p:sp>
        <p:nvSpPr>
          <p:cNvPr id="75" name="Picture Placeholder 2"/>
          <p:cNvSpPr>
            <a:spLocks noGrp="1"/>
          </p:cNvSpPr>
          <p:nvPr>
            <p:ph type="pic" idx="72" hasCustomPrompt="1"/>
          </p:nvPr>
        </p:nvSpPr>
        <p:spPr>
          <a:xfrm>
            <a:off x="11134724" y="12420600"/>
            <a:ext cx="4572000" cy="3200400"/>
          </a:xfrm>
          <a:ln>
            <a:solidFill>
              <a:schemeClr val="bg2"/>
            </a:solidFill>
          </a:ln>
        </p:spPr>
        <p:txBody>
          <a:bodyPr vert="horz" lIns="313493" tIns="156747" rIns="313493" bIns="156747" rtlCol="0">
            <a:noAutofit/>
          </a:bodyPr>
          <a:lstStyle>
            <a:lvl1pPr marL="857250" indent="-857250" algn="l">
              <a:buFont typeface="Arial" panose="020B0604020202020204" pitchFamily="34" charset="0"/>
              <a:buNone/>
              <a:defRPr 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defRPr>
            </a:lvl1pPr>
          </a:lstStyle>
          <a:p>
            <a:pPr marL="0" lvl="0" indent="0" algn="ctr"/>
            <a:r>
              <a:rPr lang="en-US"/>
              <a:t>Insert Picture</a:t>
            </a:r>
          </a:p>
        </p:txBody>
      </p:sp>
      <p:sp>
        <p:nvSpPr>
          <p:cNvPr id="76" name="Text Placeholder 32"/>
          <p:cNvSpPr>
            <a:spLocks noGrp="1"/>
          </p:cNvSpPr>
          <p:nvPr>
            <p:ph type="body" sz="quarter" idx="73" hasCustomPrompt="1"/>
          </p:nvPr>
        </p:nvSpPr>
        <p:spPr>
          <a:xfrm>
            <a:off x="11134724" y="15659100"/>
            <a:ext cx="4572000" cy="609600"/>
          </a:xfrm>
        </p:spPr>
        <p:txBody>
          <a:bodyPr>
            <a:noAutofit/>
          </a:bodyPr>
          <a:lstStyle>
            <a:lvl1pPr marL="0" indent="0" algn="ctr">
              <a:buNone/>
              <a:defRPr sz="2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 marL="3134930" indent="0" algn="ctr">
              <a:buNone/>
              <a:defRPr sz="6000"/>
            </a:lvl3pPr>
            <a:lvl4pPr marL="4702394" indent="0" algn="ctr">
              <a:buNone/>
              <a:defRPr sz="4800"/>
            </a:lvl4pPr>
            <a:lvl5pPr marL="6269858" indent="0" algn="ctr">
              <a:buNone/>
              <a:defRPr sz="4800"/>
            </a:lvl5pPr>
          </a:lstStyle>
          <a:p>
            <a:pPr lvl="0"/>
            <a:r>
              <a:rPr lang="en-US"/>
              <a:t>Click to Add Caption    </a:t>
            </a:r>
          </a:p>
        </p:txBody>
      </p:sp>
      <p:sp>
        <p:nvSpPr>
          <p:cNvPr id="77" name="Content Placeholder 2"/>
          <p:cNvSpPr>
            <a:spLocks noGrp="1"/>
          </p:cNvSpPr>
          <p:nvPr>
            <p:ph sz="half" idx="74" hasCustomPrompt="1"/>
          </p:nvPr>
        </p:nvSpPr>
        <p:spPr>
          <a:xfrm>
            <a:off x="914400" y="16344900"/>
            <a:ext cx="15052676" cy="3505200"/>
          </a:xfrm>
        </p:spPr>
        <p:txBody>
          <a:bodyPr>
            <a:noAutofit/>
          </a:bodyPr>
          <a:lstStyle>
            <a:lvl1pPr marL="457200" indent="-457200">
              <a:spcBef>
                <a:spcPts val="1600"/>
              </a:spcBef>
              <a:buFont typeface="Arial" panose="020B0604020202020204" pitchFamily="34" charset="0"/>
              <a:buChar char="•"/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1pPr>
            <a:lvl2pPr marL="1028700" indent="-514350">
              <a:spcBef>
                <a:spcPts val="1600"/>
              </a:spcBef>
              <a:buSzPct val="80000"/>
              <a:buFont typeface="Arial" panose="020B0604020202020204" pitchFamily="34" charset="0"/>
              <a:buChar char="‒"/>
              <a:defRPr sz="3600" i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2pPr>
            <a:lvl3pPr marL="1485900" indent="-457200">
              <a:spcBef>
                <a:spcPts val="1600"/>
              </a:spcBef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3pPr>
            <a:lvl4pPr marL="2000250" indent="-457200">
              <a:spcBef>
                <a:spcPts val="1600"/>
              </a:spcBef>
              <a:defRPr sz="2800" i="1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4pPr>
            <a:lvl5pPr marL="2457450" indent="-400050">
              <a:spcBef>
                <a:spcPts val="1600"/>
              </a:spcBef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add a paragraph or bullets.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sz="half" idx="49" hasCustomPrompt="1"/>
          </p:nvPr>
        </p:nvSpPr>
        <p:spPr>
          <a:xfrm>
            <a:off x="914400" y="4072128"/>
            <a:ext cx="15052676" cy="3505200"/>
          </a:xfrm>
        </p:spPr>
        <p:txBody>
          <a:bodyPr>
            <a:noAutofit/>
          </a:bodyPr>
          <a:lstStyle>
            <a:lvl1pPr marL="457200" indent="-457200">
              <a:spcBef>
                <a:spcPts val="1600"/>
              </a:spcBef>
              <a:buFont typeface="Arial" panose="020B0604020202020204" pitchFamily="34" charset="0"/>
              <a:buChar char="•"/>
              <a:defRPr lang="en-US"/>
            </a:lvl1pPr>
            <a:lvl2pPr marL="1028700" indent="-514350">
              <a:spcBef>
                <a:spcPts val="1600"/>
              </a:spcBef>
              <a:buSzPct val="80000"/>
              <a:buFont typeface="Arial" panose="020B0604020202020204" pitchFamily="34" charset="0"/>
              <a:buChar char="‒"/>
              <a:defRPr sz="3600" i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2pPr>
            <a:lvl3pPr marL="1485900" indent="-457200">
              <a:spcBef>
                <a:spcPts val="1600"/>
              </a:spcBef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3pPr>
            <a:lvl4pPr marL="2000250" indent="-457200">
              <a:spcBef>
                <a:spcPts val="1600"/>
              </a:spcBef>
              <a:defRPr sz="2800" i="1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4pPr>
            <a:lvl5pPr marL="2457450" indent="-400050">
              <a:spcBef>
                <a:spcPts val="1600"/>
              </a:spcBef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add a paragraph or bullets.</a:t>
            </a: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949CA964-B0C6-4651-868A-48FF67315D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4" y="19194480"/>
            <a:ext cx="2365207" cy="2571932"/>
          </a:xfrm>
          <a:prstGeom prst="rect">
            <a:avLst/>
          </a:prstGeom>
        </p:spPr>
      </p:pic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4D2FB8EB-1BDB-42BC-9DDF-A4460C3BDDD2}"/>
              </a:ext>
            </a:extLst>
          </p:cNvPr>
          <p:cNvSpPr>
            <a:spLocks noGrp="1"/>
          </p:cNvSpPr>
          <p:nvPr>
            <p:ph type="pic" idx="43" hasCustomPrompt="1"/>
          </p:nvPr>
        </p:nvSpPr>
        <p:spPr>
          <a:xfrm>
            <a:off x="3057355" y="20116800"/>
            <a:ext cx="12120530" cy="1828800"/>
          </a:xfrm>
          <a:ln>
            <a:noFill/>
          </a:ln>
        </p:spPr>
        <p:txBody>
          <a:bodyPr vert="horz" lIns="313493" tIns="156747" rIns="313493" bIns="156747" rtlCol="0">
            <a:noAutofit/>
          </a:bodyPr>
          <a:lstStyle>
            <a:lvl1pPr marL="857250" indent="-857250" algn="l">
              <a:buFont typeface="Arial" panose="020B0604020202020204" pitchFamily="34" charset="0"/>
              <a:buNone/>
              <a:defRPr lang="en-US" sz="48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marL="0" marR="0" lvl="0" indent="0" algn="ctr" defTabSz="31349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Trajan Bold" panose="02020800000000000000" pitchFamily="18" charset="0"/>
              </a:rPr>
              <a:t>www.acquisitionresearch.net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25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02757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 indent="0">
              <a:spcBef>
                <a:spcPct val="20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4"/>
            <a:ext cx="29626560" cy="140246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spcBef>
                <a:spcPts val="1600"/>
              </a:spcBef>
            </a:pPr>
            <a:r>
              <a:rPr lang="en-US"/>
              <a:t>Click to edit Master text styles</a:t>
            </a:r>
          </a:p>
          <a:p>
            <a:pPr marL="457200" lvl="1" indent="-457200">
              <a:spcBef>
                <a:spcPts val="1600"/>
              </a:spcBef>
            </a:pPr>
            <a:r>
              <a:rPr lang="en-US"/>
              <a:t>Second level</a:t>
            </a:r>
          </a:p>
          <a:p>
            <a:pPr marL="457200" lvl="2" indent="-457200">
              <a:spcBef>
                <a:spcPts val="1600"/>
              </a:spcBef>
            </a:pPr>
            <a:r>
              <a:rPr lang="en-US"/>
              <a:t>Third level</a:t>
            </a:r>
          </a:p>
          <a:p>
            <a:pPr marL="457200" lvl="3" indent="-457200">
              <a:spcBef>
                <a:spcPts val="1600"/>
              </a:spcBef>
            </a:pPr>
            <a:r>
              <a:rPr lang="en-US"/>
              <a:t>Fourth level</a:t>
            </a:r>
          </a:p>
          <a:p>
            <a:pPr marL="457200" lvl="4" indent="-457200">
              <a:spcBef>
                <a:spcPts val="1600"/>
              </a:spcBef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3"/>
            <a:ext cx="7680960" cy="1168400"/>
          </a:xfrm>
          <a:prstGeom prst="rect">
            <a:avLst/>
          </a:prstGeom>
        </p:spPr>
        <p:txBody>
          <a:bodyPr vert="horz" lIns="313493" tIns="156747" rIns="313493" bIns="156747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fld id="{5F626E7F-91D9-42E6-A174-8657D5B99B8B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3"/>
            <a:ext cx="10424160" cy="1168400"/>
          </a:xfrm>
          <a:prstGeom prst="rect">
            <a:avLst/>
          </a:prstGeom>
        </p:spPr>
        <p:txBody>
          <a:bodyPr vert="horz" lIns="313493" tIns="156747" rIns="313493" bIns="156747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3"/>
            <a:ext cx="7680960" cy="1168400"/>
          </a:xfrm>
          <a:prstGeom prst="rect">
            <a:avLst/>
          </a:prstGeom>
        </p:spPr>
        <p:txBody>
          <a:bodyPr vert="horz" lIns="313493" tIns="156747" rIns="313493" bIns="156747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fld id="{775E2554-FE61-4B7C-8F36-203132E0D50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425823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60" r:id="rId3"/>
    <p:sldLayoutId id="2147483658" r:id="rId4"/>
  </p:sldLayoutIdLst>
  <p:txStyles>
    <p:titleStyle>
      <a:lvl1pPr algn="l" defTabSz="3134930" rtl="0" eaLnBrk="1" latinLnBrk="0" hangingPunct="1">
        <a:spcBef>
          <a:spcPct val="0"/>
        </a:spcBef>
        <a:buNone/>
        <a:defRPr lang="en-US" sz="5400" b="1" kern="1200" baseline="0">
          <a:solidFill>
            <a:schemeClr val="tx1">
              <a:lumMod val="85000"/>
              <a:lumOff val="15000"/>
            </a:schemeClr>
          </a:solidFill>
          <a:latin typeface="Myriad Pro" pitchFamily="34" charset="0"/>
          <a:ea typeface="+mn-ea"/>
          <a:cs typeface="+mn-cs"/>
        </a:defRPr>
      </a:lvl1pPr>
    </p:titleStyle>
    <p:bodyStyle>
      <a:lvl1pPr marL="1175598" indent="-1175598" algn="l" defTabSz="313493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3600" kern="1200" baseline="0" smtClean="0">
          <a:solidFill>
            <a:schemeClr val="tx1">
              <a:lumMod val="85000"/>
              <a:lumOff val="15000"/>
            </a:schemeClr>
          </a:solidFill>
          <a:latin typeface="Minion Pro" pitchFamily="18" charset="0"/>
          <a:ea typeface="+mn-ea"/>
          <a:cs typeface="+mn-cs"/>
        </a:defRPr>
      </a:lvl1pPr>
      <a:lvl2pPr marL="2547131" indent="-979665" algn="l" defTabSz="313493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3600" i="0" kern="1200" smtClean="0">
          <a:solidFill>
            <a:schemeClr val="tx1">
              <a:lumMod val="85000"/>
              <a:lumOff val="15000"/>
            </a:schemeClr>
          </a:solidFill>
          <a:latin typeface="Minion Pro" pitchFamily="18" charset="0"/>
          <a:ea typeface="+mn-ea"/>
          <a:cs typeface="+mn-cs"/>
        </a:defRPr>
      </a:lvl2pPr>
      <a:lvl3pPr marL="3918662" indent="-783732" algn="l" defTabSz="313493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3200" kern="1200" smtClean="0">
          <a:solidFill>
            <a:schemeClr val="tx1">
              <a:lumMod val="85000"/>
              <a:lumOff val="15000"/>
            </a:schemeClr>
          </a:solidFill>
          <a:latin typeface="Minion Pro" pitchFamily="18" charset="0"/>
          <a:ea typeface="+mn-ea"/>
          <a:cs typeface="+mn-cs"/>
        </a:defRPr>
      </a:lvl3pPr>
      <a:lvl4pPr marL="5486126" indent="-783732" algn="l" defTabSz="313493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800" i="1" kern="1200" smtClean="0">
          <a:solidFill>
            <a:schemeClr val="tx1">
              <a:lumMod val="85000"/>
              <a:lumOff val="15000"/>
            </a:schemeClr>
          </a:solidFill>
          <a:latin typeface="Minion Pro" pitchFamily="18" charset="0"/>
          <a:ea typeface="+mn-ea"/>
          <a:cs typeface="+mn-cs"/>
        </a:defRPr>
      </a:lvl4pPr>
      <a:lvl5pPr marL="7053590" indent="-783732" algn="l" defTabSz="313493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800" kern="1200">
          <a:solidFill>
            <a:schemeClr val="tx1">
              <a:lumMod val="85000"/>
              <a:lumOff val="15000"/>
            </a:schemeClr>
          </a:solidFill>
          <a:latin typeface="Minion Pro" pitchFamily="18" charset="0"/>
          <a:ea typeface="+mn-ea"/>
          <a:cs typeface="+mn-cs"/>
        </a:defRPr>
      </a:lvl5pPr>
      <a:lvl6pPr marL="8621055" indent="-783732" algn="l" defTabSz="3134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519" indent="-783732" algn="l" defTabSz="3134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5983" indent="-783732" algn="l" defTabSz="3134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449" indent="-783732" algn="l" defTabSz="3134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93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464" algn="l" defTabSz="313493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30" algn="l" defTabSz="313493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394" algn="l" defTabSz="313493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858" algn="l" defTabSz="313493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323" algn="l" defTabSz="313493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787" algn="l" defTabSz="313493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251" algn="l" defTabSz="313493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9717" algn="l" defTabSz="313493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76551" y="4392860"/>
            <a:ext cx="29626560" cy="4017295"/>
          </a:xfrm>
        </p:spPr>
        <p:txBody>
          <a:bodyPr/>
          <a:lstStyle/>
          <a:p>
            <a:r>
              <a:rPr lang="en-US" dirty="0"/>
              <a:t>Add text or a image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6551" y="3194125"/>
            <a:ext cx="29626560" cy="1198735"/>
          </a:xfrm>
        </p:spPr>
        <p:txBody>
          <a:bodyPr/>
          <a:lstStyle/>
          <a:p>
            <a:r>
              <a:rPr lang="en-US" dirty="0"/>
              <a:t>Add a 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6028" y="378372"/>
            <a:ext cx="8765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yriad Pro" pitchFamily="34" charset="0"/>
              </a:rPr>
              <a:t>Name, Rank, Service</a:t>
            </a:r>
          </a:p>
          <a:p>
            <a:r>
              <a:rPr lang="en-US" sz="4000" dirty="0">
                <a:solidFill>
                  <a:schemeClr val="bg1"/>
                </a:solidFill>
                <a:latin typeface="Myriad Pro" pitchFamily="34" charset="0"/>
              </a:rPr>
              <a:t>Name, Rank, Service</a:t>
            </a:r>
          </a:p>
        </p:txBody>
      </p:sp>
    </p:spTree>
    <p:extLst>
      <p:ext uri="{BB962C8B-B14F-4D97-AF65-F5344CB8AC3E}">
        <p14:creationId xmlns:p14="http://schemas.microsoft.com/office/powerpoint/2010/main" val="409767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D44DFB-E7EB-409D-AC6A-A74F2B88CEA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AE3EA-AD7B-4EE4-9ECC-45E24FD2AA7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546DD-F738-4A9C-A366-DAE6045319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ADFCE2-C9CF-4FDC-97BE-81B5CA99334E}"/>
              </a:ext>
            </a:extLst>
          </p:cNvPr>
          <p:cNvSpPr>
            <a:spLocks noGrp="1"/>
          </p:cNvSpPr>
          <p:nvPr>
            <p:ph type="pic" idx="36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AC7177-AFD8-418D-BB9B-A1E8733C6C7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AD5A0D-222E-4486-880D-A1A6EC7B746B}"/>
              </a:ext>
            </a:extLst>
          </p:cNvPr>
          <p:cNvSpPr>
            <a:spLocks noGrp="1"/>
          </p:cNvSpPr>
          <p:nvPr>
            <p:ph type="pic" idx="38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5E1B46-8AA5-46BB-A750-6A2D1614528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5D304E-B5EB-4919-B1F3-0D420927764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AF5CB11-DB85-4917-9F58-B0191ACD5847}"/>
              </a:ext>
            </a:extLst>
          </p:cNvPr>
          <p:cNvSpPr>
            <a:spLocks noGrp="1"/>
          </p:cNvSpPr>
          <p:nvPr>
            <p:ph sz="half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271B7AC-A355-4456-899C-F2FA3E68B71D}"/>
              </a:ext>
            </a:extLst>
          </p:cNvPr>
          <p:cNvSpPr>
            <a:spLocks noGrp="1"/>
          </p:cNvSpPr>
          <p:nvPr>
            <p:ph type="pic" idx="43"/>
          </p:nvPr>
        </p:nvSpPr>
        <p:spPr/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ED9CECD-D527-4BDB-BCDE-90D1F17C2937}"/>
              </a:ext>
            </a:extLst>
          </p:cNvPr>
          <p:cNvSpPr>
            <a:spLocks noGrp="1"/>
          </p:cNvSpPr>
          <p:nvPr>
            <p:ph sz="half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FA9B3A-7964-4B96-89D8-EB641D840C4E}"/>
              </a:ext>
            </a:extLst>
          </p:cNvPr>
          <p:cNvSpPr>
            <a:spLocks noGrp="1"/>
          </p:cNvSpPr>
          <p:nvPr>
            <p:ph type="body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94640C1-3B38-4082-9BD8-411586DC0209}"/>
              </a:ext>
            </a:extLst>
          </p:cNvPr>
          <p:cNvSpPr>
            <a:spLocks noGrp="1"/>
          </p:cNvSpPr>
          <p:nvPr>
            <p:ph sz="half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E97DB83-4046-4847-A4D0-07FF0F85CAF7}"/>
              </a:ext>
            </a:extLst>
          </p:cNvPr>
          <p:cNvSpPr>
            <a:spLocks noGrp="1"/>
          </p:cNvSpPr>
          <p:nvPr>
            <p:ph type="body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ADCE39A-D019-428D-9160-ED1C47148DDD}"/>
              </a:ext>
            </a:extLst>
          </p:cNvPr>
          <p:cNvSpPr>
            <a:spLocks noGrp="1"/>
          </p:cNvSpPr>
          <p:nvPr>
            <p:ph sz="half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9D4A5D9-E767-4DDA-90BF-0AC54B80433F}"/>
              </a:ext>
            </a:extLst>
          </p:cNvPr>
          <p:cNvSpPr>
            <a:spLocks noGrp="1"/>
          </p:cNvSpPr>
          <p:nvPr>
            <p:ph type="body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B99F3D2-54BB-45D7-9886-7ECE23466091}"/>
              </a:ext>
            </a:extLst>
          </p:cNvPr>
          <p:cNvSpPr>
            <a:spLocks noGrp="1"/>
          </p:cNvSpPr>
          <p:nvPr>
            <p:ph sz="half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8F8390-76F1-4003-AD05-AC29D374E26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25879FD-2EEF-484B-A67C-A3CD9820B9CF}"/>
              </a:ext>
            </a:extLst>
          </p:cNvPr>
          <p:cNvSpPr>
            <a:spLocks noGrp="1"/>
          </p:cNvSpPr>
          <p:nvPr>
            <p:ph type="body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1D93A68-070B-4829-93E3-D390683D5477}"/>
              </a:ext>
            </a:extLst>
          </p:cNvPr>
          <p:cNvSpPr>
            <a:spLocks noGrp="1"/>
          </p:cNvSpPr>
          <p:nvPr>
            <p:ph type="pic" idx="60"/>
          </p:nvPr>
        </p:nvSpPr>
        <p:spPr/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4083FB6-8105-4F1A-85E8-75D95FAD48C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54F1F83-6FC0-4FB2-9FCA-A7929F8A7B36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42B6E06-7A76-409B-BB36-9E287669FFC8}"/>
              </a:ext>
            </a:extLst>
          </p:cNvPr>
          <p:cNvSpPr>
            <a:spLocks noGrp="1"/>
          </p:cNvSpPr>
          <p:nvPr>
            <p:ph type="pic" idx="66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A08870A-DFC8-4B05-9749-FA8C1856DF5A}"/>
              </a:ext>
            </a:extLst>
          </p:cNvPr>
          <p:cNvSpPr>
            <a:spLocks noGrp="1"/>
          </p:cNvSpPr>
          <p:nvPr>
            <p:ph type="pic" idx="64"/>
          </p:nvPr>
        </p:nvSpPr>
        <p:spPr/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DD4CB4E-B646-45AF-989F-EC11CB2DCBD7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23E8592-4245-453F-80DC-D5568FAE2627}"/>
              </a:ext>
            </a:extLst>
          </p:cNvPr>
          <p:cNvSpPr>
            <a:spLocks noGrp="1"/>
          </p:cNvSpPr>
          <p:nvPr>
            <p:ph type="body" idx="4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6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9EFE9B-4BA7-4967-95BC-C20473F721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77005-39A8-41B7-94A1-13BC8BD469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834BF-7904-4F68-A7BB-72DAB869B268}"/>
              </a:ext>
            </a:extLst>
          </p:cNvPr>
          <p:cNvSpPr>
            <a:spLocks noGrp="1"/>
          </p:cNvSpPr>
          <p:nvPr>
            <p:ph type="body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820943-318F-4FBB-8D52-F0205FEEF42A}"/>
              </a:ext>
            </a:extLst>
          </p:cNvPr>
          <p:cNvSpPr>
            <a:spLocks noGrp="1"/>
          </p:cNvSpPr>
          <p:nvPr>
            <p:ph sz="half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53E0B1-02BC-4D14-9ABC-9B2FBF96293B}"/>
              </a:ext>
            </a:extLst>
          </p:cNvPr>
          <p:cNvSpPr>
            <a:spLocks noGrp="1"/>
          </p:cNvSpPr>
          <p:nvPr>
            <p:ph type="body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B229A2-3FB9-49B2-8D7C-36EC8077107F}"/>
              </a:ext>
            </a:extLst>
          </p:cNvPr>
          <p:cNvSpPr>
            <a:spLocks noGrp="1"/>
          </p:cNvSpPr>
          <p:nvPr>
            <p:ph sz="half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027DC3-4BF5-4E6A-88BD-63A67CF47A11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A8887D-DDAF-40FC-93B3-29437D989FFB}"/>
              </a:ext>
            </a:extLst>
          </p:cNvPr>
          <p:cNvSpPr>
            <a:spLocks noGrp="1"/>
          </p:cNvSpPr>
          <p:nvPr>
            <p:ph type="pic" idx="66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89899D-EB53-46B9-B4A5-231870210E1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ED9E0D-B94D-4379-B721-FBC6CE96D9FF}"/>
              </a:ext>
            </a:extLst>
          </p:cNvPr>
          <p:cNvSpPr>
            <a:spLocks noGrp="1"/>
          </p:cNvSpPr>
          <p:nvPr>
            <p:ph type="body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D5923CD-DE5A-42EE-BF33-89EAF4DE3F56}"/>
              </a:ext>
            </a:extLst>
          </p:cNvPr>
          <p:cNvSpPr>
            <a:spLocks noGrp="1"/>
          </p:cNvSpPr>
          <p:nvPr>
            <p:ph sz="half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C9DDCB1-E6A9-43C1-857C-F4BA8EA5286A}"/>
              </a:ext>
            </a:extLst>
          </p:cNvPr>
          <p:cNvSpPr>
            <a:spLocks noGrp="1"/>
          </p:cNvSpPr>
          <p:nvPr>
            <p:ph type="body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6699FB8-46C7-479D-ACED-7707624B6852}"/>
              </a:ext>
            </a:extLst>
          </p:cNvPr>
          <p:cNvSpPr>
            <a:spLocks noGrp="1"/>
          </p:cNvSpPr>
          <p:nvPr>
            <p:ph type="pic" idx="68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D604D40-485D-4439-929D-07F4279043C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CC557C-E29D-49DB-92FF-16F14E7D709E}"/>
              </a:ext>
            </a:extLst>
          </p:cNvPr>
          <p:cNvSpPr>
            <a:spLocks noGrp="1"/>
          </p:cNvSpPr>
          <p:nvPr>
            <p:ph type="pic" idx="70"/>
          </p:nvPr>
        </p:nvSpPr>
        <p:spPr/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6E48D0E-8D14-4B1C-AC84-119B552167EA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DD23C1B-5D41-475A-9F3B-C88B0D155CD6}"/>
              </a:ext>
            </a:extLst>
          </p:cNvPr>
          <p:cNvSpPr>
            <a:spLocks noGrp="1"/>
          </p:cNvSpPr>
          <p:nvPr>
            <p:ph type="pic" idx="72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857E558-2509-446D-B13E-0ADAB09EB1A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FF7A0EF-5EA6-4A15-A726-362BED136D4D}"/>
              </a:ext>
            </a:extLst>
          </p:cNvPr>
          <p:cNvSpPr>
            <a:spLocks noGrp="1"/>
          </p:cNvSpPr>
          <p:nvPr>
            <p:ph sz="half" idx="7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078A1B3-3531-4558-AB3F-59F064CD7283}"/>
              </a:ext>
            </a:extLst>
          </p:cNvPr>
          <p:cNvSpPr>
            <a:spLocks noGrp="1"/>
          </p:cNvSpPr>
          <p:nvPr>
            <p:ph sz="half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73886BB-BBA9-41D6-92B6-2F05C0815104}"/>
              </a:ext>
            </a:extLst>
          </p:cNvPr>
          <p:cNvSpPr>
            <a:spLocks noGrp="1"/>
          </p:cNvSpPr>
          <p:nvPr>
            <p:ph type="pic" idx="43"/>
          </p:nvPr>
        </p:nvSpPr>
        <p:spPr/>
      </p:sp>
    </p:spTree>
    <p:extLst>
      <p:ext uri="{BB962C8B-B14F-4D97-AF65-F5344CB8AC3E}">
        <p14:creationId xmlns:p14="http://schemas.microsoft.com/office/powerpoint/2010/main" val="114987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60DAAC-325D-4E98-A7E4-5CAA069B6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5EB603-6CE4-425E-B098-EFF874A2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50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ndscape_templates">
  <a:themeElements>
    <a:clrScheme name="NPS Colors (Blue / Gray Combo with Camo-Plumb)">
      <a:dk1>
        <a:sysClr val="windowText" lastClr="000000"/>
      </a:dk1>
      <a:lt1>
        <a:sysClr val="window" lastClr="FFFFFF"/>
      </a:lt1>
      <a:dk2>
        <a:srgbClr val="00457C"/>
      </a:dk2>
      <a:lt2>
        <a:srgbClr val="BEBEBE"/>
      </a:lt2>
      <a:accent1>
        <a:srgbClr val="FFD457"/>
      </a:accent1>
      <a:accent2>
        <a:srgbClr val="4569A3"/>
      </a:accent2>
      <a:accent3>
        <a:srgbClr val="52627C"/>
      </a:accent3>
      <a:accent4>
        <a:srgbClr val="798384"/>
      </a:accent4>
      <a:accent5>
        <a:srgbClr val="5C7868"/>
      </a:accent5>
      <a:accent6>
        <a:srgbClr val="6C5C76"/>
      </a:accent6>
      <a:hlink>
        <a:srgbClr val="0044CC"/>
      </a:hlink>
      <a:folHlink>
        <a:srgbClr val="66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Landscape_templates</Template>
  <TotalTime>88</TotalTime>
  <Words>18</Words>
  <Application>Microsoft Office PowerPoint</Application>
  <PresentationFormat>Custom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Minion Pro</vt:lpstr>
      <vt:lpstr>Myriad Pro</vt:lpstr>
      <vt:lpstr>Trajan Bold</vt:lpstr>
      <vt:lpstr>Trajan Pro</vt:lpstr>
      <vt:lpstr>Landscape_templates</vt:lpstr>
      <vt:lpstr>Add a Title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Shaffer, Karey (CIV)</dc:creator>
  <cp:lastModifiedBy>Johnson, Michelle (Contractor, SRS)</cp:lastModifiedBy>
  <cp:revision>10</cp:revision>
  <cp:lastPrinted>2015-03-18T19:40:55Z</cp:lastPrinted>
  <dcterms:created xsi:type="dcterms:W3CDTF">2015-04-17T21:48:49Z</dcterms:created>
  <dcterms:modified xsi:type="dcterms:W3CDTF">2021-09-10T21:46:40Z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A8DB5F5E-2EA1-4444-89D1-59F70D9B36BB</vt:lpwstr>
  </property>
  <property fmtid="{D5CDD505-2E9C-101B-9397-08002B2CF9AE}" pid="3" name="ArticulatePath">
    <vt:lpwstr>Presentation2</vt:lpwstr>
  </property>
</Properties>
</file>