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7.xml" ContentType="application/vnd.openxmlformats-officedocument.presentationml.tags+xml"/>
  <Override PartName="/ppt/comments/comment1.xml" ContentType="application/vnd.openxmlformats-officedocument.presentationml.comments+xml"/>
  <Override PartName="/ppt/tags/tag8.xml" ContentType="application/vnd.openxmlformats-officedocument.presentationml.tags+xml"/>
  <Override PartName="/ppt/notesSlides/notesSlide1.xml" ContentType="application/vnd.openxmlformats-officedocument.presentationml.notesSlide+xml"/>
  <Override PartName="/ppt/comments/comment2.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66" r:id="rId3"/>
  </p:sldIdLst>
  <p:sldSz cx="21945600" cy="32918400"/>
  <p:notesSz cx="6858000" cy="9144000"/>
  <p:custDataLst>
    <p:tags r:id="rId5"/>
  </p:custDataLst>
  <p:defaultTextStyle>
    <a:defPPr>
      <a:defRPr lang="en-US"/>
    </a:defPPr>
    <a:lvl1pPr marL="0" algn="l" defTabSz="3134930" rtl="0" eaLnBrk="1" latinLnBrk="0" hangingPunct="1">
      <a:defRPr sz="6200" kern="1200">
        <a:solidFill>
          <a:schemeClr val="tx1"/>
        </a:solidFill>
        <a:latin typeface="+mn-lt"/>
        <a:ea typeface="+mn-ea"/>
        <a:cs typeface="+mn-cs"/>
      </a:defRPr>
    </a:lvl1pPr>
    <a:lvl2pPr marL="1567464" algn="l" defTabSz="3134930" rtl="0" eaLnBrk="1" latinLnBrk="0" hangingPunct="1">
      <a:defRPr sz="6200" kern="1200">
        <a:solidFill>
          <a:schemeClr val="tx1"/>
        </a:solidFill>
        <a:latin typeface="+mn-lt"/>
        <a:ea typeface="+mn-ea"/>
        <a:cs typeface="+mn-cs"/>
      </a:defRPr>
    </a:lvl2pPr>
    <a:lvl3pPr marL="3134930" algn="l" defTabSz="3134930" rtl="0" eaLnBrk="1" latinLnBrk="0" hangingPunct="1">
      <a:defRPr sz="6200" kern="1200">
        <a:solidFill>
          <a:schemeClr val="tx1"/>
        </a:solidFill>
        <a:latin typeface="+mn-lt"/>
        <a:ea typeface="+mn-ea"/>
        <a:cs typeface="+mn-cs"/>
      </a:defRPr>
    </a:lvl3pPr>
    <a:lvl4pPr marL="4702394" algn="l" defTabSz="3134930" rtl="0" eaLnBrk="1" latinLnBrk="0" hangingPunct="1">
      <a:defRPr sz="6200" kern="1200">
        <a:solidFill>
          <a:schemeClr val="tx1"/>
        </a:solidFill>
        <a:latin typeface="+mn-lt"/>
        <a:ea typeface="+mn-ea"/>
        <a:cs typeface="+mn-cs"/>
      </a:defRPr>
    </a:lvl4pPr>
    <a:lvl5pPr marL="6269858" algn="l" defTabSz="3134930" rtl="0" eaLnBrk="1" latinLnBrk="0" hangingPunct="1">
      <a:defRPr sz="6200" kern="1200">
        <a:solidFill>
          <a:schemeClr val="tx1"/>
        </a:solidFill>
        <a:latin typeface="+mn-lt"/>
        <a:ea typeface="+mn-ea"/>
        <a:cs typeface="+mn-cs"/>
      </a:defRPr>
    </a:lvl5pPr>
    <a:lvl6pPr marL="7837323" algn="l" defTabSz="3134930" rtl="0" eaLnBrk="1" latinLnBrk="0" hangingPunct="1">
      <a:defRPr sz="6200" kern="1200">
        <a:solidFill>
          <a:schemeClr val="tx1"/>
        </a:solidFill>
        <a:latin typeface="+mn-lt"/>
        <a:ea typeface="+mn-ea"/>
        <a:cs typeface="+mn-cs"/>
      </a:defRPr>
    </a:lvl6pPr>
    <a:lvl7pPr marL="9404787" algn="l" defTabSz="3134930" rtl="0" eaLnBrk="1" latinLnBrk="0" hangingPunct="1">
      <a:defRPr sz="6200" kern="1200">
        <a:solidFill>
          <a:schemeClr val="tx1"/>
        </a:solidFill>
        <a:latin typeface="+mn-lt"/>
        <a:ea typeface="+mn-ea"/>
        <a:cs typeface="+mn-cs"/>
      </a:defRPr>
    </a:lvl7pPr>
    <a:lvl8pPr marL="10972251" algn="l" defTabSz="3134930" rtl="0" eaLnBrk="1" latinLnBrk="0" hangingPunct="1">
      <a:defRPr sz="6200" kern="1200">
        <a:solidFill>
          <a:schemeClr val="tx1"/>
        </a:solidFill>
        <a:latin typeface="+mn-lt"/>
        <a:ea typeface="+mn-ea"/>
        <a:cs typeface="+mn-cs"/>
      </a:defRPr>
    </a:lvl8pPr>
    <a:lvl9pPr marL="12539717" algn="l" defTabSz="3134930" rtl="0" eaLnBrk="1" latinLnBrk="0" hangingPunct="1">
      <a:defRPr sz="6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28">
          <p15:clr>
            <a:srgbClr val="A4A3A4"/>
          </p15:clr>
        </p15:guide>
        <p15:guide id="2" orient="horz" pos="1458">
          <p15:clr>
            <a:srgbClr val="A4A3A4"/>
          </p15:clr>
        </p15:guide>
        <p15:guide id="3" orient="horz" pos="2448">
          <p15:clr>
            <a:srgbClr val="A4A3A4"/>
          </p15:clr>
        </p15:guide>
        <p15:guide id="4" orient="horz" pos="19008">
          <p15:clr>
            <a:srgbClr val="A4A3A4"/>
          </p15:clr>
        </p15:guide>
        <p15:guide id="5" orient="horz" pos="7632">
          <p15:clr>
            <a:srgbClr val="A4A3A4"/>
          </p15:clr>
        </p15:guide>
        <p15:guide id="6" orient="horz" pos="8028">
          <p15:clr>
            <a:srgbClr val="A4A3A4"/>
          </p15:clr>
        </p15:guide>
        <p15:guide id="7" pos="6912">
          <p15:clr>
            <a:srgbClr val="A4A3A4"/>
          </p15:clr>
        </p15:guide>
        <p15:guide id="8" pos="576">
          <p15:clr>
            <a:srgbClr val="A4A3A4"/>
          </p15:clr>
        </p15:guide>
        <p15:guide id="9" pos="13248">
          <p15:clr>
            <a:srgbClr val="A4A3A4"/>
          </p15:clr>
        </p15:guide>
        <p15:guide id="10" pos="7089">
          <p15:clr>
            <a:srgbClr val="A4A3A4"/>
          </p15:clr>
        </p15:guide>
        <p15:guide id="11" pos="6717">
          <p15:clr>
            <a:srgbClr val="A4A3A4"/>
          </p15:clr>
        </p15:guide>
        <p15:guide id="12" pos="39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son, Michelle (Contractor, SRS)" initials="JM(S" lastIdx="6" clrIdx="0">
    <p:extLst>
      <p:ext uri="{19B8F6BF-5375-455C-9EA6-DF929625EA0E}">
        <p15:presenceInfo xmlns:p15="http://schemas.microsoft.com/office/powerpoint/2012/main" userId="S::michelle.johnson.ctr@nps.edu::ab723aae-6c67-4a3d-842e-5869a6adba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ADF02F-6C75-4912-BEC0-16890617ED31}" v="7" dt="2021-09-10T21:18:39.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27" autoAdjust="0"/>
    <p:restoredTop sz="97024" autoAdjust="0"/>
  </p:normalViewPr>
  <p:slideViewPr>
    <p:cSldViewPr showGuides="1">
      <p:cViewPr varScale="1">
        <p:scale>
          <a:sx n="22" d="100"/>
          <a:sy n="22" d="100"/>
        </p:scale>
        <p:origin x="2292" y="114"/>
      </p:cViewPr>
      <p:guideLst>
        <p:guide orient="horz" pos="1728"/>
        <p:guide orient="horz" pos="1458"/>
        <p:guide orient="horz" pos="2448"/>
        <p:guide orient="horz" pos="19008"/>
        <p:guide orient="horz" pos="7632"/>
        <p:guide orient="horz" pos="8028"/>
        <p:guide pos="6912"/>
        <p:guide pos="576"/>
        <p:guide pos="13248"/>
        <p:guide pos="7089"/>
        <p:guide pos="6717"/>
        <p:guide pos="396"/>
      </p:guideLst>
    </p:cSldViewPr>
  </p:slideViewPr>
  <p:notesTextViewPr>
    <p:cViewPr>
      <p:scale>
        <a:sx n="1" d="1"/>
        <a:sy n="1" d="1"/>
      </p:scale>
      <p:origin x="0" y="0"/>
    </p:cViewPr>
  </p:notesTextViewPr>
  <p:notesViewPr>
    <p:cSldViewPr>
      <p:cViewPr varScale="1">
        <p:scale>
          <a:sx n="69" d="100"/>
          <a:sy n="69" d="100"/>
        </p:scale>
        <p:origin x="-26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son, Michelle (Contractor, SRS)" userId="ab723aae-6c67-4a3d-842e-5869a6adba44" providerId="ADAL" clId="{64ADF02F-6C75-4912-BEC0-16890617ED31}"/>
    <pc:docChg chg="custSel modSld modMainMaster">
      <pc:chgData name="Johnson, Michelle (Contractor, SRS)" userId="ab723aae-6c67-4a3d-842e-5869a6adba44" providerId="ADAL" clId="{64ADF02F-6C75-4912-BEC0-16890617ED31}" dt="2021-09-10T21:21:37.774" v="49" actId="5900"/>
      <pc:docMkLst>
        <pc:docMk/>
      </pc:docMkLst>
      <pc:sldChg chg="modSp mod addCm modCm">
        <pc:chgData name="Johnson, Michelle (Contractor, SRS)" userId="ab723aae-6c67-4a3d-842e-5869a6adba44" providerId="ADAL" clId="{64ADF02F-6C75-4912-BEC0-16890617ED31}" dt="2021-09-10T21:21:37.774" v="49" actId="5900"/>
        <pc:sldMkLst>
          <pc:docMk/>
          <pc:sldMk cId="210596230" sldId="264"/>
        </pc:sldMkLst>
        <pc:spChg chg="mod">
          <ac:chgData name="Johnson, Michelle (Contractor, SRS)" userId="ab723aae-6c67-4a3d-842e-5869a6adba44" providerId="ADAL" clId="{64ADF02F-6C75-4912-BEC0-16890617ED31}" dt="2021-09-10T21:14:31.002" v="29" actId="20577"/>
          <ac:spMkLst>
            <pc:docMk/>
            <pc:sldMk cId="210596230" sldId="264"/>
            <ac:spMk id="40" creationId="{00000000-0000-0000-0000-000000000000}"/>
          </ac:spMkLst>
        </pc:spChg>
      </pc:sldChg>
      <pc:sldChg chg="modSp mod addCm modCm">
        <pc:chgData name="Johnson, Michelle (Contractor, SRS)" userId="ab723aae-6c67-4a3d-842e-5869a6adba44" providerId="ADAL" clId="{64ADF02F-6C75-4912-BEC0-16890617ED31}" dt="2021-09-10T21:21:05.881" v="48" actId="1589"/>
        <pc:sldMkLst>
          <pc:docMk/>
          <pc:sldMk cId="806137550" sldId="266"/>
        </pc:sldMkLst>
        <pc:spChg chg="mod">
          <ac:chgData name="Johnson, Michelle (Contractor, SRS)" userId="ab723aae-6c67-4a3d-842e-5869a6adba44" providerId="ADAL" clId="{64ADF02F-6C75-4912-BEC0-16890617ED31}" dt="2021-09-10T21:14:36.507" v="35" actId="20577"/>
          <ac:spMkLst>
            <pc:docMk/>
            <pc:sldMk cId="806137550" sldId="266"/>
            <ac:spMk id="7" creationId="{00000000-0000-0000-0000-000000000000}"/>
          </ac:spMkLst>
        </pc:spChg>
      </pc:sldChg>
      <pc:sldMasterChg chg="modSldLayout">
        <pc:chgData name="Johnson, Michelle (Contractor, SRS)" userId="ab723aae-6c67-4a3d-842e-5869a6adba44" providerId="ADAL" clId="{64ADF02F-6C75-4912-BEC0-16890617ED31}" dt="2021-09-10T21:13:10.160" v="5"/>
        <pc:sldMasterMkLst>
          <pc:docMk/>
          <pc:sldMasterMk cId="4258233661" sldId="2147483648"/>
        </pc:sldMasterMkLst>
        <pc:sldLayoutChg chg="addSp delSp modSp mod">
          <pc:chgData name="Johnson, Michelle (Contractor, SRS)" userId="ab723aae-6c67-4a3d-842e-5869a6adba44" providerId="ADAL" clId="{64ADF02F-6C75-4912-BEC0-16890617ED31}" dt="2021-09-10T21:13:03.741" v="3"/>
          <pc:sldLayoutMkLst>
            <pc:docMk/>
            <pc:sldMasterMk cId="4258233661" sldId="2147483648"/>
            <pc:sldLayoutMk cId="2083071427" sldId="2147483654"/>
          </pc:sldLayoutMkLst>
          <pc:picChg chg="del">
            <ac:chgData name="Johnson, Michelle (Contractor, SRS)" userId="ab723aae-6c67-4a3d-842e-5869a6adba44" providerId="ADAL" clId="{64ADF02F-6C75-4912-BEC0-16890617ED31}" dt="2021-09-10T21:13:03.355" v="2" actId="478"/>
            <ac:picMkLst>
              <pc:docMk/>
              <pc:sldMasterMk cId="4258233661" sldId="2147483648"/>
              <pc:sldLayoutMk cId="2083071427" sldId="2147483654"/>
              <ac:picMk id="32" creationId="{491CB764-FC59-497B-88F4-8FBEAC325619}"/>
            </ac:picMkLst>
          </pc:picChg>
          <pc:picChg chg="add mod">
            <ac:chgData name="Johnson, Michelle (Contractor, SRS)" userId="ab723aae-6c67-4a3d-842e-5869a6adba44" providerId="ADAL" clId="{64ADF02F-6C75-4912-BEC0-16890617ED31}" dt="2021-09-10T21:13:03.741" v="3"/>
            <ac:picMkLst>
              <pc:docMk/>
              <pc:sldMasterMk cId="4258233661" sldId="2147483648"/>
              <pc:sldLayoutMk cId="2083071427" sldId="2147483654"/>
              <ac:picMk id="34" creationId="{3F8307FF-1DAB-4C32-B103-C3AB89835E1C}"/>
            </ac:picMkLst>
          </pc:picChg>
        </pc:sldLayoutChg>
        <pc:sldLayoutChg chg="addSp delSp modSp mod">
          <pc:chgData name="Johnson, Michelle (Contractor, SRS)" userId="ab723aae-6c67-4a3d-842e-5869a6adba44" providerId="ADAL" clId="{64ADF02F-6C75-4912-BEC0-16890617ED31}" dt="2021-09-10T21:13:10.160" v="5"/>
          <pc:sldLayoutMkLst>
            <pc:docMk/>
            <pc:sldMasterMk cId="4258233661" sldId="2147483648"/>
            <pc:sldLayoutMk cId="2909470264" sldId="2147483655"/>
          </pc:sldLayoutMkLst>
          <pc:picChg chg="del">
            <ac:chgData name="Johnson, Michelle (Contractor, SRS)" userId="ab723aae-6c67-4a3d-842e-5869a6adba44" providerId="ADAL" clId="{64ADF02F-6C75-4912-BEC0-16890617ED31}" dt="2021-09-10T21:13:09.765" v="4" actId="478"/>
            <ac:picMkLst>
              <pc:docMk/>
              <pc:sldMasterMk cId="4258233661" sldId="2147483648"/>
              <pc:sldLayoutMk cId="2909470264" sldId="2147483655"/>
              <ac:picMk id="4" creationId="{E60A6B9A-E834-47E8-ADE4-C3FD335D1235}"/>
            </ac:picMkLst>
          </pc:picChg>
          <pc:picChg chg="add mod">
            <ac:chgData name="Johnson, Michelle (Contractor, SRS)" userId="ab723aae-6c67-4a3d-842e-5869a6adba44" providerId="ADAL" clId="{64ADF02F-6C75-4912-BEC0-16890617ED31}" dt="2021-09-10T21:13:10.160" v="5"/>
            <ac:picMkLst>
              <pc:docMk/>
              <pc:sldMasterMk cId="4258233661" sldId="2147483648"/>
              <pc:sldLayoutMk cId="2909470264" sldId="2147483655"/>
              <ac:picMk id="32" creationId="{105471EB-F7DB-4B6A-B557-4F0BFACAE975}"/>
            </ac:picMkLst>
          </pc:picChg>
        </pc:sldLayoutChg>
        <pc:sldLayoutChg chg="modSp mod">
          <pc:chgData name="Johnson, Michelle (Contractor, SRS)" userId="ab723aae-6c67-4a3d-842e-5869a6adba44" providerId="ADAL" clId="{64ADF02F-6C75-4912-BEC0-16890617ED31}" dt="2021-09-10T21:12:57.971" v="1" actId="1076"/>
          <pc:sldLayoutMkLst>
            <pc:docMk/>
            <pc:sldMasterMk cId="4258233661" sldId="2147483648"/>
            <pc:sldLayoutMk cId="68486146" sldId="2147483656"/>
          </pc:sldLayoutMkLst>
          <pc:picChg chg="mod">
            <ac:chgData name="Johnson, Michelle (Contractor, SRS)" userId="ab723aae-6c67-4a3d-842e-5869a6adba44" providerId="ADAL" clId="{64ADF02F-6C75-4912-BEC0-16890617ED31}" dt="2021-09-10T21:12:57.971" v="1" actId="1076"/>
            <ac:picMkLst>
              <pc:docMk/>
              <pc:sldMasterMk cId="4258233661" sldId="2147483648"/>
              <pc:sldLayoutMk cId="68486146" sldId="2147483656"/>
              <ac:picMk id="36" creationId="{F093A72B-40F9-4DD2-9889-2597383906CC}"/>
            </ac:picMkLst>
          </pc:picChg>
        </pc:sldLayoutChg>
      </pc:sldMaster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9-10T17:18:32.964" idx="3">
    <p:pos x="14794" y="2287"/>
    <p:text>Johnson, Michelle (Contractor, SRS)	9/10/2021
For pictures, aim to include a few visuals that display your main findings at a glance. This may be a chart or graph of the most relevant quantitative research. It may be another kind of infographic-like visualization of how and why this research matters.</p:text>
    <p:extLst>
      <p:ext uri="{C676402C-5697-4E1C-873F-D02D1690AC5C}">
        <p15:threadingInfo xmlns:p15="http://schemas.microsoft.com/office/powerpoint/2012/main" timeZoneBias="240"/>
      </p:ext>
    </p:extLst>
  </p:cm>
  <p:cm authorId="1" dt="2021-09-10T17:18:49.929" idx="4">
    <p:pos x="14794" y="2383"/>
    <p:text>For Results &amp; Their Impact, include a bullet explaining the impact your research may have on the operational community.</p:text>
    <p:extLst>
      <p:ext uri="{C676402C-5697-4E1C-873F-D02D1690AC5C}">
        <p15:threadingInfo xmlns:p15="http://schemas.microsoft.com/office/powerpoint/2012/main" timeZoneBias="240">
          <p15:parentCm authorId="1" idx="3"/>
        </p15:threadingInfo>
      </p:ext>
    </p:extLst>
  </p:cm>
  <p:cm authorId="1" dt="2021-09-10T17:20:41.919" idx="5">
    <p:pos x="14794" y="2479"/>
    <p:text>Do not repeat information from one section to another. Your abstract may not need to include your methods and results if you use the same language in those sections. It's OK if you have a shorter abstract for this poster than you do for your thesis.</p:text>
    <p:extLst>
      <p:ext uri="{C676402C-5697-4E1C-873F-D02D1690AC5C}">
        <p15:threadingInfo xmlns:p15="http://schemas.microsoft.com/office/powerpoint/2012/main" timeZoneBias="240">
          <p15:parentCm authorId="1" idx="3"/>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9-10T17:15:19.292" idx="1">
    <p:pos x="14794" y="4426"/>
    <p:text>For pictures, aim to include a few visuals that display your main findings at a glance. This may be a chart or graph of the most relevant quantitative research. It may be another kind of infographic-like visualization of how and why this research matters.</p:text>
    <p:extLst>
      <p:ext uri="{C676402C-5697-4E1C-873F-D02D1690AC5C}">
        <p15:threadingInfo xmlns:p15="http://schemas.microsoft.com/office/powerpoint/2012/main" timeZoneBias="240"/>
      </p:ext>
    </p:extLst>
  </p:cm>
  <p:cm authorId="1" dt="2021-09-10T17:18:20.972" idx="2">
    <p:pos x="14794" y="4522"/>
    <p:text>For Results &amp; Their Impact, include a bullet explaining the impact your research may have on the operational community.</p:text>
    <p:extLst>
      <p:ext uri="{C676402C-5697-4E1C-873F-D02D1690AC5C}">
        <p15:threadingInfo xmlns:p15="http://schemas.microsoft.com/office/powerpoint/2012/main" timeZoneBias="240">
          <p15:parentCm authorId="1" idx="1"/>
        </p15:threadingInfo>
      </p:ext>
    </p:extLst>
  </p:cm>
  <p:cm authorId="1" dt="2021-09-10T17:21:05.781" idx="6">
    <p:pos x="14794" y="4618"/>
    <p:text>Do not repeat information from one section to another. Your abstract may not need to include your methods and results if you use the same language in those sections. It's OK if you have a shorter abstract for this poster than you do for your thesis.</p:text>
    <p:extLst>
      <p:ext uri="{C676402C-5697-4E1C-873F-D02D1690AC5C}">
        <p15:threadingInfo xmlns:p15="http://schemas.microsoft.com/office/powerpoint/2012/main" timeZoneBias="240">
          <p15:parentCm authorId="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41398B-56F7-4F9C-930D-EDE85D76123E}" type="datetimeFigureOut">
              <a:rPr lang="en-US" smtClean="0"/>
              <a:t>9/10/2021</a:t>
            </a:fld>
            <a:endParaRPr lang="en-US" dirty="0"/>
          </a:p>
        </p:txBody>
      </p:sp>
      <p:sp>
        <p:nvSpPr>
          <p:cNvPr id="4" name="Slide Image Placeholder 3"/>
          <p:cNvSpPr>
            <a:spLocks noGrp="1" noRot="1" noChangeAspect="1"/>
          </p:cNvSpPr>
          <p:nvPr>
            <p:ph type="sldImg" idx="2"/>
          </p:nvPr>
        </p:nvSpPr>
        <p:spPr>
          <a:xfrm>
            <a:off x="2286000" y="685800"/>
            <a:ext cx="228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BE9CDC-70CF-4B24-81A5-563485A89C7F}" type="slidenum">
              <a:rPr lang="en-US" smtClean="0"/>
              <a:t>‹#›</a:t>
            </a:fld>
            <a:endParaRPr lang="en-US" dirty="0"/>
          </a:p>
        </p:txBody>
      </p:sp>
    </p:spTree>
    <p:extLst>
      <p:ext uri="{BB962C8B-B14F-4D97-AF65-F5344CB8AC3E}">
        <p14:creationId xmlns:p14="http://schemas.microsoft.com/office/powerpoint/2010/main" val="3515203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BE9CDC-70CF-4B24-81A5-563485A89C7F}" type="slidenum">
              <a:rPr lang="en-US" smtClean="0"/>
              <a:t>2</a:t>
            </a:fld>
            <a:endParaRPr lang="en-US" dirty="0"/>
          </a:p>
        </p:txBody>
      </p:sp>
    </p:spTree>
    <p:extLst>
      <p:ext uri="{BB962C8B-B14F-4D97-AF65-F5344CB8AC3E}">
        <p14:creationId xmlns:p14="http://schemas.microsoft.com/office/powerpoint/2010/main" val="16479428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4646819"/>
            <a:ext cx="19751040" cy="21724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626E7F-91D9-42E6-A174-8657D5B99B8B}" type="datetimeFigureOut">
              <a:rPr lang="en-US" smtClean="0"/>
              <a:t>9/10/2021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5E2554-FE61-4B7C-8F36-203132E0D50D}" type="slidenum">
              <a:rPr lang="en-US" smtClean="0"/>
              <a:t>‹#›</a:t>
            </a:fld>
            <a:endParaRPr lang="en-US" dirty="0"/>
          </a:p>
        </p:txBody>
      </p:sp>
      <p:grpSp>
        <p:nvGrpSpPr>
          <p:cNvPr id="7" name="Group 6"/>
          <p:cNvGrpSpPr/>
          <p:nvPr userDrawn="1"/>
        </p:nvGrpSpPr>
        <p:grpSpPr>
          <a:xfrm>
            <a:off x="0" y="0"/>
            <a:ext cx="21945600" cy="2819400"/>
            <a:chOff x="0" y="0"/>
            <a:chExt cx="21945600" cy="2819400"/>
          </a:xfrm>
        </p:grpSpPr>
        <p:sp>
          <p:nvSpPr>
            <p:cNvPr id="8" name="Rectangle 7"/>
            <p:cNvSpPr/>
            <p:nvPr userDrawn="1"/>
          </p:nvSpPr>
          <p:spPr>
            <a:xfrm>
              <a:off x="0" y="0"/>
              <a:ext cx="21945600" cy="274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sp>
          <p:nvSpPr>
            <p:cNvPr id="9" name="Rectangle 8"/>
            <p:cNvSpPr/>
            <p:nvPr userDrawn="1"/>
          </p:nvSpPr>
          <p:spPr>
            <a:xfrm>
              <a:off x="0" y="2743200"/>
              <a:ext cx="21945600"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gr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0330" y="533610"/>
            <a:ext cx="2777270" cy="2007749"/>
          </a:xfrm>
          <a:prstGeom prst="rect">
            <a:avLst/>
          </a:prstGeom>
        </p:spPr>
      </p:pic>
      <p:sp>
        <p:nvSpPr>
          <p:cNvPr id="11" name="TextBox 10"/>
          <p:cNvSpPr txBox="1"/>
          <p:nvPr userDrawn="1"/>
        </p:nvSpPr>
        <p:spPr>
          <a:xfrm>
            <a:off x="4267200" y="965537"/>
            <a:ext cx="14935200" cy="1015663"/>
          </a:xfrm>
          <a:prstGeom prst="rect">
            <a:avLst/>
          </a:prstGeom>
          <a:noFill/>
        </p:spPr>
        <p:txBody>
          <a:bodyPr wrap="square" rtlCol="0">
            <a:spAutoFit/>
          </a:bodyPr>
          <a:lstStyle/>
          <a:p>
            <a:r>
              <a:rPr lang="en-US" sz="6000" b="0" dirty="0">
                <a:solidFill>
                  <a:schemeClr val="bg1"/>
                </a:solidFill>
                <a:effectLst>
                  <a:outerShdw blurRad="38100" dist="38100" dir="2700000" algn="tl">
                    <a:srgbClr val="000000">
                      <a:alpha val="43137"/>
                    </a:srgbClr>
                  </a:outerShdw>
                </a:effectLst>
                <a:latin typeface="Trajan Pro" pitchFamily="18" charset="0"/>
              </a:rPr>
              <a:t>Naval</a:t>
            </a:r>
            <a:r>
              <a:rPr lang="en-US" sz="6000" b="0" baseline="0" dirty="0">
                <a:solidFill>
                  <a:schemeClr val="bg1"/>
                </a:solidFill>
                <a:effectLst>
                  <a:outerShdw blurRad="38100" dist="38100" dir="2700000" algn="tl">
                    <a:srgbClr val="000000">
                      <a:alpha val="43137"/>
                    </a:srgbClr>
                  </a:outerShdw>
                </a:effectLst>
                <a:latin typeface="Trajan Pro" pitchFamily="18" charset="0"/>
              </a:rPr>
              <a:t> </a:t>
            </a:r>
            <a:r>
              <a:rPr lang="en-US" sz="6000" b="0" dirty="0">
                <a:solidFill>
                  <a:schemeClr val="bg1"/>
                </a:solidFill>
                <a:effectLst>
                  <a:outerShdw blurRad="38100" dist="38100" dir="2700000" algn="tl">
                    <a:srgbClr val="000000">
                      <a:alpha val="43137"/>
                    </a:srgbClr>
                  </a:outerShdw>
                </a:effectLst>
                <a:latin typeface="Trajan Pro" pitchFamily="18" charset="0"/>
              </a:rPr>
              <a:t>Postgraduate</a:t>
            </a:r>
            <a:r>
              <a:rPr lang="en-US" sz="6000" b="0" baseline="0" dirty="0">
                <a:solidFill>
                  <a:schemeClr val="bg1"/>
                </a:solidFill>
                <a:effectLst>
                  <a:outerShdw blurRad="38100" dist="38100" dir="2700000" algn="tl">
                    <a:srgbClr val="000000">
                      <a:alpha val="43137"/>
                    </a:srgbClr>
                  </a:outerShdw>
                </a:effectLst>
                <a:latin typeface="Trajan Pro" pitchFamily="18" charset="0"/>
              </a:rPr>
              <a:t> </a:t>
            </a:r>
            <a:r>
              <a:rPr lang="en-US" sz="6000" b="0" dirty="0">
                <a:solidFill>
                  <a:schemeClr val="bg1"/>
                </a:solidFill>
                <a:effectLst>
                  <a:outerShdw blurRad="38100" dist="38100" dir="2700000" algn="tl">
                    <a:srgbClr val="000000">
                      <a:alpha val="43137"/>
                    </a:srgbClr>
                  </a:outerShdw>
                </a:effectLst>
                <a:latin typeface="Trajan Pro" pitchFamily="18" charset="0"/>
              </a:rPr>
              <a:t>School</a:t>
            </a:r>
          </a:p>
        </p:txBody>
      </p:sp>
    </p:spTree>
    <p:custDataLst>
      <p:tags r:id="rId1"/>
    </p:custDataLst>
    <p:extLst>
      <p:ext uri="{BB962C8B-B14F-4D97-AF65-F5344CB8AC3E}">
        <p14:creationId xmlns:p14="http://schemas.microsoft.com/office/powerpoint/2010/main" val="2676162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ter 1 - image footer">
    <p:spTree>
      <p:nvGrpSpPr>
        <p:cNvPr id="1" name=""/>
        <p:cNvGrpSpPr/>
        <p:nvPr/>
      </p:nvGrpSpPr>
      <p:grpSpPr>
        <a:xfrm>
          <a:off x="0" y="0"/>
          <a:ext cx="0" cy="0"/>
          <a:chOff x="0" y="0"/>
          <a:chExt cx="0" cy="0"/>
        </a:xfrm>
      </p:grpSpPr>
      <p:grpSp>
        <p:nvGrpSpPr>
          <p:cNvPr id="30" name="Group 29"/>
          <p:cNvGrpSpPr/>
          <p:nvPr userDrawn="1"/>
        </p:nvGrpSpPr>
        <p:grpSpPr>
          <a:xfrm>
            <a:off x="0" y="0"/>
            <a:ext cx="21945600" cy="2819400"/>
            <a:chOff x="0" y="0"/>
            <a:chExt cx="21945600" cy="2819400"/>
          </a:xfrm>
        </p:grpSpPr>
        <p:sp>
          <p:nvSpPr>
            <p:cNvPr id="25" name="Rectangle 24"/>
            <p:cNvSpPr/>
            <p:nvPr userDrawn="1"/>
          </p:nvSpPr>
          <p:spPr>
            <a:xfrm>
              <a:off x="0" y="0"/>
              <a:ext cx="21945600" cy="274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sp>
          <p:nvSpPr>
            <p:cNvPr id="29" name="Rectangle 28"/>
            <p:cNvSpPr/>
            <p:nvPr userDrawn="1"/>
          </p:nvSpPr>
          <p:spPr>
            <a:xfrm>
              <a:off x="0" y="2743200"/>
              <a:ext cx="21945600"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grpSp>
      <p:sp>
        <p:nvSpPr>
          <p:cNvPr id="12" name="Picture Placeholder 2"/>
          <p:cNvSpPr>
            <a:spLocks noGrp="1"/>
          </p:cNvSpPr>
          <p:nvPr>
            <p:ph type="pic" idx="16" hasCustomPrompt="1"/>
          </p:nvPr>
        </p:nvSpPr>
        <p:spPr>
          <a:xfrm>
            <a:off x="914399" y="24612600"/>
            <a:ext cx="4572000" cy="3200401"/>
          </a:xfrm>
          <a:ln>
            <a:solidFill>
              <a:schemeClr val="bg2"/>
            </a:solidFill>
          </a:ln>
        </p:spPr>
        <p:txBody>
          <a:bodyPr vert="horz" lIns="313493" tIns="156747" rIns="313493" bIns="156747" rtlCol="0">
            <a:noAutofit/>
          </a:bodyPr>
          <a:lstStyle>
            <a:lvl1pPr marL="857250" indent="-857250" algn="l">
              <a:buFont typeface="Arial" panose="020B0604020202020204" pitchFamily="34" charset="0"/>
              <a:buNone/>
              <a:defRPr lang="en-US" sz="5400">
                <a:solidFill>
                  <a:schemeClr val="tx1">
                    <a:lumMod val="50000"/>
                    <a:lumOff val="50000"/>
                  </a:schemeClr>
                </a:solidFill>
                <a:latin typeface="Myriad Pro" pitchFamily="34" charset="0"/>
              </a:defRPr>
            </a:lvl1pPr>
          </a:lstStyle>
          <a:p>
            <a:pPr marL="0" lvl="0" indent="0" algn="ctr"/>
            <a:r>
              <a:rPr lang="en-US" dirty="0"/>
              <a:t>Insert Picture</a:t>
            </a:r>
          </a:p>
        </p:txBody>
      </p:sp>
      <p:sp>
        <p:nvSpPr>
          <p:cNvPr id="18" name="Picture Placeholder 2"/>
          <p:cNvSpPr>
            <a:spLocks noGrp="1"/>
          </p:cNvSpPr>
          <p:nvPr>
            <p:ph type="pic" idx="17" hasCustomPrompt="1"/>
          </p:nvPr>
        </p:nvSpPr>
        <p:spPr>
          <a:xfrm>
            <a:off x="16459200" y="24612600"/>
            <a:ext cx="4572000" cy="3200401"/>
          </a:xfrm>
          <a:ln>
            <a:solidFill>
              <a:schemeClr val="bg2"/>
            </a:solidFill>
          </a:ln>
        </p:spPr>
        <p:txBody>
          <a:bodyPr vert="horz" lIns="313493" tIns="156747" rIns="313493" bIns="156747" rtlCol="0">
            <a:noAutofit/>
          </a:bodyPr>
          <a:lstStyle>
            <a:lvl1pPr>
              <a:buNone/>
              <a:defRPr lang="en-US" sz="5400" baseline="0">
                <a:solidFill>
                  <a:schemeClr val="tx1">
                    <a:lumMod val="50000"/>
                    <a:lumOff val="50000"/>
                  </a:schemeClr>
                </a:solidFill>
              </a:defRPr>
            </a:lvl1pPr>
          </a:lstStyle>
          <a:p>
            <a:pPr marL="0" lvl="0" indent="0" algn="ctr"/>
            <a:r>
              <a:rPr lang="en-US" dirty="0"/>
              <a:t>Insert Picture</a:t>
            </a:r>
          </a:p>
        </p:txBody>
      </p:sp>
      <p:sp>
        <p:nvSpPr>
          <p:cNvPr id="19" name="Picture Placeholder 2"/>
          <p:cNvSpPr>
            <a:spLocks noGrp="1"/>
          </p:cNvSpPr>
          <p:nvPr>
            <p:ph type="pic" idx="18" hasCustomPrompt="1"/>
          </p:nvPr>
        </p:nvSpPr>
        <p:spPr>
          <a:xfrm>
            <a:off x="11251095" y="24612600"/>
            <a:ext cx="4572000" cy="3200401"/>
          </a:xfrm>
          <a:ln>
            <a:solidFill>
              <a:schemeClr val="bg2"/>
            </a:solidFill>
          </a:ln>
        </p:spPr>
        <p:txBody>
          <a:bodyPr vert="horz" lIns="313493" tIns="156747" rIns="313493" bIns="156747" rtlCol="0">
            <a:noAutofit/>
          </a:bodyPr>
          <a:lstStyle>
            <a:lvl1pPr>
              <a:buNone/>
              <a:defRPr lang="en-US" sz="5400" baseline="0">
                <a:solidFill>
                  <a:schemeClr val="tx1">
                    <a:lumMod val="50000"/>
                    <a:lumOff val="50000"/>
                  </a:schemeClr>
                </a:solidFill>
              </a:defRPr>
            </a:lvl1pPr>
          </a:lstStyle>
          <a:p>
            <a:pPr marL="0" lvl="0" indent="0" algn="ctr"/>
            <a:r>
              <a:rPr lang="en-US" dirty="0"/>
              <a:t>Insert Picture</a:t>
            </a:r>
          </a:p>
        </p:txBody>
      </p:sp>
      <p:sp>
        <p:nvSpPr>
          <p:cNvPr id="20" name="Picture Placeholder 2"/>
          <p:cNvSpPr>
            <a:spLocks noGrp="1"/>
          </p:cNvSpPr>
          <p:nvPr>
            <p:ph type="pic" idx="19" hasCustomPrompt="1"/>
          </p:nvPr>
        </p:nvSpPr>
        <p:spPr>
          <a:xfrm>
            <a:off x="6082747" y="24612600"/>
            <a:ext cx="4572000" cy="3200401"/>
          </a:xfrm>
          <a:ln>
            <a:solidFill>
              <a:schemeClr val="bg2"/>
            </a:solidFill>
          </a:ln>
        </p:spPr>
        <p:txBody>
          <a:bodyPr vert="horz" lIns="313493" tIns="156747" rIns="313493" bIns="156747" rtlCol="0">
            <a:noAutofit/>
          </a:bodyPr>
          <a:lstStyle>
            <a:lvl1pPr marL="0" indent="0" algn="ctr">
              <a:buNone/>
              <a:defRPr lang="en-US" sz="5400">
                <a:solidFill>
                  <a:schemeClr val="tx1">
                    <a:lumMod val="50000"/>
                    <a:lumOff val="50000"/>
                  </a:schemeClr>
                </a:solidFill>
              </a:defRPr>
            </a:lvl1pPr>
          </a:lstStyle>
          <a:p>
            <a:pPr marL="0" lvl="0" indent="0" algn="ctr"/>
            <a:r>
              <a:rPr lang="en-US" dirty="0"/>
              <a:t>Insert Picture</a:t>
            </a:r>
          </a:p>
        </p:txBody>
      </p:sp>
      <p:sp>
        <p:nvSpPr>
          <p:cNvPr id="23" name="Text Placeholder 2"/>
          <p:cNvSpPr>
            <a:spLocks noGrp="1"/>
          </p:cNvSpPr>
          <p:nvPr>
            <p:ph type="body" idx="1" hasCustomPrompt="1"/>
          </p:nvPr>
        </p:nvSpPr>
        <p:spPr>
          <a:xfrm>
            <a:off x="621030" y="3581401"/>
            <a:ext cx="10044113"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24" name="Content Placeholder 2"/>
          <p:cNvSpPr>
            <a:spLocks noGrp="1"/>
          </p:cNvSpPr>
          <p:nvPr>
            <p:ph sz="half" idx="14" hasCustomPrompt="1"/>
          </p:nvPr>
        </p:nvSpPr>
        <p:spPr>
          <a:xfrm>
            <a:off x="621030" y="4572000"/>
            <a:ext cx="10042208" cy="5676900"/>
          </a:xfrm>
        </p:spPr>
        <p:txBody>
          <a:bodyPr>
            <a:noAutofit/>
          </a:bodyPr>
          <a:lstStyle>
            <a:lvl1pPr marL="457200" indent="-457200">
              <a:spcBef>
                <a:spcPts val="24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24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2400"/>
              </a:spcBef>
              <a:defRPr sz="3200">
                <a:solidFill>
                  <a:schemeClr val="tx1">
                    <a:lumMod val="85000"/>
                    <a:lumOff val="15000"/>
                  </a:schemeClr>
                </a:solidFill>
                <a:latin typeface="Minion Pro" pitchFamily="18" charset="0"/>
              </a:defRPr>
            </a:lvl3pPr>
            <a:lvl4pPr marL="2000250" indent="-457200">
              <a:spcBef>
                <a:spcPts val="2400"/>
              </a:spcBef>
              <a:defRPr sz="2800" i="1">
                <a:solidFill>
                  <a:schemeClr val="tx1">
                    <a:lumMod val="85000"/>
                    <a:lumOff val="15000"/>
                  </a:schemeClr>
                </a:solidFill>
                <a:latin typeface="Minion Pro" pitchFamily="18" charset="0"/>
              </a:defRPr>
            </a:lvl4pPr>
            <a:lvl5pPr marL="2457450" indent="-400050">
              <a:spcBef>
                <a:spcPts val="24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pic>
        <p:nvPicPr>
          <p:cNvPr id="27" name="Picture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78000" y="533610"/>
            <a:ext cx="2777270" cy="2007749"/>
          </a:xfrm>
          <a:prstGeom prst="rect">
            <a:avLst/>
          </a:prstGeom>
        </p:spPr>
      </p:pic>
      <p:sp>
        <p:nvSpPr>
          <p:cNvPr id="28" name="TextBox 27"/>
          <p:cNvSpPr txBox="1"/>
          <p:nvPr userDrawn="1"/>
        </p:nvSpPr>
        <p:spPr>
          <a:xfrm>
            <a:off x="17316449" y="701308"/>
            <a:ext cx="4076700" cy="1754326"/>
          </a:xfrm>
          <a:prstGeom prst="rect">
            <a:avLst/>
          </a:prstGeom>
          <a:noFill/>
        </p:spPr>
        <p:txBody>
          <a:bodyPr wrap="square" rtlCol="0">
            <a:spAutoFit/>
          </a:bodyPr>
          <a:lstStyle/>
          <a:p>
            <a:r>
              <a:rPr lang="en-US" sz="3600" b="0" dirty="0">
                <a:solidFill>
                  <a:schemeClr val="bg1"/>
                </a:solidFill>
                <a:effectLst>
                  <a:outerShdw blurRad="38100" dist="38100" dir="2700000" algn="tl">
                    <a:srgbClr val="000000">
                      <a:alpha val="43137"/>
                    </a:srgbClr>
                  </a:outerShdw>
                </a:effectLst>
                <a:latin typeface="Trajan Pro" pitchFamily="18" charset="0"/>
              </a:rPr>
              <a:t>Naval </a:t>
            </a:r>
          </a:p>
          <a:p>
            <a:r>
              <a:rPr lang="en-US" sz="3600" b="0" dirty="0">
                <a:solidFill>
                  <a:schemeClr val="bg1"/>
                </a:solidFill>
                <a:effectLst>
                  <a:outerShdw blurRad="38100" dist="38100" dir="2700000" algn="tl">
                    <a:srgbClr val="000000">
                      <a:alpha val="43137"/>
                    </a:srgbClr>
                  </a:outerShdw>
                </a:effectLst>
                <a:latin typeface="Trajan Pro" pitchFamily="18" charset="0"/>
              </a:rPr>
              <a:t>Postgraduate</a:t>
            </a:r>
          </a:p>
          <a:p>
            <a:r>
              <a:rPr lang="en-US" sz="3600" b="0" dirty="0">
                <a:solidFill>
                  <a:schemeClr val="bg1"/>
                </a:solidFill>
                <a:effectLst>
                  <a:outerShdw blurRad="38100" dist="38100" dir="2700000" algn="tl">
                    <a:srgbClr val="000000">
                      <a:alpha val="43137"/>
                    </a:srgbClr>
                  </a:outerShdw>
                </a:effectLst>
                <a:latin typeface="Trajan Pro" pitchFamily="18" charset="0"/>
              </a:rPr>
              <a:t>School</a:t>
            </a:r>
          </a:p>
        </p:txBody>
      </p:sp>
      <p:sp>
        <p:nvSpPr>
          <p:cNvPr id="31" name="Picture Placeholder 2"/>
          <p:cNvSpPr>
            <a:spLocks noGrp="1"/>
          </p:cNvSpPr>
          <p:nvPr>
            <p:ph type="pic" idx="20" hasCustomPrompt="1"/>
          </p:nvPr>
        </p:nvSpPr>
        <p:spPr>
          <a:xfrm>
            <a:off x="11247120" y="3893158"/>
            <a:ext cx="9784080" cy="7003442"/>
          </a:xfrm>
          <a:ln>
            <a:solidFill>
              <a:schemeClr val="bg2"/>
            </a:solidFill>
          </a:ln>
        </p:spPr>
        <p:txBody>
          <a:bodyPr>
            <a:noAutofit/>
          </a:bodyPr>
          <a:lstStyle>
            <a:lvl1pPr marL="0" indent="0" algn="ctr">
              <a:buNone/>
              <a:defRPr sz="8000">
                <a:solidFill>
                  <a:schemeClr val="tx1">
                    <a:lumMod val="50000"/>
                    <a:lumOff val="50000"/>
                  </a:schemeClr>
                </a:solidFill>
              </a:defRPr>
            </a:lvl1pPr>
            <a:lvl2pPr marL="1567464" indent="0">
              <a:buNone/>
              <a:defRPr sz="9600"/>
            </a:lvl2pPr>
            <a:lvl3pPr marL="3134930" indent="0">
              <a:buNone/>
              <a:defRPr sz="8100"/>
            </a:lvl3pPr>
            <a:lvl4pPr marL="4702394" indent="0">
              <a:buNone/>
              <a:defRPr sz="6900"/>
            </a:lvl4pPr>
            <a:lvl5pPr marL="6269858" indent="0">
              <a:buNone/>
              <a:defRPr sz="6900"/>
            </a:lvl5pPr>
            <a:lvl6pPr marL="7837323" indent="0">
              <a:buNone/>
              <a:defRPr sz="6900"/>
            </a:lvl6pPr>
            <a:lvl7pPr marL="9404787" indent="0">
              <a:buNone/>
              <a:defRPr sz="6900"/>
            </a:lvl7pPr>
            <a:lvl8pPr marL="10972251" indent="0">
              <a:buNone/>
              <a:defRPr sz="6900"/>
            </a:lvl8pPr>
            <a:lvl9pPr marL="12539717" indent="0">
              <a:buNone/>
              <a:defRPr sz="6900"/>
            </a:lvl9pPr>
          </a:lstStyle>
          <a:p>
            <a:r>
              <a:rPr lang="en-US" dirty="0"/>
              <a:t>Insert Picture</a:t>
            </a:r>
          </a:p>
        </p:txBody>
      </p:sp>
      <p:sp>
        <p:nvSpPr>
          <p:cNvPr id="33" name="Text Placeholder 32"/>
          <p:cNvSpPr>
            <a:spLocks noGrp="1"/>
          </p:cNvSpPr>
          <p:nvPr>
            <p:ph type="body" sz="quarter" idx="21" hasCustomPrompt="1"/>
          </p:nvPr>
        </p:nvSpPr>
        <p:spPr>
          <a:xfrm>
            <a:off x="11253788" y="10910434"/>
            <a:ext cx="9777412" cy="668337"/>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6" name="Text Placeholder 32"/>
          <p:cNvSpPr>
            <a:spLocks noGrp="1"/>
          </p:cNvSpPr>
          <p:nvPr>
            <p:ph type="body" sz="quarter" idx="22" hasCustomPrompt="1"/>
          </p:nvPr>
        </p:nvSpPr>
        <p:spPr>
          <a:xfrm>
            <a:off x="11253788" y="27806042"/>
            <a:ext cx="4612847"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7" name="Text Placeholder 32"/>
          <p:cNvSpPr>
            <a:spLocks noGrp="1"/>
          </p:cNvSpPr>
          <p:nvPr>
            <p:ph type="body" sz="quarter" idx="23" hasCustomPrompt="1"/>
          </p:nvPr>
        </p:nvSpPr>
        <p:spPr>
          <a:xfrm>
            <a:off x="16459201" y="27806042"/>
            <a:ext cx="4572000"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8" name="Text Placeholder 32"/>
          <p:cNvSpPr>
            <a:spLocks noGrp="1"/>
          </p:cNvSpPr>
          <p:nvPr>
            <p:ph type="body" sz="quarter" idx="24" hasCustomPrompt="1"/>
          </p:nvPr>
        </p:nvSpPr>
        <p:spPr>
          <a:xfrm>
            <a:off x="914400" y="27806042"/>
            <a:ext cx="4552950"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   </a:t>
            </a:r>
          </a:p>
        </p:txBody>
      </p:sp>
      <p:sp>
        <p:nvSpPr>
          <p:cNvPr id="39" name="Text Placeholder 32"/>
          <p:cNvSpPr>
            <a:spLocks noGrp="1"/>
          </p:cNvSpPr>
          <p:nvPr>
            <p:ph type="body" sz="quarter" idx="25" hasCustomPrompt="1"/>
          </p:nvPr>
        </p:nvSpPr>
        <p:spPr>
          <a:xfrm>
            <a:off x="6081487" y="27806042"/>
            <a:ext cx="4581752"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43" name="Text Placeholder 42"/>
          <p:cNvSpPr>
            <a:spLocks noGrp="1"/>
          </p:cNvSpPr>
          <p:nvPr>
            <p:ph type="body" sz="quarter" idx="26" hasCustomPrompt="1"/>
          </p:nvPr>
        </p:nvSpPr>
        <p:spPr>
          <a:xfrm>
            <a:off x="585107" y="155448"/>
            <a:ext cx="14437179" cy="2819400"/>
          </a:xfrm>
        </p:spPr>
        <p:txBody>
          <a:bodyPr>
            <a:normAutofit/>
          </a:bodyPr>
          <a:lstStyle>
            <a:lvl1pPr marL="0" indent="0">
              <a:buNone/>
              <a:defRPr sz="7200" b="1" baseline="0">
                <a:solidFill>
                  <a:schemeClr val="bg1"/>
                </a:solidFill>
              </a:defRPr>
            </a:lvl1pPr>
            <a:lvl2pPr marL="1567466" indent="0">
              <a:buNone/>
              <a:defRPr/>
            </a:lvl2pPr>
            <a:lvl3pPr marL="3134930" indent="0">
              <a:buNone/>
              <a:defRPr/>
            </a:lvl3pPr>
            <a:lvl4pPr marL="4702394" indent="0">
              <a:buNone/>
              <a:defRPr/>
            </a:lvl4pPr>
            <a:lvl5pPr marL="6269858" indent="0">
              <a:buNone/>
              <a:defRPr/>
            </a:lvl5pPr>
          </a:lstStyle>
          <a:p>
            <a:pPr lvl="0"/>
            <a:r>
              <a:rPr lang="en-US"/>
              <a:t>Click to Add Poster/Project Title here (about 55 characters).</a:t>
            </a:r>
          </a:p>
        </p:txBody>
      </p:sp>
      <p:sp>
        <p:nvSpPr>
          <p:cNvPr id="46" name="Text Placeholder 2"/>
          <p:cNvSpPr>
            <a:spLocks noGrp="1"/>
          </p:cNvSpPr>
          <p:nvPr>
            <p:ph type="body" idx="27" hasCustomPrompt="1"/>
          </p:nvPr>
        </p:nvSpPr>
        <p:spPr>
          <a:xfrm>
            <a:off x="621030" y="12463272"/>
            <a:ext cx="18886170"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47" name="Content Placeholder 2"/>
          <p:cNvSpPr>
            <a:spLocks noGrp="1"/>
          </p:cNvSpPr>
          <p:nvPr>
            <p:ph sz="half" idx="28" hasCustomPrompt="1"/>
          </p:nvPr>
        </p:nvSpPr>
        <p:spPr>
          <a:xfrm>
            <a:off x="621030" y="13487400"/>
            <a:ext cx="10042208" cy="5676900"/>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sp>
        <p:nvSpPr>
          <p:cNvPr id="48" name="Text Placeholder 2"/>
          <p:cNvSpPr>
            <a:spLocks noGrp="1"/>
          </p:cNvSpPr>
          <p:nvPr>
            <p:ph type="body" idx="29" hasCustomPrompt="1"/>
          </p:nvPr>
        </p:nvSpPr>
        <p:spPr>
          <a:xfrm>
            <a:off x="621030" y="20574000"/>
            <a:ext cx="18809970"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49" name="Content Placeholder 2"/>
          <p:cNvSpPr>
            <a:spLocks noGrp="1"/>
          </p:cNvSpPr>
          <p:nvPr>
            <p:ph sz="half" idx="30" hasCustomPrompt="1"/>
          </p:nvPr>
        </p:nvSpPr>
        <p:spPr>
          <a:xfrm>
            <a:off x="621030" y="21579840"/>
            <a:ext cx="10042208" cy="2269673"/>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dirty="0"/>
              <a:t>Click to add a paragraph or bullets. To make this a paragraph, de-select “bullets” in the font styling tool bar (or “Ribbon”) above.</a:t>
            </a:r>
          </a:p>
        </p:txBody>
      </p:sp>
      <p:sp>
        <p:nvSpPr>
          <p:cNvPr id="50" name="Content Placeholder 2"/>
          <p:cNvSpPr>
            <a:spLocks noGrp="1"/>
          </p:cNvSpPr>
          <p:nvPr>
            <p:ph sz="half" idx="31" hasCustomPrompt="1"/>
          </p:nvPr>
        </p:nvSpPr>
        <p:spPr>
          <a:xfrm>
            <a:off x="10972800" y="21579840"/>
            <a:ext cx="10042208" cy="2269673"/>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p:txBody>
      </p:sp>
      <p:pic>
        <p:nvPicPr>
          <p:cNvPr id="51" name="Picture 5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30175200"/>
            <a:ext cx="21945600" cy="2743200"/>
          </a:xfrm>
          <a:prstGeom prst="rect">
            <a:avLst/>
          </a:prstGeom>
        </p:spPr>
      </p:pic>
      <p:sp>
        <p:nvSpPr>
          <p:cNvPr id="53" name="Content Placeholder 2"/>
          <p:cNvSpPr>
            <a:spLocks noGrp="1"/>
          </p:cNvSpPr>
          <p:nvPr>
            <p:ph sz="half" idx="32" hasCustomPrompt="1"/>
          </p:nvPr>
        </p:nvSpPr>
        <p:spPr>
          <a:xfrm>
            <a:off x="10972800" y="13487400"/>
            <a:ext cx="10287000" cy="5676900"/>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sp>
        <p:nvSpPr>
          <p:cNvPr id="56" name="Text Placeholder 54"/>
          <p:cNvSpPr>
            <a:spLocks noGrp="1"/>
          </p:cNvSpPr>
          <p:nvPr>
            <p:ph type="body" sz="quarter" idx="34" hasCustomPrompt="1"/>
          </p:nvPr>
        </p:nvSpPr>
        <p:spPr>
          <a:xfrm>
            <a:off x="12345760" y="30128029"/>
            <a:ext cx="9314089" cy="1037771"/>
          </a:xfrm>
        </p:spPr>
        <p:txBody>
          <a:bodyPr>
            <a:noAutofit/>
          </a:bodyPr>
          <a:lstStyle>
            <a:lvl1pPr marL="0" indent="0" algn="l">
              <a:spcBef>
                <a:spcPts val="800"/>
              </a:spcBef>
              <a:buNone/>
              <a:defRPr sz="4800" b="0" baseline="0">
                <a:solidFill>
                  <a:schemeClr val="bg1"/>
                </a:solidFill>
              </a:defRPr>
            </a:lvl1pPr>
            <a:lvl2pPr marL="1567466" indent="0">
              <a:buNone/>
              <a:defRPr sz="4400"/>
            </a:lvl2pPr>
            <a:lvl3pPr marL="3134930" indent="0">
              <a:buNone/>
              <a:defRPr sz="4000"/>
            </a:lvl3pPr>
            <a:lvl4pPr marL="4702394" indent="0">
              <a:buNone/>
              <a:defRPr sz="3200"/>
            </a:lvl4pPr>
            <a:lvl5pPr marL="6269858" indent="0">
              <a:buNone/>
              <a:defRPr sz="3200"/>
            </a:lvl5pPr>
          </a:lstStyle>
          <a:p>
            <a:pPr lvl="0"/>
            <a:r>
              <a:rPr lang="en-US" dirty="0"/>
              <a:t>Your Name Here + Rank</a:t>
            </a:r>
          </a:p>
        </p:txBody>
      </p:sp>
      <p:pic>
        <p:nvPicPr>
          <p:cNvPr id="34" name="Picture 33" descr="Logo&#10;&#10;Description automatically generated">
            <a:extLst>
              <a:ext uri="{FF2B5EF4-FFF2-40B4-BE49-F238E27FC236}">
                <a16:creationId xmlns:a16="http://schemas.microsoft.com/office/drawing/2014/main" id="{3F8307FF-1DAB-4C32-B103-C3AB89835E1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14819" y="29942678"/>
            <a:ext cx="2515961" cy="2735862"/>
          </a:xfrm>
          <a:prstGeom prst="rect">
            <a:avLst/>
          </a:prstGeom>
        </p:spPr>
      </p:pic>
    </p:spTree>
    <p:custDataLst>
      <p:tags r:id="rId1"/>
    </p:custDataLst>
    <p:extLst>
      <p:ext uri="{BB962C8B-B14F-4D97-AF65-F5344CB8AC3E}">
        <p14:creationId xmlns:p14="http://schemas.microsoft.com/office/powerpoint/2010/main" val="208307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ster 1 - light footer">
    <p:spTree>
      <p:nvGrpSpPr>
        <p:cNvPr id="1" name=""/>
        <p:cNvGrpSpPr/>
        <p:nvPr/>
      </p:nvGrpSpPr>
      <p:grpSpPr>
        <a:xfrm>
          <a:off x="0" y="0"/>
          <a:ext cx="0" cy="0"/>
          <a:chOff x="0" y="0"/>
          <a:chExt cx="0" cy="0"/>
        </a:xfrm>
      </p:grpSpPr>
      <p:sp>
        <p:nvSpPr>
          <p:cNvPr id="2" name="Rectangle 1"/>
          <p:cNvSpPr/>
          <p:nvPr userDrawn="1"/>
        </p:nvSpPr>
        <p:spPr>
          <a:xfrm>
            <a:off x="0" y="30175200"/>
            <a:ext cx="21945600" cy="27432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p:cNvGrpSpPr/>
          <p:nvPr userDrawn="1"/>
        </p:nvGrpSpPr>
        <p:grpSpPr>
          <a:xfrm>
            <a:off x="0" y="0"/>
            <a:ext cx="21945600" cy="2819400"/>
            <a:chOff x="0" y="0"/>
            <a:chExt cx="21945600" cy="2819400"/>
          </a:xfrm>
        </p:grpSpPr>
        <p:sp>
          <p:nvSpPr>
            <p:cNvPr id="25" name="Rectangle 24"/>
            <p:cNvSpPr/>
            <p:nvPr userDrawn="1"/>
          </p:nvSpPr>
          <p:spPr>
            <a:xfrm>
              <a:off x="0" y="0"/>
              <a:ext cx="21945600" cy="274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sp>
          <p:nvSpPr>
            <p:cNvPr id="29" name="Rectangle 28"/>
            <p:cNvSpPr/>
            <p:nvPr userDrawn="1"/>
          </p:nvSpPr>
          <p:spPr>
            <a:xfrm>
              <a:off x="0" y="2743200"/>
              <a:ext cx="21945600"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grpSp>
      <p:sp>
        <p:nvSpPr>
          <p:cNvPr id="12" name="Picture Placeholder 2"/>
          <p:cNvSpPr>
            <a:spLocks noGrp="1"/>
          </p:cNvSpPr>
          <p:nvPr>
            <p:ph type="pic" idx="16" hasCustomPrompt="1"/>
          </p:nvPr>
        </p:nvSpPr>
        <p:spPr>
          <a:xfrm>
            <a:off x="914399" y="24619557"/>
            <a:ext cx="4572000" cy="3200401"/>
          </a:xfrm>
          <a:ln>
            <a:solidFill>
              <a:schemeClr val="bg2"/>
            </a:solidFill>
          </a:ln>
        </p:spPr>
        <p:txBody>
          <a:bodyPr vert="horz" lIns="313493" tIns="156747" rIns="313493" bIns="156747" rtlCol="0">
            <a:noAutofit/>
          </a:bodyPr>
          <a:lstStyle>
            <a:lvl1pPr marL="857250" indent="-857250" algn="l">
              <a:buFont typeface="Arial" panose="020B0604020202020204" pitchFamily="34" charset="0"/>
              <a:buNone/>
              <a:defRPr lang="en-US" sz="5400">
                <a:solidFill>
                  <a:schemeClr val="tx1">
                    <a:lumMod val="50000"/>
                    <a:lumOff val="50000"/>
                  </a:schemeClr>
                </a:solidFill>
                <a:latin typeface="Myriad Pro" pitchFamily="34" charset="0"/>
              </a:defRPr>
            </a:lvl1pPr>
          </a:lstStyle>
          <a:p>
            <a:pPr marL="0" lvl="0" indent="0" algn="ctr"/>
            <a:r>
              <a:rPr lang="en-US" dirty="0"/>
              <a:t>Insert Picture</a:t>
            </a:r>
          </a:p>
        </p:txBody>
      </p:sp>
      <p:sp>
        <p:nvSpPr>
          <p:cNvPr id="18" name="Picture Placeholder 2"/>
          <p:cNvSpPr>
            <a:spLocks noGrp="1"/>
          </p:cNvSpPr>
          <p:nvPr>
            <p:ph type="pic" idx="17" hasCustomPrompt="1"/>
          </p:nvPr>
        </p:nvSpPr>
        <p:spPr>
          <a:xfrm>
            <a:off x="16459200" y="24619557"/>
            <a:ext cx="4572000" cy="3200401"/>
          </a:xfrm>
          <a:ln>
            <a:solidFill>
              <a:schemeClr val="bg2"/>
            </a:solidFill>
          </a:ln>
        </p:spPr>
        <p:txBody>
          <a:bodyPr vert="horz" lIns="313493" tIns="156747" rIns="313493" bIns="156747" rtlCol="0">
            <a:noAutofit/>
          </a:bodyPr>
          <a:lstStyle>
            <a:lvl1pPr>
              <a:buNone/>
              <a:defRPr lang="en-US" sz="5400" baseline="0">
                <a:solidFill>
                  <a:schemeClr val="tx1">
                    <a:lumMod val="50000"/>
                    <a:lumOff val="50000"/>
                  </a:schemeClr>
                </a:solidFill>
              </a:defRPr>
            </a:lvl1pPr>
          </a:lstStyle>
          <a:p>
            <a:pPr marL="0" lvl="0" indent="0" algn="ctr"/>
            <a:r>
              <a:rPr lang="en-US" dirty="0"/>
              <a:t>Insert Picture</a:t>
            </a:r>
          </a:p>
        </p:txBody>
      </p:sp>
      <p:sp>
        <p:nvSpPr>
          <p:cNvPr id="19" name="Picture Placeholder 2"/>
          <p:cNvSpPr>
            <a:spLocks noGrp="1"/>
          </p:cNvSpPr>
          <p:nvPr>
            <p:ph type="pic" idx="18" hasCustomPrompt="1"/>
          </p:nvPr>
        </p:nvSpPr>
        <p:spPr>
          <a:xfrm>
            <a:off x="11251095" y="24619557"/>
            <a:ext cx="4572000" cy="3200401"/>
          </a:xfrm>
          <a:ln>
            <a:solidFill>
              <a:schemeClr val="bg2"/>
            </a:solidFill>
          </a:ln>
        </p:spPr>
        <p:txBody>
          <a:bodyPr vert="horz" lIns="313493" tIns="156747" rIns="313493" bIns="156747" rtlCol="0">
            <a:noAutofit/>
          </a:bodyPr>
          <a:lstStyle>
            <a:lvl1pPr>
              <a:buNone/>
              <a:defRPr lang="en-US" sz="5400" baseline="0">
                <a:solidFill>
                  <a:schemeClr val="tx1">
                    <a:lumMod val="50000"/>
                    <a:lumOff val="50000"/>
                  </a:schemeClr>
                </a:solidFill>
              </a:defRPr>
            </a:lvl1pPr>
          </a:lstStyle>
          <a:p>
            <a:pPr marL="0" lvl="0" indent="0" algn="ctr"/>
            <a:r>
              <a:rPr lang="en-US" dirty="0"/>
              <a:t>Insert Picture</a:t>
            </a:r>
          </a:p>
        </p:txBody>
      </p:sp>
      <p:sp>
        <p:nvSpPr>
          <p:cNvPr id="20" name="Picture Placeholder 2"/>
          <p:cNvSpPr>
            <a:spLocks noGrp="1"/>
          </p:cNvSpPr>
          <p:nvPr>
            <p:ph type="pic" idx="19" hasCustomPrompt="1"/>
          </p:nvPr>
        </p:nvSpPr>
        <p:spPr>
          <a:xfrm>
            <a:off x="6082747" y="24619557"/>
            <a:ext cx="4572000" cy="3200401"/>
          </a:xfrm>
          <a:ln>
            <a:solidFill>
              <a:schemeClr val="bg2"/>
            </a:solidFill>
          </a:ln>
        </p:spPr>
        <p:txBody>
          <a:bodyPr vert="horz" lIns="313493" tIns="156747" rIns="313493" bIns="156747" rtlCol="0">
            <a:noAutofit/>
          </a:bodyPr>
          <a:lstStyle>
            <a:lvl1pPr marL="0" indent="0" algn="ctr">
              <a:buNone/>
              <a:defRPr lang="en-US" sz="5400">
                <a:solidFill>
                  <a:schemeClr val="tx1">
                    <a:lumMod val="50000"/>
                    <a:lumOff val="50000"/>
                  </a:schemeClr>
                </a:solidFill>
              </a:defRPr>
            </a:lvl1pPr>
          </a:lstStyle>
          <a:p>
            <a:pPr marL="0" lvl="0" indent="0" algn="ctr"/>
            <a:r>
              <a:rPr lang="en-US" dirty="0"/>
              <a:t>Insert Picture</a:t>
            </a:r>
          </a:p>
        </p:txBody>
      </p:sp>
      <p:sp>
        <p:nvSpPr>
          <p:cNvPr id="23" name="Text Placeholder 2"/>
          <p:cNvSpPr>
            <a:spLocks noGrp="1"/>
          </p:cNvSpPr>
          <p:nvPr>
            <p:ph type="body" idx="1" hasCustomPrompt="1"/>
          </p:nvPr>
        </p:nvSpPr>
        <p:spPr>
          <a:xfrm>
            <a:off x="621030" y="3581401"/>
            <a:ext cx="10044113"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24" name="Content Placeholder 2"/>
          <p:cNvSpPr>
            <a:spLocks noGrp="1"/>
          </p:cNvSpPr>
          <p:nvPr>
            <p:ph sz="half" idx="14" hasCustomPrompt="1"/>
          </p:nvPr>
        </p:nvSpPr>
        <p:spPr>
          <a:xfrm>
            <a:off x="621030" y="4572000"/>
            <a:ext cx="10042208" cy="5676900"/>
          </a:xfrm>
        </p:spPr>
        <p:txBody>
          <a:bodyPr>
            <a:noAutofit/>
          </a:bodyPr>
          <a:lstStyle>
            <a:lvl1pPr marL="457200" indent="-457200">
              <a:spcBef>
                <a:spcPts val="24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24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2400"/>
              </a:spcBef>
              <a:defRPr sz="3200">
                <a:solidFill>
                  <a:schemeClr val="tx1">
                    <a:lumMod val="85000"/>
                    <a:lumOff val="15000"/>
                  </a:schemeClr>
                </a:solidFill>
                <a:latin typeface="Minion Pro" pitchFamily="18" charset="0"/>
              </a:defRPr>
            </a:lvl3pPr>
            <a:lvl4pPr marL="2000250" indent="-457200">
              <a:spcBef>
                <a:spcPts val="2400"/>
              </a:spcBef>
              <a:defRPr sz="2800" i="1">
                <a:solidFill>
                  <a:schemeClr val="tx1">
                    <a:lumMod val="85000"/>
                    <a:lumOff val="15000"/>
                  </a:schemeClr>
                </a:solidFill>
                <a:latin typeface="Minion Pro" pitchFamily="18" charset="0"/>
              </a:defRPr>
            </a:lvl4pPr>
            <a:lvl5pPr marL="2457450" indent="-400050">
              <a:spcBef>
                <a:spcPts val="24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pic>
        <p:nvPicPr>
          <p:cNvPr id="27" name="Picture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78000" y="533610"/>
            <a:ext cx="2777270" cy="2007749"/>
          </a:xfrm>
          <a:prstGeom prst="rect">
            <a:avLst/>
          </a:prstGeom>
        </p:spPr>
      </p:pic>
      <p:sp>
        <p:nvSpPr>
          <p:cNvPr id="28" name="TextBox 27"/>
          <p:cNvSpPr txBox="1"/>
          <p:nvPr userDrawn="1"/>
        </p:nvSpPr>
        <p:spPr>
          <a:xfrm>
            <a:off x="17316449" y="701308"/>
            <a:ext cx="4076700" cy="1754326"/>
          </a:xfrm>
          <a:prstGeom prst="rect">
            <a:avLst/>
          </a:prstGeom>
          <a:noFill/>
        </p:spPr>
        <p:txBody>
          <a:bodyPr wrap="square" rtlCol="0">
            <a:spAutoFit/>
          </a:bodyPr>
          <a:lstStyle/>
          <a:p>
            <a:r>
              <a:rPr lang="en-US" sz="3600" b="0" dirty="0">
                <a:solidFill>
                  <a:schemeClr val="bg1"/>
                </a:solidFill>
                <a:effectLst>
                  <a:outerShdw blurRad="38100" dist="38100" dir="2700000" algn="tl">
                    <a:srgbClr val="000000">
                      <a:alpha val="43137"/>
                    </a:srgbClr>
                  </a:outerShdw>
                </a:effectLst>
                <a:latin typeface="Trajan Pro" pitchFamily="18" charset="0"/>
              </a:rPr>
              <a:t>Naval </a:t>
            </a:r>
          </a:p>
          <a:p>
            <a:r>
              <a:rPr lang="en-US" sz="3600" b="0" dirty="0">
                <a:solidFill>
                  <a:schemeClr val="bg1"/>
                </a:solidFill>
                <a:effectLst>
                  <a:outerShdw blurRad="38100" dist="38100" dir="2700000" algn="tl">
                    <a:srgbClr val="000000">
                      <a:alpha val="43137"/>
                    </a:srgbClr>
                  </a:outerShdw>
                </a:effectLst>
                <a:latin typeface="Trajan Pro" pitchFamily="18" charset="0"/>
              </a:rPr>
              <a:t>Postgraduate</a:t>
            </a:r>
          </a:p>
          <a:p>
            <a:r>
              <a:rPr lang="en-US" sz="3600" b="0" dirty="0">
                <a:solidFill>
                  <a:schemeClr val="bg1"/>
                </a:solidFill>
                <a:effectLst>
                  <a:outerShdw blurRad="38100" dist="38100" dir="2700000" algn="tl">
                    <a:srgbClr val="000000">
                      <a:alpha val="43137"/>
                    </a:srgbClr>
                  </a:outerShdw>
                </a:effectLst>
                <a:latin typeface="Trajan Pro" pitchFamily="18" charset="0"/>
              </a:rPr>
              <a:t>School</a:t>
            </a:r>
          </a:p>
        </p:txBody>
      </p:sp>
      <p:sp>
        <p:nvSpPr>
          <p:cNvPr id="31" name="Picture Placeholder 2"/>
          <p:cNvSpPr>
            <a:spLocks noGrp="1"/>
          </p:cNvSpPr>
          <p:nvPr>
            <p:ph type="pic" idx="20" hasCustomPrompt="1"/>
          </p:nvPr>
        </p:nvSpPr>
        <p:spPr>
          <a:xfrm>
            <a:off x="11247120" y="3893158"/>
            <a:ext cx="9784080" cy="7003442"/>
          </a:xfrm>
          <a:ln>
            <a:solidFill>
              <a:schemeClr val="bg2"/>
            </a:solidFill>
          </a:ln>
        </p:spPr>
        <p:txBody>
          <a:bodyPr>
            <a:noAutofit/>
          </a:bodyPr>
          <a:lstStyle>
            <a:lvl1pPr marL="0" indent="0" algn="ctr">
              <a:buNone/>
              <a:defRPr sz="8000">
                <a:solidFill>
                  <a:schemeClr val="tx1">
                    <a:lumMod val="50000"/>
                    <a:lumOff val="50000"/>
                  </a:schemeClr>
                </a:solidFill>
              </a:defRPr>
            </a:lvl1pPr>
            <a:lvl2pPr marL="1567464" indent="0">
              <a:buNone/>
              <a:defRPr sz="9600"/>
            </a:lvl2pPr>
            <a:lvl3pPr marL="3134930" indent="0">
              <a:buNone/>
              <a:defRPr sz="8100"/>
            </a:lvl3pPr>
            <a:lvl4pPr marL="4702394" indent="0">
              <a:buNone/>
              <a:defRPr sz="6900"/>
            </a:lvl4pPr>
            <a:lvl5pPr marL="6269858" indent="0">
              <a:buNone/>
              <a:defRPr sz="6900"/>
            </a:lvl5pPr>
            <a:lvl6pPr marL="7837323" indent="0">
              <a:buNone/>
              <a:defRPr sz="6900"/>
            </a:lvl6pPr>
            <a:lvl7pPr marL="9404787" indent="0">
              <a:buNone/>
              <a:defRPr sz="6900"/>
            </a:lvl7pPr>
            <a:lvl8pPr marL="10972251" indent="0">
              <a:buNone/>
              <a:defRPr sz="6900"/>
            </a:lvl8pPr>
            <a:lvl9pPr marL="12539717" indent="0">
              <a:buNone/>
              <a:defRPr sz="6900"/>
            </a:lvl9pPr>
          </a:lstStyle>
          <a:p>
            <a:r>
              <a:rPr lang="en-US" dirty="0"/>
              <a:t>Insert Picture</a:t>
            </a:r>
          </a:p>
        </p:txBody>
      </p:sp>
      <p:sp>
        <p:nvSpPr>
          <p:cNvPr id="33" name="Text Placeholder 32"/>
          <p:cNvSpPr>
            <a:spLocks noGrp="1"/>
          </p:cNvSpPr>
          <p:nvPr>
            <p:ph type="body" sz="quarter" idx="21" hasCustomPrompt="1"/>
          </p:nvPr>
        </p:nvSpPr>
        <p:spPr>
          <a:xfrm>
            <a:off x="11253788" y="10910434"/>
            <a:ext cx="9777412" cy="668337"/>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6" name="Text Placeholder 32"/>
          <p:cNvSpPr>
            <a:spLocks noGrp="1"/>
          </p:cNvSpPr>
          <p:nvPr>
            <p:ph type="body" sz="quarter" idx="22" hasCustomPrompt="1"/>
          </p:nvPr>
        </p:nvSpPr>
        <p:spPr>
          <a:xfrm>
            <a:off x="11253788" y="27812999"/>
            <a:ext cx="4612847"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7" name="Text Placeholder 32"/>
          <p:cNvSpPr>
            <a:spLocks noGrp="1"/>
          </p:cNvSpPr>
          <p:nvPr>
            <p:ph type="body" sz="quarter" idx="23" hasCustomPrompt="1"/>
          </p:nvPr>
        </p:nvSpPr>
        <p:spPr>
          <a:xfrm>
            <a:off x="16459201" y="27812999"/>
            <a:ext cx="4572000"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8" name="Text Placeholder 32"/>
          <p:cNvSpPr>
            <a:spLocks noGrp="1"/>
          </p:cNvSpPr>
          <p:nvPr>
            <p:ph type="body" sz="quarter" idx="24" hasCustomPrompt="1"/>
          </p:nvPr>
        </p:nvSpPr>
        <p:spPr>
          <a:xfrm>
            <a:off x="914400" y="27812999"/>
            <a:ext cx="4552950"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   </a:t>
            </a:r>
          </a:p>
        </p:txBody>
      </p:sp>
      <p:sp>
        <p:nvSpPr>
          <p:cNvPr id="39" name="Text Placeholder 32"/>
          <p:cNvSpPr>
            <a:spLocks noGrp="1"/>
          </p:cNvSpPr>
          <p:nvPr>
            <p:ph type="body" sz="quarter" idx="25" hasCustomPrompt="1"/>
          </p:nvPr>
        </p:nvSpPr>
        <p:spPr>
          <a:xfrm>
            <a:off x="6081487" y="27812999"/>
            <a:ext cx="4581752" cy="685801"/>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43" name="Text Placeholder 42"/>
          <p:cNvSpPr>
            <a:spLocks noGrp="1"/>
          </p:cNvSpPr>
          <p:nvPr>
            <p:ph type="body" sz="quarter" idx="26" hasCustomPrompt="1"/>
          </p:nvPr>
        </p:nvSpPr>
        <p:spPr>
          <a:xfrm>
            <a:off x="585107" y="155448"/>
            <a:ext cx="14437179" cy="2819400"/>
          </a:xfrm>
        </p:spPr>
        <p:txBody>
          <a:bodyPr>
            <a:normAutofit/>
          </a:bodyPr>
          <a:lstStyle>
            <a:lvl1pPr marL="0" indent="0">
              <a:buNone/>
              <a:defRPr sz="7200" b="1" baseline="0">
                <a:solidFill>
                  <a:schemeClr val="bg1"/>
                </a:solidFill>
              </a:defRPr>
            </a:lvl1pPr>
            <a:lvl2pPr marL="1567466" indent="0">
              <a:buNone/>
              <a:defRPr/>
            </a:lvl2pPr>
            <a:lvl3pPr marL="3134930" indent="0">
              <a:buNone/>
              <a:defRPr/>
            </a:lvl3pPr>
            <a:lvl4pPr marL="4702394" indent="0">
              <a:buNone/>
              <a:defRPr/>
            </a:lvl4pPr>
            <a:lvl5pPr marL="6269858" indent="0">
              <a:buNone/>
              <a:defRPr/>
            </a:lvl5pPr>
          </a:lstStyle>
          <a:p>
            <a:pPr lvl="0"/>
            <a:r>
              <a:rPr lang="en-US"/>
              <a:t>Click to Add Poster/Project Title here (about 55 characters).</a:t>
            </a:r>
          </a:p>
        </p:txBody>
      </p:sp>
      <p:sp>
        <p:nvSpPr>
          <p:cNvPr id="46" name="Text Placeholder 2"/>
          <p:cNvSpPr>
            <a:spLocks noGrp="1"/>
          </p:cNvSpPr>
          <p:nvPr>
            <p:ph type="body" idx="27" hasCustomPrompt="1"/>
          </p:nvPr>
        </p:nvSpPr>
        <p:spPr>
          <a:xfrm>
            <a:off x="621030" y="12463272"/>
            <a:ext cx="18886170"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47" name="Content Placeholder 2"/>
          <p:cNvSpPr>
            <a:spLocks noGrp="1"/>
          </p:cNvSpPr>
          <p:nvPr>
            <p:ph sz="half" idx="28" hasCustomPrompt="1"/>
          </p:nvPr>
        </p:nvSpPr>
        <p:spPr>
          <a:xfrm>
            <a:off x="621030" y="13487400"/>
            <a:ext cx="10042208" cy="5676900"/>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sp>
        <p:nvSpPr>
          <p:cNvPr id="48" name="Text Placeholder 2"/>
          <p:cNvSpPr>
            <a:spLocks noGrp="1"/>
          </p:cNvSpPr>
          <p:nvPr>
            <p:ph type="body" idx="29" hasCustomPrompt="1"/>
          </p:nvPr>
        </p:nvSpPr>
        <p:spPr>
          <a:xfrm>
            <a:off x="621030" y="20574000"/>
            <a:ext cx="18809970"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49" name="Content Placeholder 2"/>
          <p:cNvSpPr>
            <a:spLocks noGrp="1"/>
          </p:cNvSpPr>
          <p:nvPr>
            <p:ph sz="half" idx="30" hasCustomPrompt="1"/>
          </p:nvPr>
        </p:nvSpPr>
        <p:spPr>
          <a:xfrm>
            <a:off x="621030" y="21579840"/>
            <a:ext cx="10042208" cy="2269673"/>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p:txBody>
      </p:sp>
      <p:sp>
        <p:nvSpPr>
          <p:cNvPr id="50" name="Content Placeholder 2"/>
          <p:cNvSpPr>
            <a:spLocks noGrp="1"/>
          </p:cNvSpPr>
          <p:nvPr>
            <p:ph sz="half" idx="31" hasCustomPrompt="1"/>
          </p:nvPr>
        </p:nvSpPr>
        <p:spPr>
          <a:xfrm>
            <a:off x="10972800" y="21579840"/>
            <a:ext cx="10042208" cy="2269673"/>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p:txBody>
      </p:sp>
      <p:sp>
        <p:nvSpPr>
          <p:cNvPr id="53" name="Content Placeholder 2"/>
          <p:cNvSpPr>
            <a:spLocks noGrp="1"/>
          </p:cNvSpPr>
          <p:nvPr>
            <p:ph sz="half" idx="32" hasCustomPrompt="1"/>
          </p:nvPr>
        </p:nvSpPr>
        <p:spPr>
          <a:xfrm>
            <a:off x="10972800" y="13487400"/>
            <a:ext cx="10134600" cy="5676900"/>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sp>
        <p:nvSpPr>
          <p:cNvPr id="56" name="Text Placeholder 54"/>
          <p:cNvSpPr>
            <a:spLocks noGrp="1"/>
          </p:cNvSpPr>
          <p:nvPr>
            <p:ph type="body" sz="quarter" idx="34" hasCustomPrompt="1"/>
          </p:nvPr>
        </p:nvSpPr>
        <p:spPr>
          <a:xfrm>
            <a:off x="12345760" y="30129480"/>
            <a:ext cx="9314089" cy="1037771"/>
          </a:xfrm>
        </p:spPr>
        <p:txBody>
          <a:bodyPr>
            <a:noAutofit/>
          </a:bodyPr>
          <a:lstStyle>
            <a:lvl1pPr marL="0" indent="0" algn="l">
              <a:spcBef>
                <a:spcPts val="0"/>
              </a:spcBef>
              <a:buNone/>
              <a:defRPr sz="4000" b="0" baseline="0">
                <a:solidFill>
                  <a:schemeClr val="tx1"/>
                </a:solidFill>
              </a:defRPr>
            </a:lvl1pPr>
            <a:lvl2pPr marL="1567466" indent="0">
              <a:buNone/>
              <a:defRPr sz="4400"/>
            </a:lvl2pPr>
            <a:lvl3pPr marL="3134930" indent="0">
              <a:buNone/>
              <a:defRPr sz="4000"/>
            </a:lvl3pPr>
            <a:lvl4pPr marL="4702394" indent="0">
              <a:buNone/>
              <a:defRPr sz="3200"/>
            </a:lvl4pPr>
            <a:lvl5pPr marL="6269858" indent="0">
              <a:buNone/>
              <a:defRPr sz="3200"/>
            </a:lvl5pPr>
          </a:lstStyle>
          <a:p>
            <a:pPr lvl="0"/>
            <a:r>
              <a:rPr lang="en-US" dirty="0"/>
              <a:t>Your Name Here + Rank</a:t>
            </a:r>
          </a:p>
        </p:txBody>
      </p:sp>
      <p:sp>
        <p:nvSpPr>
          <p:cNvPr id="34" name="Picture Placeholder 2"/>
          <p:cNvSpPr>
            <a:spLocks noGrp="1"/>
          </p:cNvSpPr>
          <p:nvPr>
            <p:ph type="pic" idx="35" hasCustomPrompt="1"/>
          </p:nvPr>
        </p:nvSpPr>
        <p:spPr>
          <a:xfrm>
            <a:off x="1066800" y="30403800"/>
            <a:ext cx="8229600" cy="2286000"/>
          </a:xfrm>
          <a:ln>
            <a:noFill/>
          </a:ln>
        </p:spPr>
        <p:txBody>
          <a:bodyPr vert="horz" lIns="313493" tIns="156747" rIns="313493" bIns="156747" rtlCol="0">
            <a:noAutofit/>
          </a:bodyPr>
          <a:lstStyle>
            <a:lvl1pPr marL="857250" indent="-857250" algn="l">
              <a:buFont typeface="Arial" panose="020B0604020202020204" pitchFamily="34" charset="0"/>
              <a:buNone/>
              <a:defRPr lang="en-US" sz="5400">
                <a:solidFill>
                  <a:schemeClr val="tx1">
                    <a:lumMod val="50000"/>
                    <a:lumOff val="50000"/>
                  </a:schemeClr>
                </a:solidFill>
                <a:latin typeface="Myriad Pro" pitchFamily="34" charset="0"/>
              </a:defRPr>
            </a:lvl1pPr>
          </a:lstStyle>
          <a:p>
            <a:pPr marL="0" lvl="0" indent="0" algn="ctr"/>
            <a:r>
              <a:rPr lang="en-US" dirty="0"/>
              <a:t>Insert Logo</a:t>
            </a:r>
          </a:p>
        </p:txBody>
      </p:sp>
      <p:pic>
        <p:nvPicPr>
          <p:cNvPr id="32" name="Picture 31" descr="Logo&#10;&#10;Description automatically generated">
            <a:extLst>
              <a:ext uri="{FF2B5EF4-FFF2-40B4-BE49-F238E27FC236}">
                <a16:creationId xmlns:a16="http://schemas.microsoft.com/office/drawing/2014/main" id="{105471EB-F7DB-4B6A-B557-4F0BFACAE97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14819" y="29942678"/>
            <a:ext cx="2515961" cy="2735862"/>
          </a:xfrm>
          <a:prstGeom prst="rect">
            <a:avLst/>
          </a:prstGeom>
        </p:spPr>
      </p:pic>
    </p:spTree>
    <p:custDataLst>
      <p:tags r:id="rId1"/>
    </p:custDataLst>
    <p:extLst>
      <p:ext uri="{BB962C8B-B14F-4D97-AF65-F5344CB8AC3E}">
        <p14:creationId xmlns:p14="http://schemas.microsoft.com/office/powerpoint/2010/main" val="2909470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ster 2 - light footer">
    <p:spTree>
      <p:nvGrpSpPr>
        <p:cNvPr id="1" name=""/>
        <p:cNvGrpSpPr/>
        <p:nvPr/>
      </p:nvGrpSpPr>
      <p:grpSpPr>
        <a:xfrm>
          <a:off x="0" y="0"/>
          <a:ext cx="0" cy="0"/>
          <a:chOff x="0" y="0"/>
          <a:chExt cx="0" cy="0"/>
        </a:xfrm>
      </p:grpSpPr>
      <p:sp>
        <p:nvSpPr>
          <p:cNvPr id="2" name="Rectangle 1"/>
          <p:cNvSpPr/>
          <p:nvPr userDrawn="1"/>
        </p:nvSpPr>
        <p:spPr>
          <a:xfrm>
            <a:off x="0" y="30175200"/>
            <a:ext cx="21945600" cy="27432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p:cNvGrpSpPr/>
          <p:nvPr userDrawn="1"/>
        </p:nvGrpSpPr>
        <p:grpSpPr>
          <a:xfrm>
            <a:off x="0" y="0"/>
            <a:ext cx="21945600" cy="2819400"/>
            <a:chOff x="0" y="0"/>
            <a:chExt cx="21945600" cy="2819400"/>
          </a:xfrm>
        </p:grpSpPr>
        <p:sp>
          <p:nvSpPr>
            <p:cNvPr id="25" name="Rectangle 24"/>
            <p:cNvSpPr/>
            <p:nvPr userDrawn="1"/>
          </p:nvSpPr>
          <p:spPr>
            <a:xfrm>
              <a:off x="0" y="0"/>
              <a:ext cx="21945600" cy="274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sp>
          <p:nvSpPr>
            <p:cNvPr id="29" name="Rectangle 28"/>
            <p:cNvSpPr/>
            <p:nvPr userDrawn="1"/>
          </p:nvSpPr>
          <p:spPr>
            <a:xfrm>
              <a:off x="0" y="2743200"/>
              <a:ext cx="21945600"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yriad Pro" pitchFamily="34" charset="0"/>
              </a:endParaRPr>
            </a:p>
          </p:txBody>
        </p:sp>
      </p:grpSp>
      <p:sp>
        <p:nvSpPr>
          <p:cNvPr id="23" name="Text Placeholder 2"/>
          <p:cNvSpPr>
            <a:spLocks noGrp="1"/>
          </p:cNvSpPr>
          <p:nvPr>
            <p:ph type="body" idx="1" hasCustomPrompt="1"/>
          </p:nvPr>
        </p:nvSpPr>
        <p:spPr>
          <a:xfrm>
            <a:off x="621030" y="3581401"/>
            <a:ext cx="10044113"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24" name="Content Placeholder 2"/>
          <p:cNvSpPr>
            <a:spLocks noGrp="1"/>
          </p:cNvSpPr>
          <p:nvPr>
            <p:ph sz="half" idx="14" hasCustomPrompt="1"/>
          </p:nvPr>
        </p:nvSpPr>
        <p:spPr>
          <a:xfrm>
            <a:off x="621030" y="4572000"/>
            <a:ext cx="10042208" cy="5676900"/>
          </a:xfrm>
        </p:spPr>
        <p:txBody>
          <a:bodyPr>
            <a:noAutofit/>
          </a:bodyPr>
          <a:lstStyle>
            <a:lvl1pPr marL="457200" indent="-457200">
              <a:spcBef>
                <a:spcPts val="24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24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2400"/>
              </a:spcBef>
              <a:defRPr sz="3200">
                <a:solidFill>
                  <a:schemeClr val="tx1">
                    <a:lumMod val="85000"/>
                    <a:lumOff val="15000"/>
                  </a:schemeClr>
                </a:solidFill>
                <a:latin typeface="Minion Pro" pitchFamily="18" charset="0"/>
              </a:defRPr>
            </a:lvl3pPr>
            <a:lvl4pPr marL="2000250" indent="-457200">
              <a:spcBef>
                <a:spcPts val="24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pic>
        <p:nvPicPr>
          <p:cNvPr id="27" name="Picture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78000" y="533610"/>
            <a:ext cx="2777270" cy="2007749"/>
          </a:xfrm>
          <a:prstGeom prst="rect">
            <a:avLst/>
          </a:prstGeom>
        </p:spPr>
      </p:pic>
      <p:sp>
        <p:nvSpPr>
          <p:cNvPr id="28" name="TextBox 27"/>
          <p:cNvSpPr txBox="1"/>
          <p:nvPr userDrawn="1"/>
        </p:nvSpPr>
        <p:spPr>
          <a:xfrm>
            <a:off x="17316449" y="701308"/>
            <a:ext cx="4076700" cy="1754326"/>
          </a:xfrm>
          <a:prstGeom prst="rect">
            <a:avLst/>
          </a:prstGeom>
          <a:noFill/>
        </p:spPr>
        <p:txBody>
          <a:bodyPr wrap="square" rtlCol="0">
            <a:spAutoFit/>
          </a:bodyPr>
          <a:lstStyle/>
          <a:p>
            <a:r>
              <a:rPr lang="en-US" sz="3600" b="0" dirty="0">
                <a:solidFill>
                  <a:schemeClr val="bg1"/>
                </a:solidFill>
                <a:effectLst>
                  <a:outerShdw blurRad="38100" dist="38100" dir="2700000" algn="tl">
                    <a:srgbClr val="000000">
                      <a:alpha val="43137"/>
                    </a:srgbClr>
                  </a:outerShdw>
                </a:effectLst>
                <a:latin typeface="Trajan Pro" pitchFamily="18" charset="0"/>
              </a:rPr>
              <a:t>Naval </a:t>
            </a:r>
          </a:p>
          <a:p>
            <a:r>
              <a:rPr lang="en-US" sz="3600" b="0" dirty="0">
                <a:solidFill>
                  <a:schemeClr val="bg1"/>
                </a:solidFill>
                <a:effectLst>
                  <a:outerShdw blurRad="38100" dist="38100" dir="2700000" algn="tl">
                    <a:srgbClr val="000000">
                      <a:alpha val="43137"/>
                    </a:srgbClr>
                  </a:outerShdw>
                </a:effectLst>
                <a:latin typeface="Trajan Pro" pitchFamily="18" charset="0"/>
              </a:rPr>
              <a:t>Postgraduate</a:t>
            </a:r>
          </a:p>
          <a:p>
            <a:r>
              <a:rPr lang="en-US" sz="3600" b="0" dirty="0">
                <a:solidFill>
                  <a:schemeClr val="bg1"/>
                </a:solidFill>
                <a:effectLst>
                  <a:outerShdw blurRad="38100" dist="38100" dir="2700000" algn="tl">
                    <a:srgbClr val="000000">
                      <a:alpha val="43137"/>
                    </a:srgbClr>
                  </a:outerShdw>
                </a:effectLst>
                <a:latin typeface="Trajan Pro" pitchFamily="18" charset="0"/>
              </a:rPr>
              <a:t>School</a:t>
            </a:r>
          </a:p>
        </p:txBody>
      </p:sp>
      <p:sp>
        <p:nvSpPr>
          <p:cNvPr id="31" name="Picture Placeholder 2"/>
          <p:cNvSpPr>
            <a:spLocks noGrp="1"/>
          </p:cNvSpPr>
          <p:nvPr>
            <p:ph type="pic" idx="20" hasCustomPrompt="1"/>
          </p:nvPr>
        </p:nvSpPr>
        <p:spPr>
          <a:xfrm>
            <a:off x="11247120" y="3893158"/>
            <a:ext cx="9784080" cy="5708042"/>
          </a:xfrm>
          <a:ln>
            <a:solidFill>
              <a:schemeClr val="bg2"/>
            </a:solidFill>
          </a:ln>
        </p:spPr>
        <p:txBody>
          <a:bodyPr>
            <a:noAutofit/>
          </a:bodyPr>
          <a:lstStyle>
            <a:lvl1pPr marL="0" indent="0" algn="ctr">
              <a:buNone/>
              <a:defRPr sz="8000">
                <a:solidFill>
                  <a:schemeClr val="tx1">
                    <a:lumMod val="50000"/>
                    <a:lumOff val="50000"/>
                  </a:schemeClr>
                </a:solidFill>
              </a:defRPr>
            </a:lvl1pPr>
            <a:lvl2pPr marL="1567464" indent="0">
              <a:buNone/>
              <a:defRPr sz="9600"/>
            </a:lvl2pPr>
            <a:lvl3pPr marL="3134930" indent="0">
              <a:buNone/>
              <a:defRPr sz="8100"/>
            </a:lvl3pPr>
            <a:lvl4pPr marL="4702394" indent="0">
              <a:buNone/>
              <a:defRPr sz="6900"/>
            </a:lvl4pPr>
            <a:lvl5pPr marL="6269858" indent="0">
              <a:buNone/>
              <a:defRPr sz="6900"/>
            </a:lvl5pPr>
            <a:lvl6pPr marL="7837323" indent="0">
              <a:buNone/>
              <a:defRPr sz="6900"/>
            </a:lvl6pPr>
            <a:lvl7pPr marL="9404787" indent="0">
              <a:buNone/>
              <a:defRPr sz="6900"/>
            </a:lvl7pPr>
            <a:lvl8pPr marL="10972251" indent="0">
              <a:buNone/>
              <a:defRPr sz="6900"/>
            </a:lvl8pPr>
            <a:lvl9pPr marL="12539717" indent="0">
              <a:buNone/>
              <a:defRPr sz="6900"/>
            </a:lvl9pPr>
          </a:lstStyle>
          <a:p>
            <a:r>
              <a:rPr lang="en-US" dirty="0"/>
              <a:t>Insert Picture</a:t>
            </a:r>
          </a:p>
        </p:txBody>
      </p:sp>
      <p:sp>
        <p:nvSpPr>
          <p:cNvPr id="33" name="Text Placeholder 32"/>
          <p:cNvSpPr>
            <a:spLocks noGrp="1"/>
          </p:cNvSpPr>
          <p:nvPr>
            <p:ph type="body" sz="quarter" idx="21" hasCustomPrompt="1"/>
          </p:nvPr>
        </p:nvSpPr>
        <p:spPr>
          <a:xfrm>
            <a:off x="11253788" y="9601200"/>
            <a:ext cx="9777412" cy="668337"/>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43" name="Text Placeholder 42"/>
          <p:cNvSpPr>
            <a:spLocks noGrp="1"/>
          </p:cNvSpPr>
          <p:nvPr>
            <p:ph type="body" sz="quarter" idx="26" hasCustomPrompt="1"/>
          </p:nvPr>
        </p:nvSpPr>
        <p:spPr>
          <a:xfrm>
            <a:off x="585107" y="174173"/>
            <a:ext cx="14437179" cy="2819400"/>
          </a:xfrm>
        </p:spPr>
        <p:txBody>
          <a:bodyPr>
            <a:normAutofit/>
          </a:bodyPr>
          <a:lstStyle>
            <a:lvl1pPr marL="0" indent="0">
              <a:buNone/>
              <a:defRPr sz="7200" b="1" baseline="0">
                <a:solidFill>
                  <a:schemeClr val="bg1"/>
                </a:solidFill>
              </a:defRPr>
            </a:lvl1pPr>
            <a:lvl2pPr marL="1567466" indent="0">
              <a:buNone/>
              <a:defRPr/>
            </a:lvl2pPr>
            <a:lvl3pPr marL="3134930" indent="0">
              <a:buNone/>
              <a:defRPr/>
            </a:lvl3pPr>
            <a:lvl4pPr marL="4702394" indent="0">
              <a:buNone/>
              <a:defRPr/>
            </a:lvl4pPr>
            <a:lvl5pPr marL="6269858" indent="0">
              <a:buNone/>
              <a:defRPr/>
            </a:lvl5pPr>
          </a:lstStyle>
          <a:p>
            <a:pPr lvl="0"/>
            <a:r>
              <a:rPr lang="en-US"/>
              <a:t>Click to Add Poster/Project Title here (about 55 characters).</a:t>
            </a:r>
          </a:p>
        </p:txBody>
      </p:sp>
      <p:sp>
        <p:nvSpPr>
          <p:cNvPr id="46" name="Text Placeholder 2"/>
          <p:cNvSpPr>
            <a:spLocks noGrp="1"/>
          </p:cNvSpPr>
          <p:nvPr>
            <p:ph type="body" idx="27" hasCustomPrompt="1"/>
          </p:nvPr>
        </p:nvSpPr>
        <p:spPr>
          <a:xfrm>
            <a:off x="621030" y="18516600"/>
            <a:ext cx="18886170"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47" name="Content Placeholder 2"/>
          <p:cNvSpPr>
            <a:spLocks noGrp="1"/>
          </p:cNvSpPr>
          <p:nvPr>
            <p:ph sz="half" idx="28" hasCustomPrompt="1"/>
          </p:nvPr>
        </p:nvSpPr>
        <p:spPr>
          <a:xfrm>
            <a:off x="621030" y="19507199"/>
            <a:ext cx="15152370" cy="5676900"/>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p:txBody>
      </p:sp>
      <p:sp>
        <p:nvSpPr>
          <p:cNvPr id="48" name="Text Placeholder 2"/>
          <p:cNvSpPr>
            <a:spLocks noGrp="1"/>
          </p:cNvSpPr>
          <p:nvPr>
            <p:ph type="body" idx="29" hasCustomPrompt="1"/>
          </p:nvPr>
        </p:nvSpPr>
        <p:spPr>
          <a:xfrm>
            <a:off x="621030" y="26000528"/>
            <a:ext cx="18809970"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49" name="Content Placeholder 2"/>
          <p:cNvSpPr>
            <a:spLocks noGrp="1"/>
          </p:cNvSpPr>
          <p:nvPr>
            <p:ph sz="half" idx="30" hasCustomPrompt="1"/>
          </p:nvPr>
        </p:nvSpPr>
        <p:spPr>
          <a:xfrm>
            <a:off x="621030" y="26991127"/>
            <a:ext cx="10042208" cy="2269673"/>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p:txBody>
      </p:sp>
      <p:sp>
        <p:nvSpPr>
          <p:cNvPr id="50" name="Content Placeholder 2"/>
          <p:cNvSpPr>
            <a:spLocks noGrp="1"/>
          </p:cNvSpPr>
          <p:nvPr>
            <p:ph sz="half" idx="31" hasCustomPrompt="1"/>
          </p:nvPr>
        </p:nvSpPr>
        <p:spPr>
          <a:xfrm>
            <a:off x="10972800" y="26991127"/>
            <a:ext cx="10363200" cy="2269673"/>
          </a:xfrm>
        </p:spPr>
        <p:txBody>
          <a:bodyPr>
            <a:noAutofit/>
          </a:bodyPr>
          <a:lstStyle>
            <a:lvl1pPr marL="457200" indent="-457200">
              <a:spcBef>
                <a:spcPts val="16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16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1600"/>
              </a:spcBef>
              <a:defRPr sz="3200">
                <a:solidFill>
                  <a:schemeClr val="tx1">
                    <a:lumMod val="85000"/>
                    <a:lumOff val="15000"/>
                  </a:schemeClr>
                </a:solidFill>
                <a:latin typeface="Minion Pro" pitchFamily="18" charset="0"/>
              </a:defRPr>
            </a:lvl3pPr>
            <a:lvl4pPr marL="2000250" indent="-457200">
              <a:spcBef>
                <a:spcPts val="16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p:txBody>
      </p:sp>
      <p:sp>
        <p:nvSpPr>
          <p:cNvPr id="56" name="Text Placeholder 54"/>
          <p:cNvSpPr>
            <a:spLocks noGrp="1"/>
          </p:cNvSpPr>
          <p:nvPr>
            <p:ph type="body" sz="quarter" idx="34" hasCustomPrompt="1"/>
          </p:nvPr>
        </p:nvSpPr>
        <p:spPr>
          <a:xfrm>
            <a:off x="12649200" y="30280429"/>
            <a:ext cx="9010650" cy="1037771"/>
          </a:xfrm>
        </p:spPr>
        <p:txBody>
          <a:bodyPr>
            <a:noAutofit/>
          </a:bodyPr>
          <a:lstStyle>
            <a:lvl1pPr marL="0" indent="0" algn="l">
              <a:spcBef>
                <a:spcPts val="0"/>
              </a:spcBef>
              <a:buNone/>
              <a:defRPr sz="3600" b="0" baseline="0">
                <a:solidFill>
                  <a:schemeClr val="tx1"/>
                </a:solidFill>
              </a:defRPr>
            </a:lvl1pPr>
            <a:lvl2pPr marL="1567466" indent="0">
              <a:buNone/>
              <a:defRPr sz="4400"/>
            </a:lvl2pPr>
            <a:lvl3pPr marL="3134930" indent="0">
              <a:buNone/>
              <a:defRPr sz="4000"/>
            </a:lvl3pPr>
            <a:lvl4pPr marL="4702394" indent="0">
              <a:buNone/>
              <a:defRPr sz="3200"/>
            </a:lvl4pPr>
            <a:lvl5pPr marL="6269858" indent="0">
              <a:buNone/>
              <a:defRPr sz="3200"/>
            </a:lvl5pPr>
          </a:lstStyle>
          <a:p>
            <a:pPr lvl="0"/>
            <a:r>
              <a:rPr lang="en-US" dirty="0"/>
              <a:t>Your Name, Rank, Branch, Advisor, &amp; URL</a:t>
            </a:r>
          </a:p>
        </p:txBody>
      </p:sp>
      <p:sp>
        <p:nvSpPr>
          <p:cNvPr id="34" name="Picture Placeholder 2"/>
          <p:cNvSpPr>
            <a:spLocks noGrp="1"/>
          </p:cNvSpPr>
          <p:nvPr>
            <p:ph type="pic" idx="35" hasCustomPrompt="1"/>
          </p:nvPr>
        </p:nvSpPr>
        <p:spPr>
          <a:xfrm>
            <a:off x="1066800" y="30403800"/>
            <a:ext cx="8229600" cy="2286000"/>
          </a:xfrm>
          <a:ln>
            <a:noFill/>
          </a:ln>
        </p:spPr>
        <p:txBody>
          <a:bodyPr vert="horz" lIns="313493" tIns="156747" rIns="313493" bIns="156747" rtlCol="0">
            <a:noAutofit/>
          </a:bodyPr>
          <a:lstStyle>
            <a:lvl1pPr marL="857250" indent="-857250" algn="l">
              <a:buFont typeface="Arial" panose="020B0604020202020204" pitchFamily="34" charset="0"/>
              <a:buNone/>
              <a:defRPr lang="en-US" sz="5400">
                <a:solidFill>
                  <a:schemeClr val="tx1">
                    <a:lumMod val="50000"/>
                    <a:lumOff val="50000"/>
                  </a:schemeClr>
                </a:solidFill>
                <a:latin typeface="Myriad Pro" pitchFamily="34" charset="0"/>
              </a:defRPr>
            </a:lvl1pPr>
          </a:lstStyle>
          <a:p>
            <a:pPr marL="0" lvl="0" indent="0" algn="ctr"/>
            <a:r>
              <a:rPr lang="en-US" dirty="0"/>
              <a:t>Insert Logo</a:t>
            </a:r>
          </a:p>
        </p:txBody>
      </p:sp>
      <p:sp>
        <p:nvSpPr>
          <p:cNvPr id="35" name="Text Placeholder 32"/>
          <p:cNvSpPr>
            <a:spLocks noGrp="1"/>
          </p:cNvSpPr>
          <p:nvPr>
            <p:ph type="body" sz="quarter" idx="23" hasCustomPrompt="1"/>
          </p:nvPr>
        </p:nvSpPr>
        <p:spPr>
          <a:xfrm>
            <a:off x="16459201" y="22876173"/>
            <a:ext cx="4572000" cy="685801"/>
          </a:xfrm>
          <a:solidFill>
            <a:schemeClr val="bg1"/>
          </a:solidFill>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32" name="Picture Placeholder 2"/>
          <p:cNvSpPr>
            <a:spLocks noGrp="1"/>
          </p:cNvSpPr>
          <p:nvPr>
            <p:ph type="pic" idx="17" hasCustomPrompt="1"/>
          </p:nvPr>
        </p:nvSpPr>
        <p:spPr>
          <a:xfrm>
            <a:off x="16459200" y="19682731"/>
            <a:ext cx="4572000" cy="3200401"/>
          </a:xfrm>
          <a:ln>
            <a:solidFill>
              <a:schemeClr val="bg2"/>
            </a:solidFill>
          </a:ln>
        </p:spPr>
        <p:txBody>
          <a:bodyPr vert="horz" lIns="313493" tIns="156747" rIns="313493" bIns="156747" rtlCol="0">
            <a:noAutofit/>
          </a:bodyPr>
          <a:lstStyle>
            <a:lvl1pPr>
              <a:buNone/>
              <a:defRPr lang="en-US" sz="5400" baseline="0">
                <a:solidFill>
                  <a:schemeClr val="tx1">
                    <a:lumMod val="50000"/>
                    <a:lumOff val="50000"/>
                  </a:schemeClr>
                </a:solidFill>
              </a:defRPr>
            </a:lvl1pPr>
          </a:lstStyle>
          <a:p>
            <a:pPr marL="0" lvl="0" indent="0" algn="ctr"/>
            <a:r>
              <a:rPr lang="en-US" dirty="0"/>
              <a:t>Insert Picture</a:t>
            </a:r>
          </a:p>
        </p:txBody>
      </p:sp>
      <p:sp>
        <p:nvSpPr>
          <p:cNvPr id="45" name="Text Placeholder 2"/>
          <p:cNvSpPr>
            <a:spLocks noGrp="1"/>
          </p:cNvSpPr>
          <p:nvPr>
            <p:ph type="body" idx="36" hasCustomPrompt="1"/>
          </p:nvPr>
        </p:nvSpPr>
        <p:spPr>
          <a:xfrm>
            <a:off x="10972800" y="11164824"/>
            <a:ext cx="10044113" cy="1219199"/>
          </a:xfrm>
        </p:spPr>
        <p:txBody>
          <a:bodyPr anchor="t">
            <a:normAutofit/>
          </a:bodyPr>
          <a:lstStyle>
            <a:lvl1pPr marL="0" indent="0">
              <a:buNone/>
              <a:defRPr sz="5400" b="1" baseline="0">
                <a:latin typeface="Myriad Pro" pitchFamily="34" charset="0"/>
              </a:defRPr>
            </a:lvl1pPr>
            <a:lvl2pPr marL="1567464" indent="0">
              <a:buNone/>
              <a:defRPr sz="6900" b="1"/>
            </a:lvl2pPr>
            <a:lvl3pPr marL="3134930" indent="0">
              <a:buNone/>
              <a:defRPr sz="6200" b="1"/>
            </a:lvl3pPr>
            <a:lvl4pPr marL="4702394" indent="0">
              <a:buNone/>
              <a:defRPr sz="5600" b="1"/>
            </a:lvl4pPr>
            <a:lvl5pPr marL="6269858" indent="0">
              <a:buNone/>
              <a:defRPr sz="5600" b="1"/>
            </a:lvl5pPr>
            <a:lvl6pPr marL="7837323" indent="0">
              <a:buNone/>
              <a:defRPr sz="5600" b="1"/>
            </a:lvl6pPr>
            <a:lvl7pPr marL="9404787" indent="0">
              <a:buNone/>
              <a:defRPr sz="5600" b="1"/>
            </a:lvl7pPr>
            <a:lvl8pPr marL="10972251" indent="0">
              <a:buNone/>
              <a:defRPr sz="5600" b="1"/>
            </a:lvl8pPr>
            <a:lvl9pPr marL="12539717" indent="0">
              <a:buNone/>
              <a:defRPr sz="5600" b="1"/>
            </a:lvl9pPr>
          </a:lstStyle>
          <a:p>
            <a:pPr lvl="0"/>
            <a:r>
              <a:rPr lang="en-US"/>
              <a:t>Click to Add a Section Header</a:t>
            </a:r>
          </a:p>
        </p:txBody>
      </p:sp>
      <p:sp>
        <p:nvSpPr>
          <p:cNvPr id="51" name="Content Placeholder 2"/>
          <p:cNvSpPr>
            <a:spLocks noGrp="1"/>
          </p:cNvSpPr>
          <p:nvPr>
            <p:ph sz="half" idx="37" hasCustomPrompt="1"/>
          </p:nvPr>
        </p:nvSpPr>
        <p:spPr>
          <a:xfrm>
            <a:off x="10972800" y="12152376"/>
            <a:ext cx="10363200" cy="5676900"/>
          </a:xfrm>
        </p:spPr>
        <p:txBody>
          <a:bodyPr>
            <a:noAutofit/>
          </a:bodyPr>
          <a:lstStyle>
            <a:lvl1pPr marL="457200" indent="-457200">
              <a:spcBef>
                <a:spcPts val="2400"/>
              </a:spcBef>
              <a:buFont typeface="Arial" panose="020B0604020202020204" pitchFamily="34" charset="0"/>
              <a:buChar char="•"/>
              <a:defRPr sz="3600" baseline="0">
                <a:solidFill>
                  <a:schemeClr val="tx1">
                    <a:lumMod val="85000"/>
                    <a:lumOff val="15000"/>
                  </a:schemeClr>
                </a:solidFill>
                <a:latin typeface="Minion Pro" pitchFamily="18" charset="0"/>
              </a:defRPr>
            </a:lvl1pPr>
            <a:lvl2pPr marL="1028700" indent="-514350">
              <a:spcBef>
                <a:spcPts val="2400"/>
              </a:spcBef>
              <a:buSzPct val="80000"/>
              <a:buFont typeface="Arial" panose="020B0604020202020204" pitchFamily="34" charset="0"/>
              <a:buChar char="‒"/>
              <a:defRPr sz="3600" i="0">
                <a:solidFill>
                  <a:schemeClr val="tx1">
                    <a:lumMod val="85000"/>
                    <a:lumOff val="15000"/>
                  </a:schemeClr>
                </a:solidFill>
                <a:latin typeface="Minion Pro" pitchFamily="18" charset="0"/>
              </a:defRPr>
            </a:lvl2pPr>
            <a:lvl3pPr marL="1485900" indent="-457200">
              <a:spcBef>
                <a:spcPts val="2400"/>
              </a:spcBef>
              <a:defRPr sz="3200">
                <a:solidFill>
                  <a:schemeClr val="tx1">
                    <a:lumMod val="85000"/>
                    <a:lumOff val="15000"/>
                  </a:schemeClr>
                </a:solidFill>
                <a:latin typeface="Minion Pro" pitchFamily="18" charset="0"/>
              </a:defRPr>
            </a:lvl3pPr>
            <a:lvl4pPr marL="2000250" indent="-457200">
              <a:spcBef>
                <a:spcPts val="2400"/>
              </a:spcBef>
              <a:defRPr sz="2800" i="1">
                <a:solidFill>
                  <a:schemeClr val="tx1">
                    <a:lumMod val="85000"/>
                    <a:lumOff val="15000"/>
                  </a:schemeClr>
                </a:solidFill>
                <a:latin typeface="Minion Pro" pitchFamily="18" charset="0"/>
              </a:defRPr>
            </a:lvl4pPr>
            <a:lvl5pPr marL="2457450" indent="-400050">
              <a:spcBef>
                <a:spcPts val="1600"/>
              </a:spcBef>
              <a:defRPr sz="2800">
                <a:solidFill>
                  <a:schemeClr val="tx1">
                    <a:lumMod val="85000"/>
                    <a:lumOff val="15000"/>
                  </a:schemeClr>
                </a:solidFill>
                <a:latin typeface="Minion Pro" pitchFamily="18" charset="0"/>
              </a:defRPr>
            </a:lvl5pPr>
            <a:lvl6pPr>
              <a:defRPr sz="6200"/>
            </a:lvl6pPr>
            <a:lvl7pPr>
              <a:defRPr sz="6200"/>
            </a:lvl7pPr>
            <a:lvl8pPr>
              <a:defRPr sz="6200"/>
            </a:lvl8pPr>
            <a:lvl9pPr>
              <a:defRPr sz="6200"/>
            </a:lvl9pPr>
          </a:lstStyle>
          <a:p>
            <a:pPr lvl="0"/>
            <a:r>
              <a:rPr lang="en-US"/>
              <a:t>Click to add a paragraph or bullets. To make this a paragraph, de-select “bullets” in the font styling tool bar (or “Ribbon”) above.</a:t>
            </a:r>
          </a:p>
          <a:p>
            <a:pPr lvl="0"/>
            <a:r>
              <a:rPr lang="en-US"/>
              <a:t>Click here to …</a:t>
            </a:r>
          </a:p>
          <a:p>
            <a:pPr lvl="1"/>
            <a:r>
              <a:rPr lang="en-US"/>
              <a:t>Second level</a:t>
            </a:r>
          </a:p>
          <a:p>
            <a:pPr lvl="2"/>
            <a:r>
              <a:rPr lang="en-US"/>
              <a:t>Third level</a:t>
            </a:r>
          </a:p>
          <a:p>
            <a:pPr lvl="3"/>
            <a:r>
              <a:rPr lang="en-US"/>
              <a:t>Fourth level</a:t>
            </a:r>
          </a:p>
          <a:p>
            <a:pPr lvl="4"/>
            <a:r>
              <a:rPr lang="en-US"/>
              <a:t>Fifth level</a:t>
            </a:r>
          </a:p>
        </p:txBody>
      </p:sp>
      <p:sp>
        <p:nvSpPr>
          <p:cNvPr id="52" name="Picture Placeholder 2"/>
          <p:cNvSpPr>
            <a:spLocks noGrp="1"/>
          </p:cNvSpPr>
          <p:nvPr>
            <p:ph type="pic" idx="38" hasCustomPrompt="1"/>
          </p:nvPr>
        </p:nvSpPr>
        <p:spPr>
          <a:xfrm>
            <a:off x="914400" y="11475058"/>
            <a:ext cx="9784080" cy="5708042"/>
          </a:xfrm>
          <a:ln>
            <a:solidFill>
              <a:schemeClr val="bg2"/>
            </a:solidFill>
          </a:ln>
        </p:spPr>
        <p:txBody>
          <a:bodyPr>
            <a:noAutofit/>
          </a:bodyPr>
          <a:lstStyle>
            <a:lvl1pPr marL="0" indent="0" algn="ctr">
              <a:buNone/>
              <a:defRPr sz="8000">
                <a:solidFill>
                  <a:schemeClr val="tx1">
                    <a:lumMod val="50000"/>
                    <a:lumOff val="50000"/>
                  </a:schemeClr>
                </a:solidFill>
              </a:defRPr>
            </a:lvl1pPr>
            <a:lvl2pPr marL="1567464" indent="0">
              <a:buNone/>
              <a:defRPr sz="9600"/>
            </a:lvl2pPr>
            <a:lvl3pPr marL="3134930" indent="0">
              <a:buNone/>
              <a:defRPr sz="8100"/>
            </a:lvl3pPr>
            <a:lvl4pPr marL="4702394" indent="0">
              <a:buNone/>
              <a:defRPr sz="6900"/>
            </a:lvl4pPr>
            <a:lvl5pPr marL="6269858" indent="0">
              <a:buNone/>
              <a:defRPr sz="6900"/>
            </a:lvl5pPr>
            <a:lvl6pPr marL="7837323" indent="0">
              <a:buNone/>
              <a:defRPr sz="6900"/>
            </a:lvl6pPr>
            <a:lvl7pPr marL="9404787" indent="0">
              <a:buNone/>
              <a:defRPr sz="6900"/>
            </a:lvl7pPr>
            <a:lvl8pPr marL="10972251" indent="0">
              <a:buNone/>
              <a:defRPr sz="6900"/>
            </a:lvl8pPr>
            <a:lvl9pPr marL="12539717" indent="0">
              <a:buNone/>
              <a:defRPr sz="6900"/>
            </a:lvl9pPr>
          </a:lstStyle>
          <a:p>
            <a:r>
              <a:rPr lang="en-US" dirty="0"/>
              <a:t>Insert Picture</a:t>
            </a:r>
          </a:p>
        </p:txBody>
      </p:sp>
      <p:sp>
        <p:nvSpPr>
          <p:cNvPr id="54" name="Text Placeholder 32"/>
          <p:cNvSpPr>
            <a:spLocks noGrp="1"/>
          </p:cNvSpPr>
          <p:nvPr>
            <p:ph type="body" sz="quarter" idx="39" hasCustomPrompt="1"/>
          </p:nvPr>
        </p:nvSpPr>
        <p:spPr>
          <a:xfrm>
            <a:off x="921068" y="17183100"/>
            <a:ext cx="9777412" cy="668337"/>
          </a:xfrm>
        </p:spPr>
        <p:txBody>
          <a:bodyPr>
            <a:noAutofit/>
          </a:bodyPr>
          <a:lstStyle>
            <a:lvl1pPr marL="0" indent="0" algn="ctr">
              <a:buNone/>
              <a:defRPr sz="2800" i="1">
                <a:solidFill>
                  <a:schemeClr val="accent4"/>
                </a:solidFill>
              </a:defRPr>
            </a:lvl1pPr>
            <a:lvl3pPr marL="3134930" indent="0" algn="ctr">
              <a:buNone/>
              <a:defRPr sz="6000"/>
            </a:lvl3pPr>
            <a:lvl4pPr marL="4702394" indent="0" algn="ctr">
              <a:buNone/>
              <a:defRPr sz="4800"/>
            </a:lvl4pPr>
            <a:lvl5pPr marL="6269858" indent="0" algn="ctr">
              <a:buNone/>
              <a:defRPr sz="4800"/>
            </a:lvl5pPr>
          </a:lstStyle>
          <a:p>
            <a:pPr lvl="0"/>
            <a:r>
              <a:rPr lang="en-US"/>
              <a:t>Click to Add Caption</a:t>
            </a:r>
          </a:p>
        </p:txBody>
      </p:sp>
      <p:sp>
        <p:nvSpPr>
          <p:cNvPr id="55" name="Rectangle 54"/>
          <p:cNvSpPr/>
          <p:nvPr userDrawn="1"/>
        </p:nvSpPr>
        <p:spPr>
          <a:xfrm>
            <a:off x="0" y="30099000"/>
            <a:ext cx="21945600" cy="76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Picture 35" descr="Logo&#10;&#10;Description automatically generated">
            <a:extLst>
              <a:ext uri="{FF2B5EF4-FFF2-40B4-BE49-F238E27FC236}">
                <a16:creationId xmlns:a16="http://schemas.microsoft.com/office/drawing/2014/main" id="{F093A72B-40F9-4DD2-9889-2597383906C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14819" y="29942678"/>
            <a:ext cx="2515961" cy="2735862"/>
          </a:xfrm>
          <a:prstGeom prst="rect">
            <a:avLst/>
          </a:prstGeom>
        </p:spPr>
      </p:pic>
    </p:spTree>
    <p:custDataLst>
      <p:tags r:id="rId1"/>
    </p:custDataLst>
    <p:extLst>
      <p:ext uri="{BB962C8B-B14F-4D97-AF65-F5344CB8AC3E}">
        <p14:creationId xmlns:p14="http://schemas.microsoft.com/office/powerpoint/2010/main" val="68486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1318263"/>
            <a:ext cx="19751040" cy="5486400"/>
          </a:xfrm>
          <a:prstGeom prst="rect">
            <a:avLst/>
          </a:prstGeom>
        </p:spPr>
        <p:txBody>
          <a:bodyPr vert="horz" lIns="313493" tIns="156747" rIns="313493" bIns="156747" rtlCol="0" anchor="ctr">
            <a:normAutofit/>
          </a:bodyPr>
          <a:lstStyle/>
          <a:p>
            <a:r>
              <a:rPr lang="en-US"/>
              <a:t>Click to edit Master title style</a:t>
            </a:r>
          </a:p>
        </p:txBody>
      </p:sp>
      <p:sp>
        <p:nvSpPr>
          <p:cNvPr id="3" name="Text Placeholder 2"/>
          <p:cNvSpPr>
            <a:spLocks noGrp="1"/>
          </p:cNvSpPr>
          <p:nvPr>
            <p:ph type="body" idx="1"/>
          </p:nvPr>
        </p:nvSpPr>
        <p:spPr>
          <a:xfrm>
            <a:off x="1097280" y="7680964"/>
            <a:ext cx="19751040" cy="21724622"/>
          </a:xfrm>
          <a:prstGeom prst="rect">
            <a:avLst/>
          </a:prstGeom>
        </p:spPr>
        <p:txBody>
          <a:bodyPr vert="horz" lIns="313493" tIns="156747" rIns="313493" bIns="15674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30510485"/>
            <a:ext cx="5120640" cy="1752600"/>
          </a:xfrm>
          <a:prstGeom prst="rect">
            <a:avLst/>
          </a:prstGeom>
        </p:spPr>
        <p:txBody>
          <a:bodyPr vert="horz" lIns="313493" tIns="156747" rIns="313493" bIns="156747" rtlCol="0" anchor="ctr"/>
          <a:lstStyle>
            <a:lvl1pPr algn="l">
              <a:defRPr sz="4100">
                <a:solidFill>
                  <a:schemeClr val="tx1">
                    <a:tint val="75000"/>
                  </a:schemeClr>
                </a:solidFill>
                <a:latin typeface="Myriad Pro" pitchFamily="34" charset="0"/>
              </a:defRPr>
            </a:lvl1pPr>
          </a:lstStyle>
          <a:p>
            <a:fld id="{5F626E7F-91D9-42E6-A174-8657D5B99B8B}" type="datetimeFigureOut">
              <a:rPr lang="en-US" smtClean="0"/>
              <a:pPr/>
              <a:t>9/10/2021</a:t>
            </a:fld>
            <a:endParaRPr lang="en-US" dirty="0"/>
          </a:p>
        </p:txBody>
      </p:sp>
      <p:sp>
        <p:nvSpPr>
          <p:cNvPr id="5" name="Footer Placeholder 4"/>
          <p:cNvSpPr>
            <a:spLocks noGrp="1"/>
          </p:cNvSpPr>
          <p:nvPr>
            <p:ph type="ftr" sz="quarter" idx="3"/>
          </p:nvPr>
        </p:nvSpPr>
        <p:spPr>
          <a:xfrm>
            <a:off x="7498080" y="30510485"/>
            <a:ext cx="6949440" cy="1752600"/>
          </a:xfrm>
          <a:prstGeom prst="rect">
            <a:avLst/>
          </a:prstGeom>
        </p:spPr>
        <p:txBody>
          <a:bodyPr vert="horz" lIns="313493" tIns="156747" rIns="313493" bIns="156747" rtlCol="0" anchor="ctr"/>
          <a:lstStyle>
            <a:lvl1pPr algn="ctr">
              <a:defRPr sz="4100">
                <a:solidFill>
                  <a:schemeClr val="tx1">
                    <a:tint val="75000"/>
                  </a:schemeClr>
                </a:solidFill>
                <a:latin typeface="Myriad Pro" pitchFamily="34" charset="0"/>
              </a:defRPr>
            </a:lvl1pPr>
          </a:lstStyle>
          <a:p>
            <a:endParaRPr lang="en-US" dirty="0"/>
          </a:p>
        </p:txBody>
      </p:sp>
      <p:sp>
        <p:nvSpPr>
          <p:cNvPr id="6" name="Slide Number Placeholder 5"/>
          <p:cNvSpPr>
            <a:spLocks noGrp="1"/>
          </p:cNvSpPr>
          <p:nvPr>
            <p:ph type="sldNum" sz="quarter" idx="4"/>
          </p:nvPr>
        </p:nvSpPr>
        <p:spPr>
          <a:xfrm>
            <a:off x="15727680" y="30510485"/>
            <a:ext cx="5120640" cy="1752600"/>
          </a:xfrm>
          <a:prstGeom prst="rect">
            <a:avLst/>
          </a:prstGeom>
        </p:spPr>
        <p:txBody>
          <a:bodyPr vert="horz" lIns="313493" tIns="156747" rIns="313493" bIns="156747" rtlCol="0" anchor="ctr"/>
          <a:lstStyle>
            <a:lvl1pPr algn="r">
              <a:defRPr sz="4100">
                <a:solidFill>
                  <a:schemeClr val="tx1">
                    <a:tint val="75000"/>
                  </a:schemeClr>
                </a:solidFill>
                <a:latin typeface="Myriad Pro" pitchFamily="34" charset="0"/>
              </a:defRPr>
            </a:lvl1pPr>
          </a:lstStyle>
          <a:p>
            <a:fld id="{775E2554-FE61-4B7C-8F36-203132E0D50D}" type="slidenum">
              <a:rPr lang="en-US" smtClean="0"/>
              <a:pPr/>
              <a:t>‹#›</a:t>
            </a:fld>
            <a:endParaRPr lang="en-US" dirty="0"/>
          </a:p>
        </p:txBody>
      </p:sp>
    </p:spTree>
    <p:custDataLst>
      <p:tags r:id="rId6"/>
    </p:custDataLst>
    <p:extLst>
      <p:ext uri="{BB962C8B-B14F-4D97-AF65-F5344CB8AC3E}">
        <p14:creationId xmlns:p14="http://schemas.microsoft.com/office/powerpoint/2010/main" val="4258233661"/>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5" r:id="rId3"/>
    <p:sldLayoutId id="2147483656" r:id="rId4"/>
  </p:sldLayoutIdLst>
  <p:txStyles>
    <p:titleStyle>
      <a:lvl1pPr algn="l" defTabSz="3134930" rtl="0" eaLnBrk="1" latinLnBrk="0" hangingPunct="1">
        <a:spcBef>
          <a:spcPct val="0"/>
        </a:spcBef>
        <a:buNone/>
        <a:defRPr sz="15000" kern="1200">
          <a:solidFill>
            <a:schemeClr val="tx1"/>
          </a:solidFill>
          <a:latin typeface="Myriad Pro" pitchFamily="34" charset="0"/>
          <a:ea typeface="+mj-ea"/>
          <a:cs typeface="+mj-cs"/>
        </a:defRPr>
      </a:lvl1pPr>
    </p:titleStyle>
    <p:bodyStyle>
      <a:lvl1pPr marL="1175598" indent="-1175598" algn="l" defTabSz="3134930" rtl="0" eaLnBrk="1" latinLnBrk="0" hangingPunct="1">
        <a:spcBef>
          <a:spcPct val="20000"/>
        </a:spcBef>
        <a:buFont typeface="Arial" panose="020B0604020202020204" pitchFamily="34" charset="0"/>
        <a:buChar char="•"/>
        <a:defRPr sz="11000" kern="1200">
          <a:solidFill>
            <a:schemeClr val="tx1"/>
          </a:solidFill>
          <a:latin typeface="Myriad Pro" pitchFamily="34" charset="0"/>
          <a:ea typeface="+mn-ea"/>
          <a:cs typeface="+mn-cs"/>
        </a:defRPr>
      </a:lvl1pPr>
      <a:lvl2pPr marL="2547131" indent="-979665" algn="l" defTabSz="3134930" rtl="0" eaLnBrk="1" latinLnBrk="0" hangingPunct="1">
        <a:spcBef>
          <a:spcPct val="20000"/>
        </a:spcBef>
        <a:buFont typeface="Arial" panose="020B0604020202020204" pitchFamily="34" charset="0"/>
        <a:buChar char="–"/>
        <a:defRPr sz="9600" kern="1200">
          <a:solidFill>
            <a:schemeClr val="tx1"/>
          </a:solidFill>
          <a:latin typeface="Myriad Pro" pitchFamily="34" charset="0"/>
          <a:ea typeface="+mn-ea"/>
          <a:cs typeface="+mn-cs"/>
        </a:defRPr>
      </a:lvl2pPr>
      <a:lvl3pPr marL="3918662" indent="-783732" algn="l" defTabSz="3134930" rtl="0" eaLnBrk="1" latinLnBrk="0" hangingPunct="1">
        <a:spcBef>
          <a:spcPct val="20000"/>
        </a:spcBef>
        <a:buFont typeface="Arial" panose="020B0604020202020204" pitchFamily="34" charset="0"/>
        <a:buChar char="•"/>
        <a:defRPr sz="8100" kern="1200">
          <a:solidFill>
            <a:schemeClr val="tx1"/>
          </a:solidFill>
          <a:latin typeface="Myriad Pro" pitchFamily="34" charset="0"/>
          <a:ea typeface="+mn-ea"/>
          <a:cs typeface="+mn-cs"/>
        </a:defRPr>
      </a:lvl3pPr>
      <a:lvl4pPr marL="5486126" indent="-783732" algn="l" defTabSz="3134930" rtl="0" eaLnBrk="1" latinLnBrk="0" hangingPunct="1">
        <a:spcBef>
          <a:spcPct val="20000"/>
        </a:spcBef>
        <a:buFont typeface="Arial" panose="020B0604020202020204" pitchFamily="34" charset="0"/>
        <a:buChar char="–"/>
        <a:defRPr sz="6900" kern="1200">
          <a:solidFill>
            <a:schemeClr val="tx1"/>
          </a:solidFill>
          <a:latin typeface="Myriad Pro" pitchFamily="34" charset="0"/>
          <a:ea typeface="+mn-ea"/>
          <a:cs typeface="+mn-cs"/>
        </a:defRPr>
      </a:lvl4pPr>
      <a:lvl5pPr marL="7053590" indent="-783732" algn="l" defTabSz="3134930" rtl="0" eaLnBrk="1" latinLnBrk="0" hangingPunct="1">
        <a:spcBef>
          <a:spcPct val="20000"/>
        </a:spcBef>
        <a:buFont typeface="Arial" panose="020B0604020202020204" pitchFamily="34" charset="0"/>
        <a:buChar char="»"/>
        <a:defRPr sz="6900" kern="1200">
          <a:solidFill>
            <a:schemeClr val="tx1"/>
          </a:solidFill>
          <a:latin typeface="Myriad Pro" pitchFamily="34" charset="0"/>
          <a:ea typeface="+mn-ea"/>
          <a:cs typeface="+mn-cs"/>
        </a:defRPr>
      </a:lvl5pPr>
      <a:lvl6pPr marL="8621055" indent="-783732" algn="l" defTabSz="313493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519" indent="-783732" algn="l" defTabSz="313493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5983" indent="-783732" algn="l" defTabSz="313493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449" indent="-783732" algn="l" defTabSz="313493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p:bodyStyle>
    <p:otherStyle>
      <a:defPPr>
        <a:defRPr lang="en-US"/>
      </a:defPPr>
      <a:lvl1pPr marL="0" algn="l" defTabSz="3134930" rtl="0" eaLnBrk="1" latinLnBrk="0" hangingPunct="1">
        <a:defRPr sz="6200" kern="1200">
          <a:solidFill>
            <a:schemeClr val="tx1"/>
          </a:solidFill>
          <a:latin typeface="+mn-lt"/>
          <a:ea typeface="+mn-ea"/>
          <a:cs typeface="+mn-cs"/>
        </a:defRPr>
      </a:lvl1pPr>
      <a:lvl2pPr marL="1567464" algn="l" defTabSz="3134930" rtl="0" eaLnBrk="1" latinLnBrk="0" hangingPunct="1">
        <a:defRPr sz="6200" kern="1200">
          <a:solidFill>
            <a:schemeClr val="tx1"/>
          </a:solidFill>
          <a:latin typeface="+mn-lt"/>
          <a:ea typeface="+mn-ea"/>
          <a:cs typeface="+mn-cs"/>
        </a:defRPr>
      </a:lvl2pPr>
      <a:lvl3pPr marL="3134930" algn="l" defTabSz="3134930" rtl="0" eaLnBrk="1" latinLnBrk="0" hangingPunct="1">
        <a:defRPr sz="6200" kern="1200">
          <a:solidFill>
            <a:schemeClr val="tx1"/>
          </a:solidFill>
          <a:latin typeface="+mn-lt"/>
          <a:ea typeface="+mn-ea"/>
          <a:cs typeface="+mn-cs"/>
        </a:defRPr>
      </a:lvl3pPr>
      <a:lvl4pPr marL="4702394" algn="l" defTabSz="3134930" rtl="0" eaLnBrk="1" latinLnBrk="0" hangingPunct="1">
        <a:defRPr sz="6200" kern="1200">
          <a:solidFill>
            <a:schemeClr val="tx1"/>
          </a:solidFill>
          <a:latin typeface="+mn-lt"/>
          <a:ea typeface="+mn-ea"/>
          <a:cs typeface="+mn-cs"/>
        </a:defRPr>
      </a:lvl4pPr>
      <a:lvl5pPr marL="6269858" algn="l" defTabSz="3134930" rtl="0" eaLnBrk="1" latinLnBrk="0" hangingPunct="1">
        <a:defRPr sz="6200" kern="1200">
          <a:solidFill>
            <a:schemeClr val="tx1"/>
          </a:solidFill>
          <a:latin typeface="+mn-lt"/>
          <a:ea typeface="+mn-ea"/>
          <a:cs typeface="+mn-cs"/>
        </a:defRPr>
      </a:lvl5pPr>
      <a:lvl6pPr marL="7837323" algn="l" defTabSz="3134930" rtl="0" eaLnBrk="1" latinLnBrk="0" hangingPunct="1">
        <a:defRPr sz="6200" kern="1200">
          <a:solidFill>
            <a:schemeClr val="tx1"/>
          </a:solidFill>
          <a:latin typeface="+mn-lt"/>
          <a:ea typeface="+mn-ea"/>
          <a:cs typeface="+mn-cs"/>
        </a:defRPr>
      </a:lvl6pPr>
      <a:lvl7pPr marL="9404787" algn="l" defTabSz="3134930" rtl="0" eaLnBrk="1" latinLnBrk="0" hangingPunct="1">
        <a:defRPr sz="6200" kern="1200">
          <a:solidFill>
            <a:schemeClr val="tx1"/>
          </a:solidFill>
          <a:latin typeface="+mn-lt"/>
          <a:ea typeface="+mn-ea"/>
          <a:cs typeface="+mn-cs"/>
        </a:defRPr>
      </a:lvl7pPr>
      <a:lvl8pPr marL="10972251" algn="l" defTabSz="3134930" rtl="0" eaLnBrk="1" latinLnBrk="0" hangingPunct="1">
        <a:defRPr sz="6200" kern="1200">
          <a:solidFill>
            <a:schemeClr val="tx1"/>
          </a:solidFill>
          <a:latin typeface="+mn-lt"/>
          <a:ea typeface="+mn-ea"/>
          <a:cs typeface="+mn-cs"/>
        </a:defRPr>
      </a:lvl8pPr>
      <a:lvl9pPr marL="12539717" algn="l" defTabSz="313493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8.xml"/><Relationship Id="rId4"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icture Placeholder 26"/>
          <p:cNvSpPr>
            <a:spLocks noGrp="1"/>
          </p:cNvSpPr>
          <p:nvPr>
            <p:ph type="pic" idx="16"/>
          </p:nvPr>
        </p:nvSpPr>
        <p:spPr>
          <a:xfrm>
            <a:off x="914399" y="25305357"/>
            <a:ext cx="4572000" cy="3200401"/>
          </a:xfrm>
        </p:spPr>
      </p:sp>
      <p:sp>
        <p:nvSpPr>
          <p:cNvPr id="28" name="Picture Placeholder 27"/>
          <p:cNvSpPr>
            <a:spLocks noGrp="1"/>
          </p:cNvSpPr>
          <p:nvPr>
            <p:ph type="pic" idx="17"/>
          </p:nvPr>
        </p:nvSpPr>
        <p:spPr>
          <a:xfrm>
            <a:off x="16459200" y="25305357"/>
            <a:ext cx="4572000" cy="3200401"/>
          </a:xfrm>
        </p:spPr>
      </p:sp>
      <p:sp>
        <p:nvSpPr>
          <p:cNvPr id="29" name="Picture Placeholder 28"/>
          <p:cNvSpPr>
            <a:spLocks noGrp="1"/>
          </p:cNvSpPr>
          <p:nvPr>
            <p:ph type="pic" idx="18"/>
          </p:nvPr>
        </p:nvSpPr>
        <p:spPr>
          <a:xfrm>
            <a:off x="11251095" y="25305357"/>
            <a:ext cx="4572000" cy="3200401"/>
          </a:xfrm>
        </p:spPr>
      </p:sp>
      <p:sp>
        <p:nvSpPr>
          <p:cNvPr id="30" name="Picture Placeholder 29"/>
          <p:cNvSpPr>
            <a:spLocks noGrp="1"/>
          </p:cNvSpPr>
          <p:nvPr>
            <p:ph type="pic" idx="19"/>
          </p:nvPr>
        </p:nvSpPr>
        <p:spPr>
          <a:xfrm>
            <a:off x="6082747" y="25305357"/>
            <a:ext cx="4572000" cy="3200401"/>
          </a:xfrm>
        </p:spPr>
      </p:sp>
      <p:sp>
        <p:nvSpPr>
          <p:cNvPr id="25" name="Text Placeholder 24"/>
          <p:cNvSpPr>
            <a:spLocks noGrp="1"/>
          </p:cNvSpPr>
          <p:nvPr>
            <p:ph type="body" idx="1"/>
          </p:nvPr>
        </p:nvSpPr>
        <p:spPr/>
        <p:txBody>
          <a:bodyPr/>
          <a:lstStyle/>
          <a:p>
            <a:r>
              <a:rPr lang="en-US" dirty="0"/>
              <a:t>Abstract</a:t>
            </a:r>
          </a:p>
        </p:txBody>
      </p:sp>
      <p:sp>
        <p:nvSpPr>
          <p:cNvPr id="26" name="Content Placeholder 25"/>
          <p:cNvSpPr>
            <a:spLocks noGrp="1"/>
          </p:cNvSpPr>
          <p:nvPr>
            <p:ph sz="half" idx="14"/>
          </p:nvPr>
        </p:nvSpPr>
        <p:spPr/>
        <p:txBody>
          <a:bodyPr/>
          <a:lstStyle/>
          <a:p>
            <a:endParaRPr lang="en-US" dirty="0"/>
          </a:p>
        </p:txBody>
      </p:sp>
      <p:sp>
        <p:nvSpPr>
          <p:cNvPr id="31" name="Picture Placeholder 30"/>
          <p:cNvSpPr>
            <a:spLocks noGrp="1"/>
          </p:cNvSpPr>
          <p:nvPr>
            <p:ph type="pic" idx="20"/>
          </p:nvPr>
        </p:nvSpPr>
        <p:spPr/>
      </p:sp>
      <p:sp>
        <p:nvSpPr>
          <p:cNvPr id="32" name="Text Placeholder 31"/>
          <p:cNvSpPr>
            <a:spLocks noGrp="1"/>
          </p:cNvSpPr>
          <p:nvPr>
            <p:ph type="body" sz="quarter" idx="21"/>
          </p:nvPr>
        </p:nvSpPr>
        <p:spPr/>
        <p:txBody>
          <a:bodyPr/>
          <a:lstStyle/>
          <a:p>
            <a:endParaRPr lang="en-US" dirty="0"/>
          </a:p>
        </p:txBody>
      </p:sp>
      <p:sp>
        <p:nvSpPr>
          <p:cNvPr id="33" name="Text Placeholder 32"/>
          <p:cNvSpPr>
            <a:spLocks noGrp="1"/>
          </p:cNvSpPr>
          <p:nvPr>
            <p:ph type="body" sz="quarter" idx="22"/>
          </p:nvPr>
        </p:nvSpPr>
        <p:spPr>
          <a:xfrm>
            <a:off x="11253788" y="28498799"/>
            <a:ext cx="4612847" cy="685801"/>
          </a:xfrm>
        </p:spPr>
        <p:txBody>
          <a:bodyPr/>
          <a:lstStyle/>
          <a:p>
            <a:endParaRPr lang="en-US" dirty="0"/>
          </a:p>
        </p:txBody>
      </p:sp>
      <p:sp>
        <p:nvSpPr>
          <p:cNvPr id="34" name="Text Placeholder 33"/>
          <p:cNvSpPr>
            <a:spLocks noGrp="1"/>
          </p:cNvSpPr>
          <p:nvPr>
            <p:ph type="body" sz="quarter" idx="23"/>
          </p:nvPr>
        </p:nvSpPr>
        <p:spPr>
          <a:xfrm>
            <a:off x="16459201" y="28498799"/>
            <a:ext cx="4572000" cy="685801"/>
          </a:xfrm>
        </p:spPr>
        <p:txBody>
          <a:bodyPr/>
          <a:lstStyle/>
          <a:p>
            <a:endParaRPr lang="en-US" dirty="0"/>
          </a:p>
        </p:txBody>
      </p:sp>
      <p:sp>
        <p:nvSpPr>
          <p:cNvPr id="35" name="Text Placeholder 34"/>
          <p:cNvSpPr>
            <a:spLocks noGrp="1"/>
          </p:cNvSpPr>
          <p:nvPr>
            <p:ph type="body" sz="quarter" idx="24"/>
          </p:nvPr>
        </p:nvSpPr>
        <p:spPr>
          <a:xfrm>
            <a:off x="914400" y="28498799"/>
            <a:ext cx="4552950" cy="685801"/>
          </a:xfrm>
        </p:spPr>
        <p:txBody>
          <a:bodyPr/>
          <a:lstStyle/>
          <a:p>
            <a:endParaRPr lang="en-US" dirty="0"/>
          </a:p>
        </p:txBody>
      </p:sp>
      <p:sp>
        <p:nvSpPr>
          <p:cNvPr id="36" name="Text Placeholder 35"/>
          <p:cNvSpPr>
            <a:spLocks noGrp="1"/>
          </p:cNvSpPr>
          <p:nvPr>
            <p:ph type="body" sz="quarter" idx="25"/>
          </p:nvPr>
        </p:nvSpPr>
        <p:spPr>
          <a:xfrm>
            <a:off x="6081487" y="28498799"/>
            <a:ext cx="4581752" cy="685801"/>
          </a:xfrm>
        </p:spPr>
        <p:txBody>
          <a:bodyPr/>
          <a:lstStyle/>
          <a:p>
            <a:endParaRPr lang="en-US" dirty="0"/>
          </a:p>
        </p:txBody>
      </p:sp>
      <p:sp>
        <p:nvSpPr>
          <p:cNvPr id="37" name="Text Placeholder 36"/>
          <p:cNvSpPr>
            <a:spLocks noGrp="1"/>
          </p:cNvSpPr>
          <p:nvPr>
            <p:ph type="body" sz="quarter" idx="26"/>
          </p:nvPr>
        </p:nvSpPr>
        <p:spPr/>
        <p:txBody>
          <a:bodyPr/>
          <a:lstStyle/>
          <a:p>
            <a:r>
              <a:rPr lang="en-US" dirty="0"/>
              <a:t>Title </a:t>
            </a:r>
          </a:p>
        </p:txBody>
      </p:sp>
      <p:sp>
        <p:nvSpPr>
          <p:cNvPr id="38" name="Text Placeholder 37"/>
          <p:cNvSpPr>
            <a:spLocks noGrp="1"/>
          </p:cNvSpPr>
          <p:nvPr>
            <p:ph type="body" idx="27"/>
          </p:nvPr>
        </p:nvSpPr>
        <p:spPr/>
        <p:txBody>
          <a:bodyPr/>
          <a:lstStyle/>
          <a:p>
            <a:r>
              <a:rPr lang="en-US" dirty="0"/>
              <a:t>Methods</a:t>
            </a:r>
          </a:p>
        </p:txBody>
      </p:sp>
      <p:sp>
        <p:nvSpPr>
          <p:cNvPr id="39" name="Content Placeholder 38"/>
          <p:cNvSpPr>
            <a:spLocks noGrp="1"/>
          </p:cNvSpPr>
          <p:nvPr>
            <p:ph sz="half" idx="28"/>
          </p:nvPr>
        </p:nvSpPr>
        <p:spPr/>
        <p:txBody>
          <a:bodyPr/>
          <a:lstStyle/>
          <a:p>
            <a:endParaRPr lang="en-US" dirty="0"/>
          </a:p>
        </p:txBody>
      </p:sp>
      <p:sp>
        <p:nvSpPr>
          <p:cNvPr id="40" name="Text Placeholder 39"/>
          <p:cNvSpPr>
            <a:spLocks noGrp="1"/>
          </p:cNvSpPr>
          <p:nvPr>
            <p:ph type="body" idx="29"/>
          </p:nvPr>
        </p:nvSpPr>
        <p:spPr/>
        <p:txBody>
          <a:bodyPr/>
          <a:lstStyle/>
          <a:p>
            <a:r>
              <a:rPr lang="en-US" dirty="0"/>
              <a:t>Results &amp; Their Impact</a:t>
            </a:r>
          </a:p>
        </p:txBody>
      </p:sp>
      <p:sp>
        <p:nvSpPr>
          <p:cNvPr id="41" name="Content Placeholder 40"/>
          <p:cNvSpPr>
            <a:spLocks noGrp="1"/>
          </p:cNvSpPr>
          <p:nvPr>
            <p:ph sz="half" idx="30"/>
          </p:nvPr>
        </p:nvSpPr>
        <p:spPr/>
        <p:txBody>
          <a:bodyPr/>
          <a:lstStyle/>
          <a:p>
            <a:endParaRPr lang="en-US" dirty="0"/>
          </a:p>
        </p:txBody>
      </p:sp>
      <p:sp>
        <p:nvSpPr>
          <p:cNvPr id="42" name="Content Placeholder 41"/>
          <p:cNvSpPr>
            <a:spLocks noGrp="1"/>
          </p:cNvSpPr>
          <p:nvPr>
            <p:ph sz="half" idx="31"/>
          </p:nvPr>
        </p:nvSpPr>
        <p:spPr/>
        <p:txBody>
          <a:bodyPr/>
          <a:lstStyle/>
          <a:p>
            <a:endParaRPr lang="en-US" dirty="0"/>
          </a:p>
        </p:txBody>
      </p:sp>
      <p:sp>
        <p:nvSpPr>
          <p:cNvPr id="43" name="Content Placeholder 42"/>
          <p:cNvSpPr>
            <a:spLocks noGrp="1"/>
          </p:cNvSpPr>
          <p:nvPr>
            <p:ph sz="half" idx="32"/>
          </p:nvPr>
        </p:nvSpPr>
        <p:spPr/>
        <p:txBody>
          <a:bodyPr/>
          <a:lstStyle/>
          <a:p>
            <a:endParaRPr lang="en-US" dirty="0"/>
          </a:p>
        </p:txBody>
      </p:sp>
      <p:cxnSp>
        <p:nvCxnSpPr>
          <p:cNvPr id="48" name="Straight Connector 47"/>
          <p:cNvCxnSpPr/>
          <p:nvPr/>
        </p:nvCxnSpPr>
        <p:spPr>
          <a:xfrm>
            <a:off x="914400" y="12039600"/>
            <a:ext cx="201168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914400" y="20193000"/>
            <a:ext cx="201168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04800" y="30769917"/>
            <a:ext cx="10515600" cy="1538883"/>
          </a:xfrm>
          <a:prstGeom prst="rect">
            <a:avLst/>
          </a:prstGeom>
          <a:noFill/>
        </p:spPr>
        <p:txBody>
          <a:bodyPr wrap="square" rtlCol="0">
            <a:spAutoFit/>
          </a:bodyPr>
          <a:lstStyle/>
          <a:p>
            <a:r>
              <a:rPr lang="en-US" sz="4000" dirty="0">
                <a:latin typeface="Garamond" panose="02020404030301010803" pitchFamily="18" charset="0"/>
              </a:rPr>
              <a:t>Acquisition Research Program</a:t>
            </a:r>
          </a:p>
          <a:p>
            <a:r>
              <a:rPr lang="en-US" sz="5400" dirty="0">
                <a:latin typeface="Garamond Bold" panose="02020804030307010803" pitchFamily="18" charset="0"/>
              </a:rPr>
              <a:t>www.acquisitionresearch.net</a:t>
            </a:r>
          </a:p>
        </p:txBody>
      </p:sp>
      <p:sp>
        <p:nvSpPr>
          <p:cNvPr id="46" name="Text Placeholder 44"/>
          <p:cNvSpPr>
            <a:spLocks noGrp="1"/>
          </p:cNvSpPr>
          <p:nvPr>
            <p:ph type="body" sz="quarter" idx="4294967295"/>
          </p:nvPr>
        </p:nvSpPr>
        <p:spPr>
          <a:xfrm>
            <a:off x="12420600" y="30228540"/>
            <a:ext cx="7010400" cy="2583388"/>
          </a:xfrm>
        </p:spPr>
        <p:txBody>
          <a:bodyPr>
            <a:normAutofit fontScale="25000" lnSpcReduction="20000"/>
          </a:bodyPr>
          <a:lstStyle/>
          <a:p>
            <a:pPr marL="0" indent="0">
              <a:buNone/>
            </a:pPr>
            <a:r>
              <a:rPr lang="en-US" dirty="0"/>
              <a:t>Student, Rank, Service</a:t>
            </a:r>
          </a:p>
          <a:p>
            <a:pPr marL="0" indent="0">
              <a:buNone/>
            </a:pPr>
            <a:r>
              <a:rPr lang="en-US" dirty="0"/>
              <a:t>Student, Rank, Service</a:t>
            </a:r>
          </a:p>
          <a:p>
            <a:pPr marL="0" indent="0">
              <a:buNone/>
            </a:pPr>
            <a:r>
              <a:rPr lang="en-US" dirty="0"/>
              <a:t>Student, Rank, Service</a:t>
            </a:r>
          </a:p>
          <a:p>
            <a:pPr marL="0" indent="0">
              <a:buNone/>
            </a:pPr>
            <a:endParaRPr lang="en-US" sz="5600" dirty="0"/>
          </a:p>
          <a:p>
            <a:pPr marL="0" indent="0">
              <a:buNone/>
            </a:pPr>
            <a:r>
              <a:rPr lang="en-US" dirty="0"/>
              <a:t>Advisors:  Dr. Name</a:t>
            </a:r>
          </a:p>
          <a:p>
            <a:pPr marL="0" indent="0">
              <a:buNone/>
            </a:pPr>
            <a:r>
              <a:rPr lang="en-US" dirty="0"/>
              <a:t>                    Dr. Name</a:t>
            </a:r>
          </a:p>
          <a:p>
            <a:pPr marL="0" indent="0">
              <a:buNone/>
            </a:pPr>
            <a:endParaRPr lang="en-US" dirty="0"/>
          </a:p>
          <a:p>
            <a:pPr marL="0" indent="0">
              <a:buNone/>
            </a:pP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210596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Abstract</a:t>
            </a:r>
          </a:p>
        </p:txBody>
      </p:sp>
      <p:sp>
        <p:nvSpPr>
          <p:cNvPr id="3" name="Content Placeholder 2"/>
          <p:cNvSpPr>
            <a:spLocks noGrp="1"/>
          </p:cNvSpPr>
          <p:nvPr>
            <p:ph sz="half" idx="14"/>
          </p:nvPr>
        </p:nvSpPr>
        <p:spPr/>
        <p:txBody>
          <a:bodyPr/>
          <a:lstStyle/>
          <a:p>
            <a:endParaRPr lang="en-US" dirty="0"/>
          </a:p>
        </p:txBody>
      </p:sp>
      <p:sp>
        <p:nvSpPr>
          <p:cNvPr id="4" name="Picture Placeholder 3"/>
          <p:cNvSpPr>
            <a:spLocks noGrp="1"/>
          </p:cNvSpPr>
          <p:nvPr>
            <p:ph type="pic" idx="20"/>
          </p:nvPr>
        </p:nvSpPr>
        <p:spPr/>
      </p:sp>
      <p:sp>
        <p:nvSpPr>
          <p:cNvPr id="5" name="Text Placeholder 4"/>
          <p:cNvSpPr>
            <a:spLocks noGrp="1"/>
          </p:cNvSpPr>
          <p:nvPr>
            <p:ph type="body" sz="quarter" idx="21"/>
          </p:nvPr>
        </p:nvSpPr>
        <p:spPr/>
        <p:txBody>
          <a:bodyPr/>
          <a:lstStyle/>
          <a:p>
            <a:endParaRPr lang="en-US" dirty="0"/>
          </a:p>
        </p:txBody>
      </p:sp>
      <p:sp>
        <p:nvSpPr>
          <p:cNvPr id="6" name="Text Placeholder 5"/>
          <p:cNvSpPr>
            <a:spLocks noGrp="1"/>
          </p:cNvSpPr>
          <p:nvPr>
            <p:ph type="body" sz="quarter" idx="26"/>
          </p:nvPr>
        </p:nvSpPr>
        <p:spPr/>
        <p:txBody>
          <a:bodyPr/>
          <a:lstStyle/>
          <a:p>
            <a:r>
              <a:rPr lang="en-US" dirty="0"/>
              <a:t>Title</a:t>
            </a:r>
          </a:p>
        </p:txBody>
      </p:sp>
      <p:sp>
        <p:nvSpPr>
          <p:cNvPr id="7" name="Text Placeholder 6"/>
          <p:cNvSpPr>
            <a:spLocks noGrp="1"/>
          </p:cNvSpPr>
          <p:nvPr>
            <p:ph type="body" idx="27"/>
          </p:nvPr>
        </p:nvSpPr>
        <p:spPr/>
        <p:txBody>
          <a:bodyPr/>
          <a:lstStyle/>
          <a:p>
            <a:r>
              <a:rPr lang="en-US" dirty="0"/>
              <a:t>Results &amp; Their Impact</a:t>
            </a:r>
          </a:p>
        </p:txBody>
      </p:sp>
      <p:sp>
        <p:nvSpPr>
          <p:cNvPr id="8" name="Content Placeholder 7"/>
          <p:cNvSpPr>
            <a:spLocks noGrp="1"/>
          </p:cNvSpPr>
          <p:nvPr>
            <p:ph sz="half" idx="28"/>
          </p:nvPr>
        </p:nvSpPr>
        <p:spPr/>
        <p:txBody>
          <a:bodyPr/>
          <a:lstStyle/>
          <a:p>
            <a:endParaRPr lang="en-US" dirty="0"/>
          </a:p>
        </p:txBody>
      </p:sp>
      <p:sp>
        <p:nvSpPr>
          <p:cNvPr id="9" name="Text Placeholder 8"/>
          <p:cNvSpPr>
            <a:spLocks noGrp="1"/>
          </p:cNvSpPr>
          <p:nvPr>
            <p:ph type="body" idx="29"/>
          </p:nvPr>
        </p:nvSpPr>
        <p:spPr/>
        <p:txBody>
          <a:bodyPr/>
          <a:lstStyle/>
          <a:p>
            <a:r>
              <a:rPr lang="en-US" dirty="0"/>
              <a:t>Recommendations</a:t>
            </a:r>
          </a:p>
        </p:txBody>
      </p:sp>
      <p:sp>
        <p:nvSpPr>
          <p:cNvPr id="10" name="Content Placeholder 9"/>
          <p:cNvSpPr>
            <a:spLocks noGrp="1"/>
          </p:cNvSpPr>
          <p:nvPr>
            <p:ph sz="half" idx="30"/>
          </p:nvPr>
        </p:nvSpPr>
        <p:spPr/>
        <p:txBody>
          <a:bodyPr/>
          <a:lstStyle/>
          <a:p>
            <a:endParaRPr lang="en-US" dirty="0"/>
          </a:p>
        </p:txBody>
      </p:sp>
      <p:sp>
        <p:nvSpPr>
          <p:cNvPr id="11" name="Content Placeholder 10"/>
          <p:cNvSpPr>
            <a:spLocks noGrp="1"/>
          </p:cNvSpPr>
          <p:nvPr>
            <p:ph sz="half" idx="31"/>
          </p:nvPr>
        </p:nvSpPr>
        <p:spPr/>
        <p:txBody>
          <a:bodyPr/>
          <a:lstStyle/>
          <a:p>
            <a:endParaRPr lang="en-US" dirty="0"/>
          </a:p>
        </p:txBody>
      </p:sp>
      <p:sp>
        <p:nvSpPr>
          <p:cNvPr id="14" name="Text Placeholder 13"/>
          <p:cNvSpPr>
            <a:spLocks noGrp="1"/>
          </p:cNvSpPr>
          <p:nvPr>
            <p:ph type="body" sz="quarter" idx="23"/>
          </p:nvPr>
        </p:nvSpPr>
        <p:spPr/>
        <p:txBody>
          <a:bodyPr/>
          <a:lstStyle/>
          <a:p>
            <a:endParaRPr lang="en-US" dirty="0"/>
          </a:p>
        </p:txBody>
      </p:sp>
      <p:sp>
        <p:nvSpPr>
          <p:cNvPr id="15" name="Picture Placeholder 14"/>
          <p:cNvSpPr>
            <a:spLocks noGrp="1"/>
          </p:cNvSpPr>
          <p:nvPr>
            <p:ph type="pic" idx="17"/>
          </p:nvPr>
        </p:nvSpPr>
        <p:spPr/>
      </p:sp>
      <p:sp>
        <p:nvSpPr>
          <p:cNvPr id="16" name="Text Placeholder 15"/>
          <p:cNvSpPr>
            <a:spLocks noGrp="1"/>
          </p:cNvSpPr>
          <p:nvPr>
            <p:ph type="body" idx="36"/>
          </p:nvPr>
        </p:nvSpPr>
        <p:spPr/>
        <p:txBody>
          <a:bodyPr/>
          <a:lstStyle/>
          <a:p>
            <a:r>
              <a:rPr lang="en-US" dirty="0"/>
              <a:t>Methods</a:t>
            </a:r>
          </a:p>
        </p:txBody>
      </p:sp>
      <p:sp>
        <p:nvSpPr>
          <p:cNvPr id="17" name="Content Placeholder 16"/>
          <p:cNvSpPr>
            <a:spLocks noGrp="1"/>
          </p:cNvSpPr>
          <p:nvPr>
            <p:ph sz="half" idx="37"/>
          </p:nvPr>
        </p:nvSpPr>
        <p:spPr/>
        <p:txBody>
          <a:bodyPr/>
          <a:lstStyle/>
          <a:p>
            <a:endParaRPr lang="en-US" dirty="0"/>
          </a:p>
        </p:txBody>
      </p:sp>
      <p:sp>
        <p:nvSpPr>
          <p:cNvPr id="18" name="Picture Placeholder 17"/>
          <p:cNvSpPr>
            <a:spLocks noGrp="1"/>
          </p:cNvSpPr>
          <p:nvPr>
            <p:ph type="pic" idx="38"/>
          </p:nvPr>
        </p:nvSpPr>
        <p:spPr/>
      </p:sp>
      <p:sp>
        <p:nvSpPr>
          <p:cNvPr id="19" name="Text Placeholder 18"/>
          <p:cNvSpPr>
            <a:spLocks noGrp="1"/>
          </p:cNvSpPr>
          <p:nvPr>
            <p:ph type="body" sz="quarter" idx="39"/>
          </p:nvPr>
        </p:nvSpPr>
        <p:spPr/>
        <p:txBody>
          <a:bodyPr/>
          <a:lstStyle/>
          <a:p>
            <a:endParaRPr lang="en-US" dirty="0"/>
          </a:p>
        </p:txBody>
      </p:sp>
      <p:cxnSp>
        <p:nvCxnSpPr>
          <p:cNvPr id="20" name="Straight Connector 19"/>
          <p:cNvCxnSpPr/>
          <p:nvPr/>
        </p:nvCxnSpPr>
        <p:spPr>
          <a:xfrm>
            <a:off x="914400" y="18288000"/>
            <a:ext cx="201168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914400" y="10896600"/>
            <a:ext cx="201168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4800" y="30769917"/>
            <a:ext cx="10515600" cy="1538883"/>
          </a:xfrm>
          <a:prstGeom prst="rect">
            <a:avLst/>
          </a:prstGeom>
          <a:noFill/>
        </p:spPr>
        <p:txBody>
          <a:bodyPr wrap="square" rtlCol="0">
            <a:spAutoFit/>
          </a:bodyPr>
          <a:lstStyle/>
          <a:p>
            <a:r>
              <a:rPr lang="en-US" sz="4000" dirty="0">
                <a:latin typeface="Garamond" panose="02020404030301010803" pitchFamily="18" charset="0"/>
              </a:rPr>
              <a:t>Acquisition Research Program</a:t>
            </a:r>
          </a:p>
          <a:p>
            <a:r>
              <a:rPr lang="en-US" sz="5400" dirty="0">
                <a:latin typeface="Garamond Bold" panose="02020804030307010803" pitchFamily="18" charset="0"/>
              </a:rPr>
              <a:t>www.acquisitionresearch.net</a:t>
            </a:r>
          </a:p>
        </p:txBody>
      </p:sp>
      <p:sp>
        <p:nvSpPr>
          <p:cNvPr id="24" name="Text Placeholder 44"/>
          <p:cNvSpPr txBox="1">
            <a:spLocks/>
          </p:cNvSpPr>
          <p:nvPr/>
        </p:nvSpPr>
        <p:spPr>
          <a:xfrm>
            <a:off x="12411075" y="30224730"/>
            <a:ext cx="7010400" cy="2583388"/>
          </a:xfrm>
          <a:prstGeom prst="rect">
            <a:avLst/>
          </a:prstGeom>
        </p:spPr>
        <p:txBody>
          <a:bodyPr vert="horz" lIns="313493" tIns="156747" rIns="313493" bIns="156747" rtlCol="0">
            <a:normAutofit fontScale="25000" lnSpcReduction="20000"/>
          </a:bodyPr>
          <a:lstStyle>
            <a:lvl1pPr marL="1175598" indent="-1175598" algn="l" defTabSz="3134930" rtl="0" eaLnBrk="1" latinLnBrk="0" hangingPunct="1">
              <a:spcBef>
                <a:spcPct val="20000"/>
              </a:spcBef>
              <a:buFont typeface="Arial" panose="020B0604020202020204" pitchFamily="34" charset="0"/>
              <a:buChar char="•"/>
              <a:defRPr sz="11000" kern="1200">
                <a:solidFill>
                  <a:schemeClr val="tx1"/>
                </a:solidFill>
                <a:latin typeface="Myriad Pro" pitchFamily="34" charset="0"/>
                <a:ea typeface="+mn-ea"/>
                <a:cs typeface="+mn-cs"/>
              </a:defRPr>
            </a:lvl1pPr>
            <a:lvl2pPr marL="2547131" indent="-979665" algn="l" defTabSz="3134930" rtl="0" eaLnBrk="1" latinLnBrk="0" hangingPunct="1">
              <a:spcBef>
                <a:spcPct val="20000"/>
              </a:spcBef>
              <a:buFont typeface="Arial" panose="020B0604020202020204" pitchFamily="34" charset="0"/>
              <a:buChar char="–"/>
              <a:defRPr sz="9600" kern="1200">
                <a:solidFill>
                  <a:schemeClr val="tx1"/>
                </a:solidFill>
                <a:latin typeface="Myriad Pro" pitchFamily="34" charset="0"/>
                <a:ea typeface="+mn-ea"/>
                <a:cs typeface="+mn-cs"/>
              </a:defRPr>
            </a:lvl2pPr>
            <a:lvl3pPr marL="3918662" indent="-783732" algn="l" defTabSz="3134930" rtl="0" eaLnBrk="1" latinLnBrk="0" hangingPunct="1">
              <a:spcBef>
                <a:spcPct val="20000"/>
              </a:spcBef>
              <a:buFont typeface="Arial" panose="020B0604020202020204" pitchFamily="34" charset="0"/>
              <a:buChar char="•"/>
              <a:defRPr sz="8100" kern="1200">
                <a:solidFill>
                  <a:schemeClr val="tx1"/>
                </a:solidFill>
                <a:latin typeface="Myriad Pro" pitchFamily="34" charset="0"/>
                <a:ea typeface="+mn-ea"/>
                <a:cs typeface="+mn-cs"/>
              </a:defRPr>
            </a:lvl3pPr>
            <a:lvl4pPr marL="5486126" indent="-783732" algn="l" defTabSz="3134930" rtl="0" eaLnBrk="1" latinLnBrk="0" hangingPunct="1">
              <a:spcBef>
                <a:spcPct val="20000"/>
              </a:spcBef>
              <a:buFont typeface="Arial" panose="020B0604020202020204" pitchFamily="34" charset="0"/>
              <a:buChar char="–"/>
              <a:defRPr sz="6900" kern="1200">
                <a:solidFill>
                  <a:schemeClr val="tx1"/>
                </a:solidFill>
                <a:latin typeface="Myriad Pro" pitchFamily="34" charset="0"/>
                <a:ea typeface="+mn-ea"/>
                <a:cs typeface="+mn-cs"/>
              </a:defRPr>
            </a:lvl4pPr>
            <a:lvl5pPr marL="7053590" indent="-783732" algn="l" defTabSz="3134930" rtl="0" eaLnBrk="1" latinLnBrk="0" hangingPunct="1">
              <a:spcBef>
                <a:spcPct val="20000"/>
              </a:spcBef>
              <a:buFont typeface="Arial" panose="020B0604020202020204" pitchFamily="34" charset="0"/>
              <a:buChar char="»"/>
              <a:defRPr sz="6900" kern="1200">
                <a:solidFill>
                  <a:schemeClr val="tx1"/>
                </a:solidFill>
                <a:latin typeface="Myriad Pro" pitchFamily="34" charset="0"/>
                <a:ea typeface="+mn-ea"/>
                <a:cs typeface="+mn-cs"/>
              </a:defRPr>
            </a:lvl5pPr>
            <a:lvl6pPr marL="8621055" indent="-783732" algn="l" defTabSz="313493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519" indent="-783732" algn="l" defTabSz="313493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5983" indent="-783732" algn="l" defTabSz="313493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449" indent="-783732" algn="l" defTabSz="313493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a:lstStyle>
          <a:p>
            <a:pPr marL="0" indent="0">
              <a:buFont typeface="Arial" panose="020B0604020202020204" pitchFamily="34" charset="0"/>
              <a:buNone/>
            </a:pPr>
            <a:r>
              <a:rPr lang="en-US" dirty="0"/>
              <a:t>Student, Rank, Service</a:t>
            </a:r>
          </a:p>
          <a:p>
            <a:pPr marL="0" indent="0">
              <a:buFont typeface="Arial" panose="020B0604020202020204" pitchFamily="34" charset="0"/>
              <a:buNone/>
            </a:pPr>
            <a:r>
              <a:rPr lang="en-US" dirty="0"/>
              <a:t>Student, Rank, Service</a:t>
            </a:r>
          </a:p>
          <a:p>
            <a:pPr marL="0" indent="0">
              <a:buFont typeface="Arial" panose="020B0604020202020204" pitchFamily="34" charset="0"/>
              <a:buNone/>
            </a:pPr>
            <a:r>
              <a:rPr lang="en-US" dirty="0"/>
              <a:t>Student, Rank, Service</a:t>
            </a:r>
          </a:p>
          <a:p>
            <a:pPr marL="0" indent="0">
              <a:buFont typeface="Arial" panose="020B0604020202020204" pitchFamily="34" charset="0"/>
              <a:buNone/>
            </a:pPr>
            <a:endParaRPr lang="en-US" sz="5600" dirty="0"/>
          </a:p>
          <a:p>
            <a:pPr marL="0" indent="0">
              <a:buFont typeface="Arial" panose="020B0604020202020204" pitchFamily="34" charset="0"/>
              <a:buNone/>
            </a:pPr>
            <a:r>
              <a:rPr lang="en-US" dirty="0"/>
              <a:t>Advisors:  Dr. Name</a:t>
            </a:r>
          </a:p>
          <a:p>
            <a:pPr marL="0" indent="0">
              <a:buFont typeface="Arial" panose="020B0604020202020204" pitchFamily="34" charset="0"/>
              <a:buNone/>
            </a:pPr>
            <a:r>
              <a:rPr lang="en-US" dirty="0"/>
              <a:t>                    Dr. Name</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custDataLst>
      <p:tags r:id="rId1"/>
    </p:custDataLst>
    <p:extLst>
      <p:ext uri="{BB962C8B-B14F-4D97-AF65-F5344CB8AC3E}">
        <p14:creationId xmlns:p14="http://schemas.microsoft.com/office/powerpoint/2010/main" val="8061375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NPS Colors (Blue / Gray Combo with Camo-Plumb)">
      <a:dk1>
        <a:sysClr val="windowText" lastClr="000000"/>
      </a:dk1>
      <a:lt1>
        <a:sysClr val="window" lastClr="FFFFFF"/>
      </a:lt1>
      <a:dk2>
        <a:srgbClr val="00457C"/>
      </a:dk2>
      <a:lt2>
        <a:srgbClr val="BEBEBE"/>
      </a:lt2>
      <a:accent1>
        <a:srgbClr val="FFD457"/>
      </a:accent1>
      <a:accent2>
        <a:srgbClr val="4569A3"/>
      </a:accent2>
      <a:accent3>
        <a:srgbClr val="52627C"/>
      </a:accent3>
      <a:accent4>
        <a:srgbClr val="798384"/>
      </a:accent4>
      <a:accent5>
        <a:srgbClr val="5C7868"/>
      </a:accent5>
      <a:accent6>
        <a:srgbClr val="6C5C76"/>
      </a:accent6>
      <a:hlink>
        <a:srgbClr val="0044CC"/>
      </a:hlink>
      <a:folHlink>
        <a:srgbClr val="66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4559</TotalTime>
  <Words>80</Words>
  <Application>Microsoft Office PowerPoint</Application>
  <PresentationFormat>Custom</PresentationFormat>
  <Paragraphs>28</Paragraphs>
  <Slides>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Garamond</vt:lpstr>
      <vt:lpstr>Garamond Bold</vt:lpstr>
      <vt:lpstr>Minion Pro</vt:lpstr>
      <vt:lpstr>Myriad Pro</vt:lpstr>
      <vt:lpstr>Trajan Pro</vt:lpstr>
      <vt:lpstr>Office Theme</vt:lpstr>
      <vt:lpstr>PowerPoint Presentation</vt:lpstr>
      <vt:lpstr>PowerPoint Presentation</vt:lpstr>
    </vt:vector>
  </TitlesOfParts>
  <Company>NPS/CED3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Northcutt</dc:creator>
  <cp:lastModifiedBy>Johnson, Michelle (Contractor, SRS)</cp:lastModifiedBy>
  <cp:revision>86</cp:revision>
  <dcterms:created xsi:type="dcterms:W3CDTF">2015-02-03T20:05:32Z</dcterms:created>
  <dcterms:modified xsi:type="dcterms:W3CDTF">2021-09-10T21:22:04Z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A8DB5F5E-2EA1-4444-89D1-59F70D9B36BB</vt:lpwstr>
  </property>
  <property fmtid="{D5CDD505-2E9C-101B-9397-08002B2CF9AE}" pid="3" name="ArticulatePath">
    <vt:lpwstr>Presentation2</vt:lpwstr>
  </property>
</Properties>
</file>