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0" autoAdjust="0"/>
    <p:restoredTop sz="94660"/>
  </p:normalViewPr>
  <p:slideViewPr>
    <p:cSldViewPr snapToGrid="0">
      <p:cViewPr varScale="1">
        <p:scale>
          <a:sx n="45" d="100"/>
          <a:sy n="45" d="100"/>
        </p:scale>
        <p:origin x="2028"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20E5B9-24A1-4438-85D9-E338E807187C}" type="datetimeFigureOut">
              <a:rPr lang="en-US" smtClean="0"/>
              <a:t>4/4/2018</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5E1AE-2B98-4166-9207-BAF1A6C1F8C6}" type="slidenum">
              <a:rPr lang="en-US" smtClean="0"/>
              <a:t>‹#›</a:t>
            </a:fld>
            <a:endParaRPr lang="en-US"/>
          </a:p>
        </p:txBody>
      </p:sp>
    </p:spTree>
    <p:extLst>
      <p:ext uri="{BB962C8B-B14F-4D97-AF65-F5344CB8AC3E}">
        <p14:creationId xmlns:p14="http://schemas.microsoft.com/office/powerpoint/2010/main" val="3058076895"/>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95E1AE-2B98-4166-9207-BAF1A6C1F8C6}" type="slidenum">
              <a:rPr lang="en-US" smtClean="0"/>
              <a:t>1</a:t>
            </a:fld>
            <a:endParaRPr lang="en-US"/>
          </a:p>
        </p:txBody>
      </p:sp>
    </p:spTree>
    <p:extLst>
      <p:ext uri="{BB962C8B-B14F-4D97-AF65-F5344CB8AC3E}">
        <p14:creationId xmlns:p14="http://schemas.microsoft.com/office/powerpoint/2010/main" val="4158995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17E088-0F24-4543-BC68-207C8C1E3DF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292916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7E088-0F24-4543-BC68-207C8C1E3DF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184433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7E088-0F24-4543-BC68-207C8C1E3DF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151571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7E088-0F24-4543-BC68-207C8C1E3DF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1282259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17E088-0F24-4543-BC68-207C8C1E3DF3}"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3268617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17E088-0F24-4543-BC68-207C8C1E3DF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407168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17E088-0F24-4543-BC68-207C8C1E3DF3}" type="datetimeFigureOut">
              <a:rPr lang="en-US" smtClean="0"/>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29294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817E088-0F24-4543-BC68-207C8C1E3DF3}"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90437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E088-0F24-4543-BC68-207C8C1E3DF3}" type="datetimeFigureOut">
              <a:rPr lang="en-US" smtClean="0"/>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258803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8817E088-0F24-4543-BC68-207C8C1E3DF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52690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Edit Master text styles</a:t>
            </a:r>
          </a:p>
        </p:txBody>
      </p:sp>
      <p:sp>
        <p:nvSpPr>
          <p:cNvPr id="5" name="Date Placeholder 4"/>
          <p:cNvSpPr>
            <a:spLocks noGrp="1"/>
          </p:cNvSpPr>
          <p:nvPr>
            <p:ph type="dt" sz="half" idx="10"/>
          </p:nvPr>
        </p:nvSpPr>
        <p:spPr/>
        <p:txBody>
          <a:bodyPr/>
          <a:lstStyle/>
          <a:p>
            <a:fld id="{8817E088-0F24-4543-BC68-207C8C1E3DF3}"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DD392-A104-4B06-9FB0-A86613E18CA5}" type="slidenum">
              <a:rPr lang="en-US" smtClean="0"/>
              <a:t>‹#›</a:t>
            </a:fld>
            <a:endParaRPr lang="en-US"/>
          </a:p>
        </p:txBody>
      </p:sp>
    </p:spTree>
    <p:extLst>
      <p:ext uri="{BB962C8B-B14F-4D97-AF65-F5344CB8AC3E}">
        <p14:creationId xmlns:p14="http://schemas.microsoft.com/office/powerpoint/2010/main" val="328789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817E088-0F24-4543-BC68-207C8C1E3DF3}" type="datetimeFigureOut">
              <a:rPr lang="en-US" smtClean="0"/>
              <a:t>4/4/2018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55DD392-A104-4B06-9FB0-A86613E18CA5}" type="slidenum">
              <a:rPr lang="en-US" smtClean="0"/>
              <a:t>‹#›</a:t>
            </a:fld>
            <a:endParaRPr lang="en-US"/>
          </a:p>
        </p:txBody>
      </p:sp>
    </p:spTree>
    <p:extLst>
      <p:ext uri="{BB962C8B-B14F-4D97-AF65-F5344CB8AC3E}">
        <p14:creationId xmlns:p14="http://schemas.microsoft.com/office/powerpoint/2010/main" val="35906179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94544" y="109270"/>
            <a:ext cx="7314301" cy="9753601"/>
          </a:xfrm>
          <a:prstGeom prst="rect">
            <a:avLst/>
          </a:prstGeom>
        </p:spPr>
      </p:pic>
      <p:sp>
        <p:nvSpPr>
          <p:cNvPr id="5" name="TextBox 4"/>
          <p:cNvSpPr txBox="1"/>
          <p:nvPr/>
        </p:nvSpPr>
        <p:spPr>
          <a:xfrm>
            <a:off x="793631" y="1285338"/>
            <a:ext cx="6418052" cy="1646605"/>
          </a:xfrm>
          <a:prstGeom prst="rect">
            <a:avLst/>
          </a:prstGeom>
          <a:noFill/>
        </p:spPr>
        <p:txBody>
          <a:bodyPr wrap="square" rtlCol="0">
            <a:spAutoFit/>
          </a:bodyPr>
          <a:lstStyle/>
          <a:p>
            <a:pPr algn="ctr"/>
            <a:r>
              <a:rPr lang="en-US" sz="3000" b="1" dirty="0">
                <a:latin typeface="Times New Roman" panose="02020603050405020304" pitchFamily="18" charset="0"/>
              </a:rPr>
              <a:t>Dr. </a:t>
            </a:r>
            <a:r>
              <a:rPr lang="en-US" sz="3000" b="1" dirty="0" smtClean="0">
                <a:latin typeface="Times New Roman" panose="02020603050405020304" pitchFamily="18" charset="0"/>
              </a:rPr>
              <a:t>David “Fuzzy” Wells</a:t>
            </a:r>
            <a:endParaRPr lang="en-US" sz="3000" b="1" dirty="0">
              <a:latin typeface="Times New Roman" panose="02020603050405020304" pitchFamily="18" charset="0"/>
            </a:endParaRPr>
          </a:p>
          <a:p>
            <a:pPr algn="ctr"/>
            <a:r>
              <a:rPr lang="en-US" dirty="0">
                <a:latin typeface="Times New Roman" panose="02020603050405020304" pitchFamily="18" charset="0"/>
                <a:ea typeface="Times New Roman" panose="02020603050405020304" pitchFamily="18" charset="0"/>
              </a:rPr>
              <a:t>U.S. Pacific Command's Cyber War Innovation Center </a:t>
            </a:r>
            <a:endParaRPr lang="en-US" i="1" dirty="0">
              <a:latin typeface="Times New Roman" panose="02020603050405020304" pitchFamily="18" charset="0"/>
            </a:endParaRPr>
          </a:p>
          <a:p>
            <a:pPr algn="ctr"/>
            <a:endParaRPr lang="en-US" i="1" dirty="0">
              <a:latin typeface="Times New Roman" panose="02020603050405020304" pitchFamily="18" charset="0"/>
            </a:endParaRPr>
          </a:p>
          <a:p>
            <a:pPr algn="ctr"/>
            <a:r>
              <a:rPr lang="en-US" sz="2000" dirty="0">
                <a:latin typeface="Lucida Grande"/>
                <a:ea typeface="Times New Roman" panose="02020603050405020304" pitchFamily="18" charset="0"/>
                <a:cs typeface="Times New Roman" panose="02020603050405020304" pitchFamily="18" charset="0"/>
              </a:rPr>
              <a:t>Introducing the Cyber War Innovation Center (CWIC)</a:t>
            </a:r>
            <a:endParaRPr lang="en-US" sz="2000" b="1" dirty="0">
              <a:latin typeface="Times New Roman" panose="02020603050405020304" pitchFamily="18" charset="0"/>
            </a:endParaRPr>
          </a:p>
          <a:p>
            <a:pPr algn="ctr"/>
            <a:r>
              <a:rPr lang="en-US" sz="1500" b="1" dirty="0" smtClean="0">
                <a:latin typeface="Times New Roman" panose="02020603050405020304" pitchFamily="18" charset="0"/>
              </a:rPr>
              <a:t>** GE-104, 15:00 – 16:00, 04 April 2018 </a:t>
            </a:r>
            <a:r>
              <a:rPr lang="en-US" sz="1500" b="1" dirty="0">
                <a:latin typeface="Times New Roman" panose="02020603050405020304" pitchFamily="18" charset="0"/>
              </a:rPr>
              <a:t>**</a:t>
            </a:r>
          </a:p>
        </p:txBody>
      </p:sp>
      <p:sp>
        <p:nvSpPr>
          <p:cNvPr id="6" name="TextBox 5"/>
          <p:cNvSpPr txBox="1"/>
          <p:nvPr/>
        </p:nvSpPr>
        <p:spPr>
          <a:xfrm>
            <a:off x="793631" y="3519577"/>
            <a:ext cx="6418052" cy="2677656"/>
          </a:xfrm>
          <a:prstGeom prst="rect">
            <a:avLst/>
          </a:prstGeom>
          <a:noFill/>
        </p:spPr>
        <p:txBody>
          <a:bodyPr wrap="square" rtlCol="0">
            <a:spAutoFit/>
          </a:bodyPr>
          <a:lstStyle/>
          <a:p>
            <a:r>
              <a:rPr lang="en-US" sz="1400" b="1" u="sng" dirty="0">
                <a:latin typeface="Times New Roman" panose="02020603050405020304" pitchFamily="18" charset="0"/>
                <a:cs typeface="Times New Roman" panose="02020603050405020304" pitchFamily="18" charset="0"/>
              </a:rPr>
              <a:t>Abstract</a:t>
            </a:r>
            <a:r>
              <a:rPr lang="en-US"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U.S. Pacific Command's Cyber War Innovation Center (CWIC) is the Pacific theater's premier laboratory for conducting cyber testing, training and experimentation.  This talk will introduce the CWIC and its role in improving theater cyber operations and provide a deep-dive into one of those efforts.  SHORTSTOP is an Emerging Capability Technology Demonstration focused on the application of an NSA-developed, open-source automation framework to cyber defense tasks.  The automation framework will be applied to routine tasks, including data collection, analysis, presentation of data, execution of mitigating actions, and information sharing.  The project will assess the performance of tactical cyber defenders conducting operations in accordance with defined tactics, techniques, and procedures with and without the benefit of automation.  The test environment and cyber defense systems will be further evaluated through modeling and simulation.</a:t>
            </a:r>
            <a:endParaRPr lang="en-US" sz="1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793631" y="7083718"/>
            <a:ext cx="6418052" cy="1600438"/>
          </a:xfrm>
          <a:prstGeom prst="rect">
            <a:avLst/>
          </a:prstGeom>
          <a:noFill/>
        </p:spPr>
        <p:txBody>
          <a:bodyPr wrap="square" rtlCol="0">
            <a:spAutoFit/>
          </a:bodyPr>
          <a:lstStyle/>
          <a:p>
            <a:r>
              <a:rPr lang="en-US" sz="1400" b="1" u="sng" dirty="0">
                <a:latin typeface="Times New Roman" panose="02020603050405020304" pitchFamily="18" charset="0"/>
                <a:cs typeface="Times New Roman" panose="02020603050405020304" pitchFamily="18" charset="0"/>
              </a:rPr>
              <a:t>Biography</a:t>
            </a:r>
            <a:r>
              <a:rPr lang="en-US"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ea typeface="Times New Roman" panose="02020603050405020304" pitchFamily="18" charset="0"/>
              </a:rPr>
              <a:t>Dr. David "Fuzzy" Wells is the creator of USPACOM's CWIC and the Cyber Operational Architecture Training System (COATS), a cyber range-simulation-ops integration architecture for linking cyber range events with battle staff training exercises.  He earned the third Ph.D. in Modeling, Virtual Environments and Simulation from NPS, obtained the first Master's degree to specialize in Modeling &amp; Simulation from AFIT, and was designated a Certified Modeling &amp; Simulation Professional Charter Member.</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4365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16</Words>
  <Application>Microsoft Office PowerPoint</Application>
  <PresentationFormat>Custom</PresentationFormat>
  <Paragraphs>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Cecelia (CIV)</dc:creator>
  <cp:lastModifiedBy>HP</cp:lastModifiedBy>
  <cp:revision>9</cp:revision>
  <dcterms:created xsi:type="dcterms:W3CDTF">2018-02-08T20:34:52Z</dcterms:created>
  <dcterms:modified xsi:type="dcterms:W3CDTF">2018-04-04T15:22:33Z</dcterms:modified>
</cp:coreProperties>
</file>