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FFE699"/>
    <a:srgbClr val="D48886"/>
    <a:srgbClr val="F9AD6F"/>
    <a:srgbClr val="8F77AD"/>
    <a:srgbClr val="DB779D"/>
    <a:srgbClr val="D04C7E"/>
    <a:srgbClr val="EBB3C8"/>
    <a:srgbClr val="EBB3D8"/>
    <a:srgbClr val="EEF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 autoAdjust="0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40" y="-84"/>
      </p:cViewPr>
      <p:guideLst>
        <p:guide orient="horz" pos="288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200"/>
            </a:lvl1pPr>
          </a:lstStyle>
          <a:p>
            <a:fld id="{76FD0062-8170-4D82-92CC-A6FEEE45F1B6}" type="datetimeFigureOut">
              <a:rPr lang="en-US" smtClean="0"/>
              <a:t>6/30/21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8" rIns="91414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2"/>
            <a:ext cx="5486400" cy="4114800"/>
          </a:xfrm>
          <a:prstGeom prst="rect">
            <a:avLst/>
          </a:prstGeom>
        </p:spPr>
        <p:txBody>
          <a:bodyPr vert="horz" lIns="91414" tIns="45708" rIns="91414" bIns="457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3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40E117D7-AEF9-4E23-A48C-75324F38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8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143">
              <a:spcBef>
                <a:spcPct val="20000"/>
              </a:spcBef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749" indent="-27990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614" indent="-22392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458" indent="-22392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305" indent="-22392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150" indent="-223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995" indent="-223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841" indent="-223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687" indent="-223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0537F-5012-4E5A-9D2E-4FFA44BD888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7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8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6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4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0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6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5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524000"/>
            <a:ext cx="5111750" cy="4724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11300"/>
            <a:ext cx="3048000" cy="473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9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11/4/2014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BA45-16FC-4CA1-AA46-927F60CBC7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DET_Logo_Final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" y="54729"/>
            <a:ext cx="1295400" cy="131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arine Corps University's Home Page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96667" y="76200"/>
            <a:ext cx="187113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0" y="1447800"/>
            <a:ext cx="9144000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FF0000"/>
                </a:gs>
                <a:gs pos="100000">
                  <a:srgbClr val="FFEBFA"/>
                </a:gs>
              </a:gsLst>
              <a:lin ang="10800000" scaled="0"/>
              <a:tileRect/>
            </a:gra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38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1447800" y="381000"/>
            <a:ext cx="5715000" cy="685800"/>
          </a:xfrm>
        </p:spPr>
        <p:txBody>
          <a:bodyPr>
            <a:normAutofit fontScale="90000"/>
          </a:bodyPr>
          <a:lstStyle/>
          <a:p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Marine Corps University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Officer PME Support Aboard Naval Postgrad School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July 2021 – November 2022</a:t>
            </a:r>
            <a:endParaRPr lang="en-US" sz="1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Autofit/>
          </a:bodyPr>
          <a:lstStyle/>
          <a:p>
            <a:r>
              <a:rPr lang="en-U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 Corps University Miramar Campus Supports PME At NPS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 Classes Meet One Evening/Week Starting Week Of 19 July 2021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 Online Synchronous Transitioning to Onsite In As COVID Conditions Permit</a:t>
            </a:r>
            <a:endParaRPr lang="en-US" sz="5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Expeditionary Warfare School 8670</a:t>
            </a:r>
          </a:p>
          <a:p>
            <a:pPr lvl="1"/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EWS PREREQUSITE Complete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 and </a:t>
            </a:r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MarNet Course </a:t>
            </a:r>
          </a:p>
          <a:p>
            <a:pPr marL="914400" lvl="2" indent="0">
              <a:buNone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EWSDEPPREQ NLT 11 July 2021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 in EWSDEP 8670AZSEM0 Via MarNet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Miramar As Your PME Region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Your Preferred Email Is Correct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Enrolled, CHANGE PME Region To Miramar</a:t>
            </a:r>
          </a:p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 and Staff College 8900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Captain (EWS Complete), Major Select, Major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 In CSCDEP 8900ZZ0000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Miramar As Your PME Region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Your Preferred Email Is Correct</a:t>
            </a:r>
          </a:p>
          <a:p>
            <a:pPr lvl="2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Enrolled, CHANGE PME Region To Miramar</a:t>
            </a:r>
          </a:p>
          <a:p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 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  858-307-1373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EWS    jamisonj@davisdefense.com</a:t>
            </a:r>
          </a:p>
          <a:p>
            <a:pPr marL="914400" lvl="2" indent="0">
              <a:buNone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dahlk@davisdefense.com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CSC    mcgriffr@davisdefense.com</a:t>
            </a:r>
          </a:p>
          <a:p>
            <a:pPr marL="457200" lvl="1" indent="0">
              <a:buNone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dahlk@davisdefense.com</a:t>
            </a:r>
          </a:p>
          <a:p>
            <a:pPr lvl="1"/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F26EFE-F038-4F1A-B268-C55EEE53138D}"/>
              </a:ext>
            </a:extLst>
          </p:cNvPr>
          <p:cNvSpPr txBox="1"/>
          <p:nvPr/>
        </p:nvSpPr>
        <p:spPr>
          <a:xfrm>
            <a:off x="5105400" y="2210584"/>
            <a:ext cx="35052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EWS  Timeline For New 8670 Students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8671   Mid July 2021 – Early November</a:t>
            </a:r>
          </a:p>
          <a:p>
            <a:pPr marL="342900" indent="-342900">
              <a:buAutoNum type="arabicPlain" startAt="8672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Mid November – Late March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8673   Early April – Early August</a:t>
            </a:r>
          </a:p>
          <a:p>
            <a:pPr marL="342900" indent="-342900">
              <a:buAutoNum type="arabicPlain" startAt="8674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Mid August – Late November 2022</a:t>
            </a:r>
          </a:p>
          <a:p>
            <a:r>
              <a:rPr lang="en-US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: Officers currently enrolled in EWS and continuing studies schedules TBD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1AAAC-A9C1-4D82-90C6-DA4B77052C25}"/>
              </a:ext>
            </a:extLst>
          </p:cNvPr>
          <p:cNvSpPr txBox="1"/>
          <p:nvPr/>
        </p:nvSpPr>
        <p:spPr>
          <a:xfrm>
            <a:off x="5125038" y="3998166"/>
            <a:ext cx="35814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CSC  Timeline For New 8900 Students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8901   Mid July 2021 – Early September 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8902   Mid September – Early November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8903   Mid November – Late January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8904   Late January – Late March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8905   Early April – Mid May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8906   Late May – Early August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8907   Mid August – Early September</a:t>
            </a:r>
          </a:p>
          <a:p>
            <a:pPr marL="342900" indent="-342900">
              <a:buAutoNum type="arabicPlain" startAt="8908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Mid September – Late November 2022</a:t>
            </a:r>
          </a:p>
          <a:p>
            <a:r>
              <a:rPr lang="en-US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: Officers currently enrolled in CSC and continuing studies schedules TBD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99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</TotalTime>
  <Words>278</Words>
  <Application>Microsoft Macintosh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Marine Corps University Officer PME Support Aboard Naval Postgrad School July 2021 – November 2022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dennis.chinault</dc:creator>
  <cp:lastModifiedBy>Marshall, Jacqueline (Capt)</cp:lastModifiedBy>
  <cp:revision>214</cp:revision>
  <cp:lastPrinted>2021-05-24T15:47:32Z</cp:lastPrinted>
  <dcterms:created xsi:type="dcterms:W3CDTF">2013-07-08T14:51:50Z</dcterms:created>
  <dcterms:modified xsi:type="dcterms:W3CDTF">2021-06-30T16:15:27Z</dcterms:modified>
</cp:coreProperties>
</file>