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19C24-4AAE-4CDB-98D8-4686ED96010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AB418-1A66-4F32-B6C9-F1A201E6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B418-1A66-4F32-B6C9-F1A201E608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B418-1A66-4F32-B6C9-F1A201E608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4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B418-1A66-4F32-B6C9-F1A201E608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B418-1A66-4F32-B6C9-F1A201E608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B418-1A66-4F32-B6C9-F1A201E608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B418-1A66-4F32-B6C9-F1A201E608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RoboData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IS-3201 - Group 13</a:t>
            </a:r>
          </a:p>
          <a:p>
            <a:r>
              <a:rPr lang="en-US" dirty="0" smtClean="0"/>
              <a:t>Laura Dippold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LCDR </a:t>
            </a:r>
            <a:r>
              <a:rPr lang="nl-NL" dirty="0" smtClean="0"/>
              <a:t>Lisa </a:t>
            </a:r>
            <a:r>
              <a:rPr lang="nl-NL" dirty="0" err="1" smtClean="0"/>
              <a:t>Gebreamlak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Cpt</a:t>
            </a:r>
            <a:r>
              <a:rPr lang="nl-NL" dirty="0" smtClean="0"/>
              <a:t>. Huseyin </a:t>
            </a:r>
            <a:r>
              <a:rPr lang="nl-NL" dirty="0" smtClean="0"/>
              <a:t>Karaarslan</a:t>
            </a:r>
          </a:p>
          <a:p>
            <a:endParaRPr lang="nl-NL" dirty="0"/>
          </a:p>
          <a:p>
            <a:r>
              <a:rPr lang="nl-NL" dirty="0" smtClean="0"/>
              <a:t>15 September 2016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182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14" y="3469366"/>
            <a:ext cx="3723701" cy="248246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67765"/>
            <a:ext cx="7408333" cy="3858398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Model</a:t>
            </a:r>
            <a:endParaRPr lang="en-US" dirty="0" smtClean="0"/>
          </a:p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840" y="2316091"/>
            <a:ext cx="3043826" cy="2029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475" y="4146075"/>
            <a:ext cx="3275424" cy="2183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7094" y="5995358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my.nps.edu</a:t>
            </a:r>
            <a:r>
              <a:rPr lang="en-US" sz="1100" dirty="0" smtClean="0"/>
              <a:t>/web/</a:t>
            </a:r>
            <a:r>
              <a:rPr lang="en-US" sz="1100" dirty="0" err="1" smtClean="0"/>
              <a:t>fx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61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91188"/>
            <a:ext cx="7408333" cy="3834975"/>
          </a:xfrm>
        </p:spPr>
        <p:txBody>
          <a:bodyPr/>
          <a:lstStyle/>
          <a:p>
            <a:r>
              <a:rPr lang="en-US" dirty="0" smtClean="0"/>
              <a:t>JIFX/CRUSER campaigns</a:t>
            </a:r>
          </a:p>
          <a:p>
            <a:pPr lvl="1"/>
            <a:r>
              <a:rPr lang="en-US" dirty="0" smtClean="0"/>
              <a:t>Collaborative testing environment</a:t>
            </a:r>
          </a:p>
          <a:p>
            <a:pPr lvl="1"/>
            <a:r>
              <a:rPr lang="en-US" dirty="0" smtClean="0"/>
              <a:t>Multiple vehicles/devices participate</a:t>
            </a:r>
          </a:p>
          <a:p>
            <a:r>
              <a:rPr lang="en-US" dirty="0" smtClean="0"/>
              <a:t>STOQS @ MBARI </a:t>
            </a:r>
          </a:p>
          <a:p>
            <a:pPr lvl="1"/>
            <a:r>
              <a:rPr lang="en-US" dirty="0" smtClean="0"/>
              <a:t>(Spatial </a:t>
            </a:r>
            <a:r>
              <a:rPr lang="en-US" dirty="0"/>
              <a:t>Temporal Oceanographic Query </a:t>
            </a:r>
            <a:r>
              <a:rPr lang="en-US" dirty="0" smtClean="0"/>
              <a:t>System)</a:t>
            </a:r>
          </a:p>
          <a:p>
            <a:pPr lvl="1"/>
            <a:r>
              <a:rPr lang="en-US" dirty="0" smtClean="0"/>
              <a:t>Query-able visual oceanographic database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35994"/>
            <a:ext cx="8229600" cy="1584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9526" y="6520045"/>
            <a:ext cx="2007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my.nps.edu</a:t>
            </a:r>
            <a:r>
              <a:rPr lang="en-US" sz="1100" dirty="0" smtClean="0"/>
              <a:t>/web/</a:t>
            </a:r>
            <a:r>
              <a:rPr lang="en-US" sz="1100" dirty="0" err="1" smtClean="0"/>
              <a:t>cruser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18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database collects data from multiple sources</a:t>
            </a:r>
          </a:p>
          <a:p>
            <a:pPr lvl="1"/>
            <a:r>
              <a:rPr lang="en-US" dirty="0" smtClean="0"/>
              <a:t>Key experiment parameters from STOQS</a:t>
            </a:r>
          </a:p>
          <a:p>
            <a:pPr lvl="1"/>
            <a:r>
              <a:rPr lang="en-US" dirty="0" smtClean="0"/>
              <a:t>JIFX team registrations, including project descriptions</a:t>
            </a:r>
          </a:p>
          <a:p>
            <a:pPr lvl="1"/>
            <a:r>
              <a:rPr lang="en-US" dirty="0" smtClean="0"/>
              <a:t>(possibly) NRP project summaries and other databases</a:t>
            </a:r>
          </a:p>
          <a:p>
            <a:pPr lvl="1"/>
            <a:r>
              <a:rPr lang="en-US" dirty="0" smtClean="0"/>
              <a:t>Goals, results and references</a:t>
            </a:r>
          </a:p>
          <a:p>
            <a:r>
              <a:rPr lang="en-US" dirty="0" smtClean="0"/>
              <a:t>Produce initial template and data schema for an eventual institutional robodata database</a:t>
            </a:r>
          </a:p>
          <a:p>
            <a:pPr lvl="1"/>
            <a:r>
              <a:rPr lang="en-US" dirty="0" smtClean="0"/>
              <a:t>Show data extraction, usability, functionality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time!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and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4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 the model</a:t>
            </a:r>
          </a:p>
          <a:p>
            <a:pPr lvl="1"/>
            <a:r>
              <a:rPr lang="en-US" dirty="0" smtClean="0"/>
              <a:t>Additional entities may be needed as more data points are identified</a:t>
            </a:r>
          </a:p>
          <a:p>
            <a:r>
              <a:rPr lang="en-US" dirty="0"/>
              <a:t>Implementation and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Buy in from participants and stakeholders</a:t>
            </a:r>
          </a:p>
          <a:p>
            <a:r>
              <a:rPr lang="en-US" dirty="0" smtClean="0"/>
              <a:t>Advisory Board creation to help guide the project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 and Future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12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145</TotalTime>
  <Words>143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Candara</vt:lpstr>
      <vt:lpstr>Symbol</vt:lpstr>
      <vt:lpstr>Waveform</vt:lpstr>
      <vt:lpstr>RoboData Project</vt:lpstr>
      <vt:lpstr>Agenda</vt:lpstr>
      <vt:lpstr>Introduction</vt:lpstr>
      <vt:lpstr>Purpose</vt:lpstr>
      <vt:lpstr>Model and Demo</vt:lpstr>
      <vt:lpstr>Next Steps and Future Development</vt:lpstr>
    </vt:vector>
  </TitlesOfParts>
  <Company>NPS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RoboData Project</dc:title>
  <dc:creator>Laura Dippold</dc:creator>
  <cp:lastModifiedBy>Don Brutzman</cp:lastModifiedBy>
  <cp:revision>12</cp:revision>
  <dcterms:created xsi:type="dcterms:W3CDTF">2016-09-12T23:03:27Z</dcterms:created>
  <dcterms:modified xsi:type="dcterms:W3CDTF">2016-10-14T18:58:15Z</dcterms:modified>
</cp:coreProperties>
</file>