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65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1" dirty="0" smtClean="0"/>
              <a:t>NPS is working under</a:t>
            </a:r>
            <a:r>
              <a:rPr lang="en-US" b="1" baseline="0" dirty="0" smtClean="0"/>
              <a:t> a special dispensation authorizing a unique performance cycle in order to account for academic year. </a:t>
            </a:r>
            <a:endParaRPr b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1" dirty="0" smtClean="0"/>
              <a:t>Note: This training is not designed to teach you how to use the My Performance</a:t>
            </a:r>
            <a:r>
              <a:rPr lang="en-US" b="1" baseline="0" dirty="0" smtClean="0"/>
              <a:t> Tool. </a:t>
            </a:r>
            <a:endParaRPr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1" dirty="0" smtClean="0"/>
              <a:t>Slide Hidden</a:t>
            </a:r>
            <a:r>
              <a:rPr lang="en-US" b="1" baseline="0" dirty="0" smtClean="0"/>
              <a:t> </a:t>
            </a:r>
            <a:endParaRPr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2</a:t>
            </a:r>
          </a:p>
          <a:p>
            <a:pPr marL="35052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7213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2</a:t>
            </a:r>
          </a:p>
          <a:p>
            <a:pPr marL="35052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7213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2</a:t>
            </a:r>
          </a:p>
          <a:p>
            <a:pPr marL="35052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7213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2</a:t>
            </a:r>
          </a:p>
          <a:p>
            <a:pPr marL="35052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7213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2</a:t>
            </a:r>
          </a:p>
          <a:p>
            <a:pPr marL="35052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7213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249" y="410616"/>
            <a:ext cx="7953501" cy="2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414" y="1308861"/>
            <a:ext cx="8091170" cy="3257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65185" y="6182131"/>
            <a:ext cx="1036954" cy="61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2</a:t>
            </a:r>
          </a:p>
          <a:p>
            <a:pPr marL="35052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7213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dodhrinfo.cpms.osd.mil/Directorates/HROPS/Labor-and-Employee-Relations/Pages/Home1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dhrinfo.cpms.osd.mil/Directorates/HROPS/Labor-and-Employee-%20Relations/Performance-Management/Pages/PM-Guides-TipSheets-Checklists.aspx" TargetMode="External"/><Relationship Id="rId5" Type="http://schemas.openxmlformats.org/officeDocument/2006/relationships/hyperlink" Target="https://www.cpms.osd.mil/Subpage/NewBeginnings/ResourcesReferences/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195376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18288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7755" y="0"/>
            <a:ext cx="539495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211" y="0"/>
            <a:ext cx="370840" cy="6858000"/>
          </a:xfrm>
          <a:custGeom>
            <a:avLst/>
            <a:gdLst/>
            <a:ahLst/>
            <a:cxnLst/>
            <a:rect l="l" t="t" r="r" b="b"/>
            <a:pathLst>
              <a:path w="370839" h="6858000">
                <a:moveTo>
                  <a:pt x="0" y="0"/>
                </a:moveTo>
                <a:lnTo>
                  <a:pt x="370788" y="6857998"/>
                </a:lnTo>
              </a:path>
            </a:pathLst>
          </a:custGeom>
          <a:ln w="5715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0"/>
            <a:ext cx="550164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454" y="0"/>
            <a:ext cx="380365" cy="6858000"/>
          </a:xfrm>
          <a:custGeom>
            <a:avLst/>
            <a:gdLst/>
            <a:ahLst/>
            <a:cxnLst/>
            <a:rect l="l" t="t" r="r" b="b"/>
            <a:pathLst>
              <a:path w="380365" h="6858000">
                <a:moveTo>
                  <a:pt x="0" y="0"/>
                </a:moveTo>
                <a:lnTo>
                  <a:pt x="380295" y="6857998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650" y="944499"/>
            <a:ext cx="4381500" cy="2141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0767" y="3252114"/>
            <a:ext cx="462089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od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ctio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oD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er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ormance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Mana</a:t>
            </a:r>
            <a:r>
              <a:rPr sz="2800" b="1" spc="-40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eme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 App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aisal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am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(DPMAP)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5185" y="6182131"/>
            <a:ext cx="103695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5052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48483" y="4718303"/>
            <a:ext cx="6650735" cy="1415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5219" y="4748784"/>
            <a:ext cx="1530096" cy="1353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1388" y="4725923"/>
            <a:ext cx="1786127" cy="1408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8483" y="4748784"/>
            <a:ext cx="3450336" cy="1353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985">
              <a:lnSpc>
                <a:spcPct val="100000"/>
              </a:lnSpc>
            </a:pPr>
            <a:r>
              <a:rPr sz="2100" spc="-40" dirty="0"/>
              <a:t>P</a:t>
            </a:r>
            <a:r>
              <a:rPr sz="2100" spc="-5" dirty="0"/>
              <a:t>er</a:t>
            </a:r>
            <a:r>
              <a:rPr sz="2100" spc="-50" dirty="0"/>
              <a:t>f</a:t>
            </a:r>
            <a:r>
              <a:rPr sz="2100" dirty="0"/>
              <a:t>or</a:t>
            </a:r>
            <a:r>
              <a:rPr sz="2100" spc="-15" dirty="0"/>
              <a:t>m</a:t>
            </a:r>
            <a:r>
              <a:rPr sz="2100" spc="-10" dirty="0"/>
              <a:t>a</a:t>
            </a:r>
            <a:r>
              <a:rPr sz="2100" dirty="0"/>
              <a:t>nce</a:t>
            </a:r>
            <a:r>
              <a:rPr sz="2100" spc="30" dirty="0"/>
              <a:t> </a:t>
            </a:r>
            <a:r>
              <a:rPr sz="2100" dirty="0"/>
              <a:t>M</a:t>
            </a:r>
            <a:r>
              <a:rPr sz="2100" spc="-10" dirty="0"/>
              <a:t>a</a:t>
            </a:r>
            <a:r>
              <a:rPr sz="2100" dirty="0"/>
              <a:t>n</a:t>
            </a:r>
            <a:r>
              <a:rPr sz="2100" spc="-10" dirty="0"/>
              <a:t>a</a:t>
            </a:r>
            <a:r>
              <a:rPr sz="2100" spc="-30" dirty="0"/>
              <a:t>g</a:t>
            </a:r>
            <a:r>
              <a:rPr sz="2100" spc="-5" dirty="0"/>
              <a:t>e</a:t>
            </a:r>
            <a:r>
              <a:rPr sz="2100" spc="-10" dirty="0"/>
              <a:t>m</a:t>
            </a:r>
            <a:r>
              <a:rPr sz="2100" spc="-5" dirty="0"/>
              <a:t>e</a:t>
            </a:r>
            <a:r>
              <a:rPr sz="2100" spc="-30" dirty="0"/>
              <a:t>n</a:t>
            </a:r>
            <a:r>
              <a:rPr sz="2100" dirty="0"/>
              <a:t>t</a:t>
            </a:r>
            <a:r>
              <a:rPr sz="2100" spc="30" dirty="0"/>
              <a:t> </a:t>
            </a:r>
            <a:r>
              <a:rPr sz="2100" spc="-10" dirty="0"/>
              <a:t>a</a:t>
            </a:r>
            <a:r>
              <a:rPr sz="2100" dirty="0"/>
              <a:t>nd</a:t>
            </a:r>
            <a:r>
              <a:rPr sz="2100" spc="-10" dirty="0"/>
              <a:t> </a:t>
            </a:r>
            <a:r>
              <a:rPr sz="2100" spc="-5" dirty="0"/>
              <a:t>D</a:t>
            </a:r>
            <a:r>
              <a:rPr sz="2100" spc="-10" dirty="0"/>
              <a:t>o</a:t>
            </a:r>
            <a:r>
              <a:rPr sz="2100" dirty="0"/>
              <a:t>D</a:t>
            </a:r>
            <a:r>
              <a:rPr sz="2100" spc="10" dirty="0"/>
              <a:t> </a:t>
            </a:r>
            <a:r>
              <a:rPr sz="2100" dirty="0"/>
              <a:t>St</a:t>
            </a:r>
            <a:r>
              <a:rPr sz="2100" spc="-50" dirty="0"/>
              <a:t>r</a:t>
            </a:r>
            <a:r>
              <a:rPr sz="2100" spc="-35" dirty="0"/>
              <a:t>a</a:t>
            </a:r>
            <a:r>
              <a:rPr sz="2100" spc="-25" dirty="0"/>
              <a:t>t</a:t>
            </a:r>
            <a:r>
              <a:rPr sz="2100" spc="-5" dirty="0"/>
              <a:t>egi</a:t>
            </a:r>
            <a:r>
              <a:rPr sz="2100" dirty="0"/>
              <a:t>c</a:t>
            </a:r>
            <a:r>
              <a:rPr sz="2100" spc="-10" dirty="0"/>
              <a:t> </a:t>
            </a:r>
            <a:r>
              <a:rPr sz="2100" dirty="0"/>
              <a:t>Mission</a:t>
            </a:r>
            <a:r>
              <a:rPr sz="2100" spc="-10" dirty="0"/>
              <a:t>/</a:t>
            </a:r>
            <a:r>
              <a:rPr sz="2100" spc="-5" dirty="0"/>
              <a:t>Goals</a:t>
            </a:r>
            <a:endParaRPr sz="2100"/>
          </a:p>
        </p:txBody>
      </p:sp>
      <p:sp>
        <p:nvSpPr>
          <p:cNvPr id="6" name="object 6"/>
          <p:cNvSpPr/>
          <p:nvPr/>
        </p:nvSpPr>
        <p:spPr>
          <a:xfrm>
            <a:off x="2342388" y="1063752"/>
            <a:ext cx="4824984" cy="5247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8415" y="3048000"/>
            <a:ext cx="196596" cy="196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5676" y="3979164"/>
            <a:ext cx="195072" cy="196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2684" y="4555235"/>
            <a:ext cx="196596" cy="196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1395" y="1513230"/>
            <a:ext cx="42316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latin typeface="Calibri"/>
                <a:cs typeface="Calibri"/>
              </a:rPr>
              <a:t>Do</a:t>
            </a: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ic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Missi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n/</a:t>
            </a:r>
            <a:r>
              <a:rPr sz="2800" b="1" spc="-3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oa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7895" y="4210964"/>
            <a:ext cx="6677025" cy="118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ni</a:t>
            </a:r>
            <a:r>
              <a:rPr sz="2000" b="1" spc="-30" dirty="0">
                <a:latin typeface="Calibri"/>
                <a:cs typeface="Calibri"/>
              </a:rPr>
              <a:t>z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tional 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Go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600">
              <a:latin typeface="Times New Roman"/>
              <a:cs typeface="Times New Roman"/>
            </a:endParaRPr>
          </a:p>
          <a:p>
            <a:pPr marL="3764279">
              <a:lnSpc>
                <a:spcPts val="1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100">
              <a:latin typeface="Times New Roman"/>
              <a:cs typeface="Times New Roman"/>
            </a:endParaRPr>
          </a:p>
          <a:p>
            <a:pPr marL="269113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Comp</a:t>
            </a: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ne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t/Co</a:t>
            </a:r>
            <a:r>
              <a:rPr sz="2000" b="1" spc="-10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mand</a:t>
            </a:r>
            <a:r>
              <a:rPr sz="2000" b="1" spc="-95" dirty="0">
                <a:latin typeface="Calibri"/>
                <a:cs typeface="Calibri"/>
              </a:rPr>
              <a:t>/</a:t>
            </a:r>
            <a:r>
              <a:rPr sz="2000" b="1" dirty="0">
                <a:latin typeface="Calibri"/>
                <a:cs typeface="Calibri"/>
              </a:rPr>
              <a:t>Activi</a:t>
            </a:r>
            <a:r>
              <a:rPr sz="2000" b="1" spc="-1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Go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9045" y="2914929"/>
            <a:ext cx="17475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6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m/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ndiv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ua</a:t>
            </a:r>
            <a:r>
              <a:rPr sz="2000" b="1" dirty="0"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4730" y="348868"/>
            <a:ext cx="7244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e-</a:t>
            </a:r>
            <a:r>
              <a:rPr sz="1600" b="1" spc="-15" dirty="0">
                <a:latin typeface="Calibri"/>
                <a:cs typeface="Calibri"/>
              </a:rPr>
              <a:t>De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is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40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ol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5" dirty="0">
                <a:latin typeface="Calibri"/>
                <a:cs typeface="Calibri"/>
              </a:rPr>
              <a:t>eme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(P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5" dirty="0">
                <a:latin typeface="Calibri"/>
                <a:cs typeface="Calibri"/>
              </a:rPr>
              <a:t>)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Labor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ep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ese</a:t>
            </a:r>
            <a:r>
              <a:rPr sz="1600" b="1" spc="-25" dirty="0">
                <a:latin typeface="Calibri"/>
                <a:cs typeface="Calibri"/>
              </a:rPr>
              <a:t>nt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ti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and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g</a:t>
            </a:r>
            <a:r>
              <a:rPr sz="1600" b="1" spc="-5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am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5" dirty="0">
                <a:latin typeface="Calibri"/>
                <a:cs typeface="Calibri"/>
              </a:rPr>
              <a:t>el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068181"/>
            <a:ext cx="754951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labor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able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1433846"/>
            <a:ext cx="8314690" cy="356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marR="647065" indent="-287020">
              <a:lnSpc>
                <a:spcPct val="1000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Calibri"/>
                <a:cs typeface="Calibri"/>
              </a:rPr>
              <a:t>Unions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holdin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tional </a:t>
            </a:r>
            <a:r>
              <a:rPr sz="2000" spc="-5" dirty="0">
                <a:latin typeface="Calibri"/>
                <a:cs typeface="Calibri"/>
              </a:rPr>
              <a:t>Consul</a:t>
            </a:r>
            <a:r>
              <a:rPr sz="2000" spc="-25" dirty="0">
                <a:latin typeface="Calibri"/>
                <a:cs typeface="Calibri"/>
              </a:rPr>
              <a:t>ta</a:t>
            </a:r>
            <a:r>
              <a:rPr sz="2000" dirty="0">
                <a:latin typeface="Calibri"/>
                <a:cs typeface="Calibri"/>
              </a:rPr>
              <a:t>tion Rig</a:t>
            </a:r>
            <a:r>
              <a:rPr sz="2000" spc="-2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CR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Labor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ta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</a:t>
            </a:r>
            <a:r>
              <a:rPr sz="2000" dirty="0">
                <a:latin typeface="Calibri"/>
                <a:cs typeface="Calibri"/>
              </a:rPr>
              <a:t>cip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opm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DoD </a:t>
            </a: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Ma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al P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am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ith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senio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DoD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ade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ship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Nothing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DPM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anges 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unions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 i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ining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ag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A)</a:t>
            </a:r>
            <a:endParaRPr sz="2000">
              <a:latin typeface="Calibri"/>
              <a:cs typeface="Calibri"/>
            </a:endParaRPr>
          </a:p>
          <a:p>
            <a:pPr marL="756285" marR="252095" indent="-28702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Depe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ained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B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ba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aining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be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equi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lo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 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plem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  <a:p>
            <a:pPr marL="355600" marR="101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Consul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5" dirty="0">
                <a:latin typeface="Calibri"/>
                <a:cs typeface="Calibri"/>
              </a:rPr>
              <a:t>Huma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esou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ces (HR)</a:t>
            </a:r>
            <a:r>
              <a:rPr sz="2000" spc="-5" dirty="0">
                <a:latin typeface="Calibri"/>
                <a:cs typeface="Calibri"/>
              </a:rPr>
              <a:t> Labo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fice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ecti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aining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idance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spc="-5" dirty="0"/>
              <a:t>Do</a:t>
            </a:r>
            <a:r>
              <a:rPr dirty="0"/>
              <a:t>D</a:t>
            </a:r>
            <a:r>
              <a:rPr spc="-1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dirty="0"/>
              <a:t>Mana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10" dirty="0"/>
              <a:t> </a:t>
            </a:r>
            <a:r>
              <a:rPr spc="-5" dirty="0"/>
              <a:t>P</a:t>
            </a:r>
            <a:r>
              <a:rPr spc="-35" dirty="0"/>
              <a:t>r</a:t>
            </a:r>
            <a:r>
              <a:rPr dirty="0"/>
              <a:t>oc</a:t>
            </a:r>
            <a:r>
              <a:rPr spc="-5" dirty="0"/>
              <a:t>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306976"/>
            <a:ext cx="8028940" cy="457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700" spc="-70" dirty="0">
                <a:latin typeface="Calibri"/>
                <a:cs typeface="Calibri"/>
              </a:rPr>
              <a:t>P</a:t>
            </a:r>
            <a:r>
              <a:rPr sz="2700" spc="-15" dirty="0">
                <a:latin typeface="Calibri"/>
                <a:cs typeface="Calibri"/>
              </a:rPr>
              <a:t>er</a:t>
            </a:r>
            <a:r>
              <a:rPr sz="2700" spc="-75" dirty="0">
                <a:latin typeface="Calibri"/>
                <a:cs typeface="Calibri"/>
              </a:rPr>
              <a:t>f</a:t>
            </a:r>
            <a:r>
              <a:rPr sz="2700" spc="-20" dirty="0">
                <a:latin typeface="Calibri"/>
                <a:cs typeface="Calibri"/>
              </a:rPr>
              <a:t>ormanc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Mana</a:t>
            </a:r>
            <a:r>
              <a:rPr sz="2700" spc="-25" dirty="0">
                <a:latin typeface="Calibri"/>
                <a:cs typeface="Calibri"/>
              </a:rPr>
              <a:t>g</a:t>
            </a:r>
            <a:r>
              <a:rPr sz="2700" spc="-20" dirty="0">
                <a:latin typeface="Calibri"/>
                <a:cs typeface="Calibri"/>
              </a:rPr>
              <a:t>eme</a:t>
            </a:r>
            <a:r>
              <a:rPr sz="2700" spc="-45" dirty="0">
                <a:latin typeface="Calibri"/>
                <a:cs typeface="Calibri"/>
              </a:rPr>
              <a:t>n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the </a:t>
            </a:r>
            <a:r>
              <a:rPr sz="2700" spc="-50" dirty="0">
                <a:latin typeface="Calibri"/>
                <a:cs typeface="Calibri"/>
              </a:rPr>
              <a:t>s</a:t>
            </a:r>
            <a:r>
              <a:rPr sz="2700" spc="-40" dirty="0">
                <a:latin typeface="Calibri"/>
                <a:cs typeface="Calibri"/>
              </a:rPr>
              <a:t>yst</a:t>
            </a:r>
            <a:r>
              <a:rPr sz="2700" spc="-20" dirty="0">
                <a:latin typeface="Calibri"/>
                <a:cs typeface="Calibri"/>
              </a:rPr>
              <a:t>em</a:t>
            </a:r>
            <a:r>
              <a:rPr sz="2700" spc="-3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tic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oces</a:t>
            </a:r>
            <a:r>
              <a:rPr sz="2700" spc="-15" dirty="0">
                <a:latin typeface="Calibri"/>
                <a:cs typeface="Calibri"/>
              </a:rPr>
              <a:t>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 wh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dirty="0">
                <a:latin typeface="Calibri"/>
                <a:cs typeface="Calibri"/>
              </a:rPr>
              <a:t> i</a:t>
            </a:r>
            <a:r>
              <a:rPr sz="2800" spc="-65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ol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emp</a:t>
            </a:r>
            <a:r>
              <a:rPr sz="2800" spc="-3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ees,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10" dirty="0">
                <a:latin typeface="Calibri"/>
                <a:cs typeface="Calibri"/>
              </a:rPr>
              <a:t> 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idual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membe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oup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ing 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ani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ef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eness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ompli</a:t>
            </a:r>
            <a:r>
              <a:rPr sz="2800" spc="-25" dirty="0">
                <a:latin typeface="Calibri"/>
                <a:cs typeface="Calibri"/>
              </a:rPr>
              <a:t>shme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 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oal</a:t>
            </a:r>
            <a:r>
              <a:rPr sz="2800" dirty="0">
                <a:latin typeface="Calibri"/>
                <a:cs typeface="Calibri"/>
              </a:rPr>
              <a:t>s.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5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CFR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§430.1</a:t>
            </a:r>
            <a:r>
              <a:rPr sz="2800" spc="-30" dirty="0">
                <a:latin typeface="Calibri"/>
                <a:cs typeface="Calibri"/>
              </a:rPr>
              <a:t>0</a:t>
            </a:r>
            <a:r>
              <a:rPr sz="2800" spc="-15" dirty="0">
                <a:latin typeface="Calibri"/>
                <a:cs typeface="Calibri"/>
              </a:rPr>
              <a:t>2)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mana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is: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ting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5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oring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tinually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70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spc="-15" dirty="0">
                <a:latin typeface="Calibri"/>
                <a:cs typeface="Calibri"/>
              </a:rPr>
              <a:t>alu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ng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summa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ashion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ecognizin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ng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spc="-5" dirty="0"/>
              <a:t>Do</a:t>
            </a:r>
            <a:r>
              <a:rPr dirty="0"/>
              <a:t>D</a:t>
            </a:r>
            <a:r>
              <a:rPr spc="-15" dirty="0"/>
              <a:t> </a:t>
            </a:r>
            <a:r>
              <a:rPr spc="-5" dirty="0"/>
              <a:t>Co</a:t>
            </a:r>
            <a:r>
              <a:rPr spc="-20" dirty="0"/>
              <a:t>r</a:t>
            </a:r>
            <a:r>
              <a:rPr dirty="0"/>
              <a:t>e</a:t>
            </a:r>
            <a:r>
              <a:rPr spc="-15" dirty="0"/>
              <a:t> </a:t>
            </a:r>
            <a:r>
              <a:rPr spc="-140" dirty="0"/>
              <a:t>V</a:t>
            </a:r>
            <a:r>
              <a:rPr dirty="0"/>
              <a:t>al</a:t>
            </a:r>
            <a:r>
              <a:rPr spc="-10" dirty="0"/>
              <a:t>u</a:t>
            </a:r>
            <a:r>
              <a:rPr spc="-5" dirty="0"/>
              <a:t>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6182" y="955802"/>
            <a:ext cx="1291590" cy="1291590"/>
          </a:xfrm>
          <a:custGeom>
            <a:avLst/>
            <a:gdLst/>
            <a:ahLst/>
            <a:cxnLst/>
            <a:rect l="l" t="t" r="r" b="b"/>
            <a:pathLst>
              <a:path w="1291589" h="1291589">
                <a:moveTo>
                  <a:pt x="645540" y="0"/>
                </a:moveTo>
                <a:lnTo>
                  <a:pt x="592601" y="2140"/>
                </a:lnTo>
                <a:lnTo>
                  <a:pt x="540839" y="8449"/>
                </a:lnTo>
                <a:lnTo>
                  <a:pt x="490420" y="18763"/>
                </a:lnTo>
                <a:lnTo>
                  <a:pt x="441512" y="32913"/>
                </a:lnTo>
                <a:lnTo>
                  <a:pt x="394281" y="50734"/>
                </a:lnTo>
                <a:lnTo>
                  <a:pt x="348892" y="72060"/>
                </a:lnTo>
                <a:lnTo>
                  <a:pt x="305512" y="96724"/>
                </a:lnTo>
                <a:lnTo>
                  <a:pt x="264307" y="124561"/>
                </a:lnTo>
                <a:lnTo>
                  <a:pt x="225443" y="155404"/>
                </a:lnTo>
                <a:lnTo>
                  <a:pt x="189087" y="189087"/>
                </a:lnTo>
                <a:lnTo>
                  <a:pt x="155404" y="225443"/>
                </a:lnTo>
                <a:lnTo>
                  <a:pt x="124561" y="264307"/>
                </a:lnTo>
                <a:lnTo>
                  <a:pt x="96724" y="305512"/>
                </a:lnTo>
                <a:lnTo>
                  <a:pt x="72060" y="348892"/>
                </a:lnTo>
                <a:lnTo>
                  <a:pt x="50734" y="394281"/>
                </a:lnTo>
                <a:lnTo>
                  <a:pt x="32913" y="441512"/>
                </a:lnTo>
                <a:lnTo>
                  <a:pt x="18763" y="490420"/>
                </a:lnTo>
                <a:lnTo>
                  <a:pt x="8449" y="540839"/>
                </a:lnTo>
                <a:lnTo>
                  <a:pt x="2140" y="592601"/>
                </a:lnTo>
                <a:lnTo>
                  <a:pt x="0" y="645540"/>
                </a:lnTo>
                <a:lnTo>
                  <a:pt x="2140" y="698480"/>
                </a:lnTo>
                <a:lnTo>
                  <a:pt x="8449" y="750242"/>
                </a:lnTo>
                <a:lnTo>
                  <a:pt x="18763" y="800661"/>
                </a:lnTo>
                <a:lnTo>
                  <a:pt x="32913" y="849569"/>
                </a:lnTo>
                <a:lnTo>
                  <a:pt x="50734" y="896800"/>
                </a:lnTo>
                <a:lnTo>
                  <a:pt x="72060" y="942189"/>
                </a:lnTo>
                <a:lnTo>
                  <a:pt x="96724" y="985569"/>
                </a:lnTo>
                <a:lnTo>
                  <a:pt x="124561" y="1026774"/>
                </a:lnTo>
                <a:lnTo>
                  <a:pt x="155404" y="1065638"/>
                </a:lnTo>
                <a:lnTo>
                  <a:pt x="189087" y="1101994"/>
                </a:lnTo>
                <a:lnTo>
                  <a:pt x="225443" y="1135677"/>
                </a:lnTo>
                <a:lnTo>
                  <a:pt x="264307" y="1166520"/>
                </a:lnTo>
                <a:lnTo>
                  <a:pt x="305512" y="1194357"/>
                </a:lnTo>
                <a:lnTo>
                  <a:pt x="348892" y="1219021"/>
                </a:lnTo>
                <a:lnTo>
                  <a:pt x="394281" y="1240347"/>
                </a:lnTo>
                <a:lnTo>
                  <a:pt x="441512" y="1258168"/>
                </a:lnTo>
                <a:lnTo>
                  <a:pt x="490420" y="1272318"/>
                </a:lnTo>
                <a:lnTo>
                  <a:pt x="540839" y="1282632"/>
                </a:lnTo>
                <a:lnTo>
                  <a:pt x="592601" y="1288941"/>
                </a:lnTo>
                <a:lnTo>
                  <a:pt x="645540" y="1291082"/>
                </a:lnTo>
                <a:lnTo>
                  <a:pt x="698480" y="1288941"/>
                </a:lnTo>
                <a:lnTo>
                  <a:pt x="750242" y="1282632"/>
                </a:lnTo>
                <a:lnTo>
                  <a:pt x="800661" y="1272318"/>
                </a:lnTo>
                <a:lnTo>
                  <a:pt x="849569" y="1258168"/>
                </a:lnTo>
                <a:lnTo>
                  <a:pt x="896800" y="1240347"/>
                </a:lnTo>
                <a:lnTo>
                  <a:pt x="942189" y="1219021"/>
                </a:lnTo>
                <a:lnTo>
                  <a:pt x="985569" y="1194357"/>
                </a:lnTo>
                <a:lnTo>
                  <a:pt x="1026774" y="1166520"/>
                </a:lnTo>
                <a:lnTo>
                  <a:pt x="1065638" y="1135677"/>
                </a:lnTo>
                <a:lnTo>
                  <a:pt x="1101994" y="1101994"/>
                </a:lnTo>
                <a:lnTo>
                  <a:pt x="1135677" y="1065638"/>
                </a:lnTo>
                <a:lnTo>
                  <a:pt x="1166520" y="1026774"/>
                </a:lnTo>
                <a:lnTo>
                  <a:pt x="1194357" y="985569"/>
                </a:lnTo>
                <a:lnTo>
                  <a:pt x="1219021" y="942189"/>
                </a:lnTo>
                <a:lnTo>
                  <a:pt x="1240347" y="896800"/>
                </a:lnTo>
                <a:lnTo>
                  <a:pt x="1258168" y="849569"/>
                </a:lnTo>
                <a:lnTo>
                  <a:pt x="1272318" y="800661"/>
                </a:lnTo>
                <a:lnTo>
                  <a:pt x="1282632" y="750242"/>
                </a:lnTo>
                <a:lnTo>
                  <a:pt x="1288941" y="698480"/>
                </a:lnTo>
                <a:lnTo>
                  <a:pt x="1291081" y="645540"/>
                </a:lnTo>
                <a:lnTo>
                  <a:pt x="1288941" y="592601"/>
                </a:lnTo>
                <a:lnTo>
                  <a:pt x="1282632" y="540839"/>
                </a:lnTo>
                <a:lnTo>
                  <a:pt x="1272318" y="490420"/>
                </a:lnTo>
                <a:lnTo>
                  <a:pt x="1258168" y="441512"/>
                </a:lnTo>
                <a:lnTo>
                  <a:pt x="1240347" y="394281"/>
                </a:lnTo>
                <a:lnTo>
                  <a:pt x="1219021" y="348892"/>
                </a:lnTo>
                <a:lnTo>
                  <a:pt x="1194357" y="305512"/>
                </a:lnTo>
                <a:lnTo>
                  <a:pt x="1166520" y="264307"/>
                </a:lnTo>
                <a:lnTo>
                  <a:pt x="1135677" y="225443"/>
                </a:lnTo>
                <a:lnTo>
                  <a:pt x="1101994" y="189087"/>
                </a:lnTo>
                <a:lnTo>
                  <a:pt x="1065638" y="155404"/>
                </a:lnTo>
                <a:lnTo>
                  <a:pt x="1026774" y="124561"/>
                </a:lnTo>
                <a:lnTo>
                  <a:pt x="985569" y="96724"/>
                </a:lnTo>
                <a:lnTo>
                  <a:pt x="942189" y="72060"/>
                </a:lnTo>
                <a:lnTo>
                  <a:pt x="896800" y="50734"/>
                </a:lnTo>
                <a:lnTo>
                  <a:pt x="849569" y="32913"/>
                </a:lnTo>
                <a:lnTo>
                  <a:pt x="800661" y="18763"/>
                </a:lnTo>
                <a:lnTo>
                  <a:pt x="750242" y="8449"/>
                </a:lnTo>
                <a:lnTo>
                  <a:pt x="698480" y="2140"/>
                </a:lnTo>
                <a:lnTo>
                  <a:pt x="6455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78273" y="1517396"/>
            <a:ext cx="3289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uty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8942" y="1882267"/>
            <a:ext cx="363220" cy="387985"/>
          </a:xfrm>
          <a:custGeom>
            <a:avLst/>
            <a:gdLst/>
            <a:ahLst/>
            <a:cxnLst/>
            <a:rect l="l" t="t" r="r" b="b"/>
            <a:pathLst>
              <a:path w="363220" h="387985">
                <a:moveTo>
                  <a:pt x="130683" y="0"/>
                </a:moveTo>
                <a:lnTo>
                  <a:pt x="0" y="226313"/>
                </a:lnTo>
                <a:lnTo>
                  <a:pt x="148844" y="312293"/>
                </a:lnTo>
                <a:lnTo>
                  <a:pt x="105283" y="387731"/>
                </a:lnTo>
                <a:lnTo>
                  <a:pt x="362966" y="284988"/>
                </a:lnTo>
                <a:lnTo>
                  <a:pt x="334044" y="85852"/>
                </a:lnTo>
                <a:lnTo>
                  <a:pt x="279527" y="85852"/>
                </a:lnTo>
                <a:lnTo>
                  <a:pt x="130683" y="0"/>
                </a:lnTo>
                <a:close/>
              </a:path>
              <a:path w="363220" h="387985">
                <a:moveTo>
                  <a:pt x="323088" y="10413"/>
                </a:moveTo>
                <a:lnTo>
                  <a:pt x="279527" y="85852"/>
                </a:lnTo>
                <a:lnTo>
                  <a:pt x="334044" y="85852"/>
                </a:lnTo>
                <a:lnTo>
                  <a:pt x="323088" y="10413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5884" y="1925573"/>
            <a:ext cx="1290955" cy="1291590"/>
          </a:xfrm>
          <a:custGeom>
            <a:avLst/>
            <a:gdLst/>
            <a:ahLst/>
            <a:cxnLst/>
            <a:rect l="l" t="t" r="r" b="b"/>
            <a:pathLst>
              <a:path w="1290954" h="1291589">
                <a:moveTo>
                  <a:pt x="645540" y="0"/>
                </a:moveTo>
                <a:lnTo>
                  <a:pt x="592601" y="2140"/>
                </a:lnTo>
                <a:lnTo>
                  <a:pt x="540839" y="8449"/>
                </a:lnTo>
                <a:lnTo>
                  <a:pt x="490420" y="18763"/>
                </a:lnTo>
                <a:lnTo>
                  <a:pt x="441512" y="32913"/>
                </a:lnTo>
                <a:lnTo>
                  <a:pt x="394281" y="50734"/>
                </a:lnTo>
                <a:lnTo>
                  <a:pt x="348892" y="72060"/>
                </a:lnTo>
                <a:lnTo>
                  <a:pt x="305512" y="96724"/>
                </a:lnTo>
                <a:lnTo>
                  <a:pt x="264307" y="124561"/>
                </a:lnTo>
                <a:lnTo>
                  <a:pt x="225443" y="155404"/>
                </a:lnTo>
                <a:lnTo>
                  <a:pt x="189087" y="189087"/>
                </a:lnTo>
                <a:lnTo>
                  <a:pt x="155404" y="225443"/>
                </a:lnTo>
                <a:lnTo>
                  <a:pt x="124561" y="264307"/>
                </a:lnTo>
                <a:lnTo>
                  <a:pt x="96724" y="305512"/>
                </a:lnTo>
                <a:lnTo>
                  <a:pt x="72060" y="348892"/>
                </a:lnTo>
                <a:lnTo>
                  <a:pt x="50734" y="394281"/>
                </a:lnTo>
                <a:lnTo>
                  <a:pt x="32913" y="441512"/>
                </a:lnTo>
                <a:lnTo>
                  <a:pt x="18763" y="490420"/>
                </a:lnTo>
                <a:lnTo>
                  <a:pt x="8449" y="540839"/>
                </a:lnTo>
                <a:lnTo>
                  <a:pt x="2140" y="592601"/>
                </a:lnTo>
                <a:lnTo>
                  <a:pt x="0" y="645540"/>
                </a:lnTo>
                <a:lnTo>
                  <a:pt x="2140" y="698480"/>
                </a:lnTo>
                <a:lnTo>
                  <a:pt x="8449" y="750242"/>
                </a:lnTo>
                <a:lnTo>
                  <a:pt x="18763" y="800661"/>
                </a:lnTo>
                <a:lnTo>
                  <a:pt x="32913" y="849569"/>
                </a:lnTo>
                <a:lnTo>
                  <a:pt x="50734" y="896800"/>
                </a:lnTo>
                <a:lnTo>
                  <a:pt x="72060" y="942189"/>
                </a:lnTo>
                <a:lnTo>
                  <a:pt x="96724" y="985569"/>
                </a:lnTo>
                <a:lnTo>
                  <a:pt x="124561" y="1026774"/>
                </a:lnTo>
                <a:lnTo>
                  <a:pt x="155404" y="1065638"/>
                </a:lnTo>
                <a:lnTo>
                  <a:pt x="189087" y="1101994"/>
                </a:lnTo>
                <a:lnTo>
                  <a:pt x="225443" y="1135677"/>
                </a:lnTo>
                <a:lnTo>
                  <a:pt x="264307" y="1166520"/>
                </a:lnTo>
                <a:lnTo>
                  <a:pt x="305512" y="1194357"/>
                </a:lnTo>
                <a:lnTo>
                  <a:pt x="348892" y="1219021"/>
                </a:lnTo>
                <a:lnTo>
                  <a:pt x="394281" y="1240347"/>
                </a:lnTo>
                <a:lnTo>
                  <a:pt x="441512" y="1258168"/>
                </a:lnTo>
                <a:lnTo>
                  <a:pt x="490420" y="1272318"/>
                </a:lnTo>
                <a:lnTo>
                  <a:pt x="540839" y="1282632"/>
                </a:lnTo>
                <a:lnTo>
                  <a:pt x="592601" y="1288941"/>
                </a:lnTo>
                <a:lnTo>
                  <a:pt x="645540" y="1291081"/>
                </a:lnTo>
                <a:lnTo>
                  <a:pt x="698479" y="1288941"/>
                </a:lnTo>
                <a:lnTo>
                  <a:pt x="750239" y="1282632"/>
                </a:lnTo>
                <a:lnTo>
                  <a:pt x="800653" y="1272318"/>
                </a:lnTo>
                <a:lnTo>
                  <a:pt x="849555" y="1258168"/>
                </a:lnTo>
                <a:lnTo>
                  <a:pt x="896780" y="1240347"/>
                </a:lnTo>
                <a:lnTo>
                  <a:pt x="942162" y="1219021"/>
                </a:lnTo>
                <a:lnTo>
                  <a:pt x="985533" y="1194357"/>
                </a:lnTo>
                <a:lnTo>
                  <a:pt x="1026729" y="1166520"/>
                </a:lnTo>
                <a:lnTo>
                  <a:pt x="1065584" y="1135677"/>
                </a:lnTo>
                <a:lnTo>
                  <a:pt x="1101931" y="1101994"/>
                </a:lnTo>
                <a:lnTo>
                  <a:pt x="1135604" y="1065638"/>
                </a:lnTo>
                <a:lnTo>
                  <a:pt x="1166438" y="1026774"/>
                </a:lnTo>
                <a:lnTo>
                  <a:pt x="1194265" y="985569"/>
                </a:lnTo>
                <a:lnTo>
                  <a:pt x="1218921" y="942189"/>
                </a:lnTo>
                <a:lnTo>
                  <a:pt x="1240240" y="896800"/>
                </a:lnTo>
                <a:lnTo>
                  <a:pt x="1258054" y="849569"/>
                </a:lnTo>
                <a:lnTo>
                  <a:pt x="1272199" y="800661"/>
                </a:lnTo>
                <a:lnTo>
                  <a:pt x="1282508" y="750242"/>
                </a:lnTo>
                <a:lnTo>
                  <a:pt x="1288815" y="698480"/>
                </a:lnTo>
                <a:lnTo>
                  <a:pt x="1290955" y="645540"/>
                </a:lnTo>
                <a:lnTo>
                  <a:pt x="1288815" y="592601"/>
                </a:lnTo>
                <a:lnTo>
                  <a:pt x="1282508" y="540839"/>
                </a:lnTo>
                <a:lnTo>
                  <a:pt x="1272199" y="490420"/>
                </a:lnTo>
                <a:lnTo>
                  <a:pt x="1258054" y="441512"/>
                </a:lnTo>
                <a:lnTo>
                  <a:pt x="1240240" y="394281"/>
                </a:lnTo>
                <a:lnTo>
                  <a:pt x="1218921" y="348892"/>
                </a:lnTo>
                <a:lnTo>
                  <a:pt x="1194265" y="305512"/>
                </a:lnTo>
                <a:lnTo>
                  <a:pt x="1166438" y="264307"/>
                </a:lnTo>
                <a:lnTo>
                  <a:pt x="1135604" y="225443"/>
                </a:lnTo>
                <a:lnTo>
                  <a:pt x="1101931" y="189087"/>
                </a:lnTo>
                <a:lnTo>
                  <a:pt x="1065584" y="155404"/>
                </a:lnTo>
                <a:lnTo>
                  <a:pt x="1026729" y="124561"/>
                </a:lnTo>
                <a:lnTo>
                  <a:pt x="985533" y="96724"/>
                </a:lnTo>
                <a:lnTo>
                  <a:pt x="942162" y="72060"/>
                </a:lnTo>
                <a:lnTo>
                  <a:pt x="896780" y="50734"/>
                </a:lnTo>
                <a:lnTo>
                  <a:pt x="849555" y="32913"/>
                </a:lnTo>
                <a:lnTo>
                  <a:pt x="800653" y="18763"/>
                </a:lnTo>
                <a:lnTo>
                  <a:pt x="750239" y="8449"/>
                </a:lnTo>
                <a:lnTo>
                  <a:pt x="698479" y="2140"/>
                </a:lnTo>
                <a:lnTo>
                  <a:pt x="6455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49771" y="2487548"/>
            <a:ext cx="5441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3492" y="3359277"/>
            <a:ext cx="436245" cy="344170"/>
          </a:xfrm>
          <a:custGeom>
            <a:avLst/>
            <a:gdLst/>
            <a:ahLst/>
            <a:cxnLst/>
            <a:rect l="l" t="t" r="r" b="b"/>
            <a:pathLst>
              <a:path w="436245" h="344170">
                <a:moveTo>
                  <a:pt x="435737" y="171831"/>
                </a:moveTo>
                <a:lnTo>
                  <a:pt x="0" y="171831"/>
                </a:lnTo>
                <a:lnTo>
                  <a:pt x="217932" y="343662"/>
                </a:lnTo>
                <a:lnTo>
                  <a:pt x="435737" y="171831"/>
                </a:lnTo>
                <a:close/>
              </a:path>
              <a:path w="436245" h="344170">
                <a:moveTo>
                  <a:pt x="348615" y="0"/>
                </a:moveTo>
                <a:lnTo>
                  <a:pt x="87122" y="0"/>
                </a:lnTo>
                <a:lnTo>
                  <a:pt x="87122" y="171831"/>
                </a:lnTo>
                <a:lnTo>
                  <a:pt x="348615" y="171831"/>
                </a:lnTo>
                <a:lnTo>
                  <a:pt x="34861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5884" y="3865117"/>
            <a:ext cx="1290955" cy="1290955"/>
          </a:xfrm>
          <a:custGeom>
            <a:avLst/>
            <a:gdLst/>
            <a:ahLst/>
            <a:cxnLst/>
            <a:rect l="l" t="t" r="r" b="b"/>
            <a:pathLst>
              <a:path w="1290954" h="1290954">
                <a:moveTo>
                  <a:pt x="645540" y="0"/>
                </a:moveTo>
                <a:lnTo>
                  <a:pt x="592601" y="2139"/>
                </a:lnTo>
                <a:lnTo>
                  <a:pt x="540839" y="8446"/>
                </a:lnTo>
                <a:lnTo>
                  <a:pt x="490420" y="18755"/>
                </a:lnTo>
                <a:lnTo>
                  <a:pt x="441512" y="32900"/>
                </a:lnTo>
                <a:lnTo>
                  <a:pt x="394281" y="50714"/>
                </a:lnTo>
                <a:lnTo>
                  <a:pt x="348892" y="72033"/>
                </a:lnTo>
                <a:lnTo>
                  <a:pt x="305512" y="96689"/>
                </a:lnTo>
                <a:lnTo>
                  <a:pt x="264307" y="124516"/>
                </a:lnTo>
                <a:lnTo>
                  <a:pt x="225443" y="155350"/>
                </a:lnTo>
                <a:lnTo>
                  <a:pt x="189087" y="189023"/>
                </a:lnTo>
                <a:lnTo>
                  <a:pt x="155404" y="225370"/>
                </a:lnTo>
                <a:lnTo>
                  <a:pt x="124561" y="264225"/>
                </a:lnTo>
                <a:lnTo>
                  <a:pt x="96724" y="305421"/>
                </a:lnTo>
                <a:lnTo>
                  <a:pt x="72060" y="348792"/>
                </a:lnTo>
                <a:lnTo>
                  <a:pt x="50734" y="394174"/>
                </a:lnTo>
                <a:lnTo>
                  <a:pt x="32913" y="441399"/>
                </a:lnTo>
                <a:lnTo>
                  <a:pt x="18763" y="490301"/>
                </a:lnTo>
                <a:lnTo>
                  <a:pt x="8449" y="540715"/>
                </a:lnTo>
                <a:lnTo>
                  <a:pt x="2140" y="592475"/>
                </a:lnTo>
                <a:lnTo>
                  <a:pt x="0" y="645413"/>
                </a:lnTo>
                <a:lnTo>
                  <a:pt x="2140" y="698353"/>
                </a:lnTo>
                <a:lnTo>
                  <a:pt x="8449" y="750115"/>
                </a:lnTo>
                <a:lnTo>
                  <a:pt x="18763" y="800534"/>
                </a:lnTo>
                <a:lnTo>
                  <a:pt x="32913" y="849442"/>
                </a:lnTo>
                <a:lnTo>
                  <a:pt x="50734" y="896673"/>
                </a:lnTo>
                <a:lnTo>
                  <a:pt x="72060" y="942062"/>
                </a:lnTo>
                <a:lnTo>
                  <a:pt x="96724" y="985442"/>
                </a:lnTo>
                <a:lnTo>
                  <a:pt x="124561" y="1026647"/>
                </a:lnTo>
                <a:lnTo>
                  <a:pt x="155404" y="1065511"/>
                </a:lnTo>
                <a:lnTo>
                  <a:pt x="189087" y="1101867"/>
                </a:lnTo>
                <a:lnTo>
                  <a:pt x="225443" y="1135550"/>
                </a:lnTo>
                <a:lnTo>
                  <a:pt x="264307" y="1166393"/>
                </a:lnTo>
                <a:lnTo>
                  <a:pt x="305512" y="1194230"/>
                </a:lnTo>
                <a:lnTo>
                  <a:pt x="348892" y="1218894"/>
                </a:lnTo>
                <a:lnTo>
                  <a:pt x="394281" y="1240220"/>
                </a:lnTo>
                <a:lnTo>
                  <a:pt x="441512" y="1258041"/>
                </a:lnTo>
                <a:lnTo>
                  <a:pt x="490420" y="1272191"/>
                </a:lnTo>
                <a:lnTo>
                  <a:pt x="540839" y="1282505"/>
                </a:lnTo>
                <a:lnTo>
                  <a:pt x="592601" y="1288814"/>
                </a:lnTo>
                <a:lnTo>
                  <a:pt x="645540" y="1290954"/>
                </a:lnTo>
                <a:lnTo>
                  <a:pt x="698479" y="1288814"/>
                </a:lnTo>
                <a:lnTo>
                  <a:pt x="750239" y="1282505"/>
                </a:lnTo>
                <a:lnTo>
                  <a:pt x="800653" y="1272191"/>
                </a:lnTo>
                <a:lnTo>
                  <a:pt x="849555" y="1258041"/>
                </a:lnTo>
                <a:lnTo>
                  <a:pt x="896780" y="1240220"/>
                </a:lnTo>
                <a:lnTo>
                  <a:pt x="942162" y="1218894"/>
                </a:lnTo>
                <a:lnTo>
                  <a:pt x="985533" y="1194230"/>
                </a:lnTo>
                <a:lnTo>
                  <a:pt x="1026729" y="1166393"/>
                </a:lnTo>
                <a:lnTo>
                  <a:pt x="1065584" y="1135550"/>
                </a:lnTo>
                <a:lnTo>
                  <a:pt x="1101931" y="1101867"/>
                </a:lnTo>
                <a:lnTo>
                  <a:pt x="1135604" y="1065511"/>
                </a:lnTo>
                <a:lnTo>
                  <a:pt x="1166438" y="1026647"/>
                </a:lnTo>
                <a:lnTo>
                  <a:pt x="1194265" y="985442"/>
                </a:lnTo>
                <a:lnTo>
                  <a:pt x="1218921" y="942062"/>
                </a:lnTo>
                <a:lnTo>
                  <a:pt x="1240240" y="896673"/>
                </a:lnTo>
                <a:lnTo>
                  <a:pt x="1258054" y="849442"/>
                </a:lnTo>
                <a:lnTo>
                  <a:pt x="1272199" y="800534"/>
                </a:lnTo>
                <a:lnTo>
                  <a:pt x="1282508" y="750115"/>
                </a:lnTo>
                <a:lnTo>
                  <a:pt x="1288815" y="698353"/>
                </a:lnTo>
                <a:lnTo>
                  <a:pt x="1290955" y="645413"/>
                </a:lnTo>
                <a:lnTo>
                  <a:pt x="1288815" y="592475"/>
                </a:lnTo>
                <a:lnTo>
                  <a:pt x="1282508" y="540715"/>
                </a:lnTo>
                <a:lnTo>
                  <a:pt x="1272199" y="490301"/>
                </a:lnTo>
                <a:lnTo>
                  <a:pt x="1258054" y="441399"/>
                </a:lnTo>
                <a:lnTo>
                  <a:pt x="1240240" y="394174"/>
                </a:lnTo>
                <a:lnTo>
                  <a:pt x="1218921" y="348792"/>
                </a:lnTo>
                <a:lnTo>
                  <a:pt x="1194265" y="305421"/>
                </a:lnTo>
                <a:lnTo>
                  <a:pt x="1166438" y="264225"/>
                </a:lnTo>
                <a:lnTo>
                  <a:pt x="1135604" y="225370"/>
                </a:lnTo>
                <a:lnTo>
                  <a:pt x="1101931" y="189023"/>
                </a:lnTo>
                <a:lnTo>
                  <a:pt x="1065584" y="155350"/>
                </a:lnTo>
                <a:lnTo>
                  <a:pt x="1026729" y="124516"/>
                </a:lnTo>
                <a:lnTo>
                  <a:pt x="985533" y="96689"/>
                </a:lnTo>
                <a:lnTo>
                  <a:pt x="942162" y="72033"/>
                </a:lnTo>
                <a:lnTo>
                  <a:pt x="896780" y="50714"/>
                </a:lnTo>
                <a:lnTo>
                  <a:pt x="849555" y="32900"/>
                </a:lnTo>
                <a:lnTo>
                  <a:pt x="800653" y="18755"/>
                </a:lnTo>
                <a:lnTo>
                  <a:pt x="750239" y="8446"/>
                </a:lnTo>
                <a:lnTo>
                  <a:pt x="698479" y="2139"/>
                </a:lnTo>
                <a:lnTo>
                  <a:pt x="6455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10732" y="4427372"/>
            <a:ext cx="4222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Honor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41111" y="4791455"/>
            <a:ext cx="363220" cy="387985"/>
          </a:xfrm>
          <a:custGeom>
            <a:avLst/>
            <a:gdLst/>
            <a:ahLst/>
            <a:cxnLst/>
            <a:rect l="l" t="t" r="r" b="b"/>
            <a:pathLst>
              <a:path w="363220" h="387985">
                <a:moveTo>
                  <a:pt x="40004" y="10414"/>
                </a:moveTo>
                <a:lnTo>
                  <a:pt x="0" y="284988"/>
                </a:lnTo>
                <a:lnTo>
                  <a:pt x="257810" y="387731"/>
                </a:lnTo>
                <a:lnTo>
                  <a:pt x="214249" y="312293"/>
                </a:lnTo>
                <a:lnTo>
                  <a:pt x="363092" y="226441"/>
                </a:lnTo>
                <a:lnTo>
                  <a:pt x="281951" y="85979"/>
                </a:lnTo>
                <a:lnTo>
                  <a:pt x="83565" y="85979"/>
                </a:lnTo>
                <a:lnTo>
                  <a:pt x="40004" y="10414"/>
                </a:lnTo>
                <a:close/>
              </a:path>
              <a:path w="363220" h="387985">
                <a:moveTo>
                  <a:pt x="232283" y="0"/>
                </a:moveTo>
                <a:lnTo>
                  <a:pt x="83565" y="85979"/>
                </a:lnTo>
                <a:lnTo>
                  <a:pt x="281951" y="85979"/>
                </a:lnTo>
                <a:lnTo>
                  <a:pt x="232283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6182" y="4834763"/>
            <a:ext cx="1291590" cy="1291590"/>
          </a:xfrm>
          <a:custGeom>
            <a:avLst/>
            <a:gdLst/>
            <a:ahLst/>
            <a:cxnLst/>
            <a:rect l="l" t="t" r="r" b="b"/>
            <a:pathLst>
              <a:path w="1291589" h="1291589">
                <a:moveTo>
                  <a:pt x="645540" y="0"/>
                </a:moveTo>
                <a:lnTo>
                  <a:pt x="592601" y="2140"/>
                </a:lnTo>
                <a:lnTo>
                  <a:pt x="540839" y="8449"/>
                </a:lnTo>
                <a:lnTo>
                  <a:pt x="490420" y="18763"/>
                </a:lnTo>
                <a:lnTo>
                  <a:pt x="441512" y="32913"/>
                </a:lnTo>
                <a:lnTo>
                  <a:pt x="394281" y="50734"/>
                </a:lnTo>
                <a:lnTo>
                  <a:pt x="348892" y="72060"/>
                </a:lnTo>
                <a:lnTo>
                  <a:pt x="305512" y="96724"/>
                </a:lnTo>
                <a:lnTo>
                  <a:pt x="264307" y="124561"/>
                </a:lnTo>
                <a:lnTo>
                  <a:pt x="225443" y="155404"/>
                </a:lnTo>
                <a:lnTo>
                  <a:pt x="189087" y="189087"/>
                </a:lnTo>
                <a:lnTo>
                  <a:pt x="155404" y="225443"/>
                </a:lnTo>
                <a:lnTo>
                  <a:pt x="124561" y="264307"/>
                </a:lnTo>
                <a:lnTo>
                  <a:pt x="96724" y="305512"/>
                </a:lnTo>
                <a:lnTo>
                  <a:pt x="72060" y="348892"/>
                </a:lnTo>
                <a:lnTo>
                  <a:pt x="50734" y="394281"/>
                </a:lnTo>
                <a:lnTo>
                  <a:pt x="32913" y="441512"/>
                </a:lnTo>
                <a:lnTo>
                  <a:pt x="18763" y="490420"/>
                </a:lnTo>
                <a:lnTo>
                  <a:pt x="8449" y="540839"/>
                </a:lnTo>
                <a:lnTo>
                  <a:pt x="2140" y="592601"/>
                </a:lnTo>
                <a:lnTo>
                  <a:pt x="0" y="645541"/>
                </a:lnTo>
                <a:lnTo>
                  <a:pt x="2140" y="698484"/>
                </a:lnTo>
                <a:lnTo>
                  <a:pt x="8449" y="750248"/>
                </a:lnTo>
                <a:lnTo>
                  <a:pt x="18763" y="800667"/>
                </a:lnTo>
                <a:lnTo>
                  <a:pt x="32913" y="849576"/>
                </a:lnTo>
                <a:lnTo>
                  <a:pt x="50734" y="896807"/>
                </a:lnTo>
                <a:lnTo>
                  <a:pt x="72060" y="942195"/>
                </a:lnTo>
                <a:lnTo>
                  <a:pt x="96724" y="985573"/>
                </a:lnTo>
                <a:lnTo>
                  <a:pt x="124561" y="1026776"/>
                </a:lnTo>
                <a:lnTo>
                  <a:pt x="155404" y="1065638"/>
                </a:lnTo>
                <a:lnTo>
                  <a:pt x="189087" y="1101991"/>
                </a:lnTo>
                <a:lnTo>
                  <a:pt x="225443" y="1135671"/>
                </a:lnTo>
                <a:lnTo>
                  <a:pt x="264307" y="1166511"/>
                </a:lnTo>
                <a:lnTo>
                  <a:pt x="305512" y="1194344"/>
                </a:lnTo>
                <a:lnTo>
                  <a:pt x="348892" y="1219006"/>
                </a:lnTo>
                <a:lnTo>
                  <a:pt x="394281" y="1240329"/>
                </a:lnTo>
                <a:lnTo>
                  <a:pt x="441512" y="1258148"/>
                </a:lnTo>
                <a:lnTo>
                  <a:pt x="490420" y="1272296"/>
                </a:lnTo>
                <a:lnTo>
                  <a:pt x="540839" y="1282608"/>
                </a:lnTo>
                <a:lnTo>
                  <a:pt x="592601" y="1288916"/>
                </a:lnTo>
                <a:lnTo>
                  <a:pt x="645540" y="1291056"/>
                </a:lnTo>
                <a:lnTo>
                  <a:pt x="698480" y="1288916"/>
                </a:lnTo>
                <a:lnTo>
                  <a:pt x="750242" y="1282608"/>
                </a:lnTo>
                <a:lnTo>
                  <a:pt x="800661" y="1272296"/>
                </a:lnTo>
                <a:lnTo>
                  <a:pt x="849569" y="1258148"/>
                </a:lnTo>
                <a:lnTo>
                  <a:pt x="896800" y="1240329"/>
                </a:lnTo>
                <a:lnTo>
                  <a:pt x="942189" y="1219006"/>
                </a:lnTo>
                <a:lnTo>
                  <a:pt x="985569" y="1194344"/>
                </a:lnTo>
                <a:lnTo>
                  <a:pt x="1026774" y="1166511"/>
                </a:lnTo>
                <a:lnTo>
                  <a:pt x="1065638" y="1135671"/>
                </a:lnTo>
                <a:lnTo>
                  <a:pt x="1101994" y="1101991"/>
                </a:lnTo>
                <a:lnTo>
                  <a:pt x="1135677" y="1065638"/>
                </a:lnTo>
                <a:lnTo>
                  <a:pt x="1166520" y="1026776"/>
                </a:lnTo>
                <a:lnTo>
                  <a:pt x="1194357" y="985573"/>
                </a:lnTo>
                <a:lnTo>
                  <a:pt x="1219021" y="942195"/>
                </a:lnTo>
                <a:lnTo>
                  <a:pt x="1240347" y="896807"/>
                </a:lnTo>
                <a:lnTo>
                  <a:pt x="1258168" y="849576"/>
                </a:lnTo>
                <a:lnTo>
                  <a:pt x="1272318" y="800667"/>
                </a:lnTo>
                <a:lnTo>
                  <a:pt x="1282632" y="750248"/>
                </a:lnTo>
                <a:lnTo>
                  <a:pt x="1288941" y="698484"/>
                </a:lnTo>
                <a:lnTo>
                  <a:pt x="1291081" y="645541"/>
                </a:lnTo>
                <a:lnTo>
                  <a:pt x="1288941" y="592601"/>
                </a:lnTo>
                <a:lnTo>
                  <a:pt x="1282632" y="540839"/>
                </a:lnTo>
                <a:lnTo>
                  <a:pt x="1272318" y="490420"/>
                </a:lnTo>
                <a:lnTo>
                  <a:pt x="1258168" y="441512"/>
                </a:lnTo>
                <a:lnTo>
                  <a:pt x="1240347" y="394281"/>
                </a:lnTo>
                <a:lnTo>
                  <a:pt x="1219021" y="348892"/>
                </a:lnTo>
                <a:lnTo>
                  <a:pt x="1194357" y="305512"/>
                </a:lnTo>
                <a:lnTo>
                  <a:pt x="1166520" y="264307"/>
                </a:lnTo>
                <a:lnTo>
                  <a:pt x="1135677" y="225443"/>
                </a:lnTo>
                <a:lnTo>
                  <a:pt x="1101994" y="189087"/>
                </a:lnTo>
                <a:lnTo>
                  <a:pt x="1065638" y="155404"/>
                </a:lnTo>
                <a:lnTo>
                  <a:pt x="1026774" y="124561"/>
                </a:lnTo>
                <a:lnTo>
                  <a:pt x="985569" y="96724"/>
                </a:lnTo>
                <a:lnTo>
                  <a:pt x="942189" y="72060"/>
                </a:lnTo>
                <a:lnTo>
                  <a:pt x="896800" y="50734"/>
                </a:lnTo>
                <a:lnTo>
                  <a:pt x="849569" y="32913"/>
                </a:lnTo>
                <a:lnTo>
                  <a:pt x="800661" y="18763"/>
                </a:lnTo>
                <a:lnTo>
                  <a:pt x="750242" y="8449"/>
                </a:lnTo>
                <a:lnTo>
                  <a:pt x="698480" y="2140"/>
                </a:lnTo>
                <a:lnTo>
                  <a:pt x="6455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42840" y="5397500"/>
            <a:ext cx="3968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61536" y="4811648"/>
            <a:ext cx="363220" cy="387985"/>
          </a:xfrm>
          <a:custGeom>
            <a:avLst/>
            <a:gdLst/>
            <a:ahLst/>
            <a:cxnLst/>
            <a:rect l="l" t="t" r="r" b="b"/>
            <a:pathLst>
              <a:path w="363220" h="387985">
                <a:moveTo>
                  <a:pt x="281857" y="301878"/>
                </a:moveTo>
                <a:lnTo>
                  <a:pt x="83438" y="301878"/>
                </a:lnTo>
                <a:lnTo>
                  <a:pt x="232283" y="387731"/>
                </a:lnTo>
                <a:lnTo>
                  <a:pt x="281857" y="301878"/>
                </a:lnTo>
                <a:close/>
              </a:path>
              <a:path w="363220" h="387985">
                <a:moveTo>
                  <a:pt x="257683" y="0"/>
                </a:moveTo>
                <a:lnTo>
                  <a:pt x="0" y="102743"/>
                </a:lnTo>
                <a:lnTo>
                  <a:pt x="39877" y="377317"/>
                </a:lnTo>
                <a:lnTo>
                  <a:pt x="83438" y="301878"/>
                </a:lnTo>
                <a:lnTo>
                  <a:pt x="281857" y="301878"/>
                </a:lnTo>
                <a:lnTo>
                  <a:pt x="362965" y="161417"/>
                </a:lnTo>
                <a:lnTo>
                  <a:pt x="214122" y="75437"/>
                </a:lnTo>
                <a:lnTo>
                  <a:pt x="257683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6607" y="3865117"/>
            <a:ext cx="1290955" cy="1290955"/>
          </a:xfrm>
          <a:custGeom>
            <a:avLst/>
            <a:gdLst/>
            <a:ahLst/>
            <a:cxnLst/>
            <a:rect l="l" t="t" r="r" b="b"/>
            <a:pathLst>
              <a:path w="1290954" h="1290954">
                <a:moveTo>
                  <a:pt x="645541" y="0"/>
                </a:moveTo>
                <a:lnTo>
                  <a:pt x="592601" y="2139"/>
                </a:lnTo>
                <a:lnTo>
                  <a:pt x="540839" y="8446"/>
                </a:lnTo>
                <a:lnTo>
                  <a:pt x="490420" y="18755"/>
                </a:lnTo>
                <a:lnTo>
                  <a:pt x="441512" y="32900"/>
                </a:lnTo>
                <a:lnTo>
                  <a:pt x="394281" y="50714"/>
                </a:lnTo>
                <a:lnTo>
                  <a:pt x="348892" y="72033"/>
                </a:lnTo>
                <a:lnTo>
                  <a:pt x="305512" y="96689"/>
                </a:lnTo>
                <a:lnTo>
                  <a:pt x="264307" y="124516"/>
                </a:lnTo>
                <a:lnTo>
                  <a:pt x="225443" y="155350"/>
                </a:lnTo>
                <a:lnTo>
                  <a:pt x="189087" y="189023"/>
                </a:lnTo>
                <a:lnTo>
                  <a:pt x="155404" y="225370"/>
                </a:lnTo>
                <a:lnTo>
                  <a:pt x="124561" y="264225"/>
                </a:lnTo>
                <a:lnTo>
                  <a:pt x="96724" y="305421"/>
                </a:lnTo>
                <a:lnTo>
                  <a:pt x="72060" y="348792"/>
                </a:lnTo>
                <a:lnTo>
                  <a:pt x="50734" y="394174"/>
                </a:lnTo>
                <a:lnTo>
                  <a:pt x="32913" y="441399"/>
                </a:lnTo>
                <a:lnTo>
                  <a:pt x="18763" y="490301"/>
                </a:lnTo>
                <a:lnTo>
                  <a:pt x="8449" y="540715"/>
                </a:lnTo>
                <a:lnTo>
                  <a:pt x="2140" y="592475"/>
                </a:lnTo>
                <a:lnTo>
                  <a:pt x="0" y="645413"/>
                </a:lnTo>
                <a:lnTo>
                  <a:pt x="2140" y="698353"/>
                </a:lnTo>
                <a:lnTo>
                  <a:pt x="8449" y="750115"/>
                </a:lnTo>
                <a:lnTo>
                  <a:pt x="18763" y="800534"/>
                </a:lnTo>
                <a:lnTo>
                  <a:pt x="32913" y="849442"/>
                </a:lnTo>
                <a:lnTo>
                  <a:pt x="50734" y="896673"/>
                </a:lnTo>
                <a:lnTo>
                  <a:pt x="72060" y="942062"/>
                </a:lnTo>
                <a:lnTo>
                  <a:pt x="96724" y="985442"/>
                </a:lnTo>
                <a:lnTo>
                  <a:pt x="124561" y="1026647"/>
                </a:lnTo>
                <a:lnTo>
                  <a:pt x="155404" y="1065511"/>
                </a:lnTo>
                <a:lnTo>
                  <a:pt x="189087" y="1101867"/>
                </a:lnTo>
                <a:lnTo>
                  <a:pt x="225443" y="1135550"/>
                </a:lnTo>
                <a:lnTo>
                  <a:pt x="264307" y="1166393"/>
                </a:lnTo>
                <a:lnTo>
                  <a:pt x="305512" y="1194230"/>
                </a:lnTo>
                <a:lnTo>
                  <a:pt x="348892" y="1218894"/>
                </a:lnTo>
                <a:lnTo>
                  <a:pt x="394281" y="1240220"/>
                </a:lnTo>
                <a:lnTo>
                  <a:pt x="441512" y="1258041"/>
                </a:lnTo>
                <a:lnTo>
                  <a:pt x="490420" y="1272191"/>
                </a:lnTo>
                <a:lnTo>
                  <a:pt x="540839" y="1282505"/>
                </a:lnTo>
                <a:lnTo>
                  <a:pt x="592601" y="1288814"/>
                </a:lnTo>
                <a:lnTo>
                  <a:pt x="645541" y="1290954"/>
                </a:lnTo>
                <a:lnTo>
                  <a:pt x="698479" y="1288814"/>
                </a:lnTo>
                <a:lnTo>
                  <a:pt x="750239" y="1282505"/>
                </a:lnTo>
                <a:lnTo>
                  <a:pt x="800653" y="1272191"/>
                </a:lnTo>
                <a:lnTo>
                  <a:pt x="849555" y="1258041"/>
                </a:lnTo>
                <a:lnTo>
                  <a:pt x="896780" y="1240220"/>
                </a:lnTo>
                <a:lnTo>
                  <a:pt x="942162" y="1218894"/>
                </a:lnTo>
                <a:lnTo>
                  <a:pt x="985533" y="1194230"/>
                </a:lnTo>
                <a:lnTo>
                  <a:pt x="1026729" y="1166393"/>
                </a:lnTo>
                <a:lnTo>
                  <a:pt x="1065584" y="1135550"/>
                </a:lnTo>
                <a:lnTo>
                  <a:pt x="1101931" y="1101867"/>
                </a:lnTo>
                <a:lnTo>
                  <a:pt x="1135604" y="1065511"/>
                </a:lnTo>
                <a:lnTo>
                  <a:pt x="1166438" y="1026647"/>
                </a:lnTo>
                <a:lnTo>
                  <a:pt x="1194265" y="985442"/>
                </a:lnTo>
                <a:lnTo>
                  <a:pt x="1218921" y="942062"/>
                </a:lnTo>
                <a:lnTo>
                  <a:pt x="1240240" y="896673"/>
                </a:lnTo>
                <a:lnTo>
                  <a:pt x="1258054" y="849442"/>
                </a:lnTo>
                <a:lnTo>
                  <a:pt x="1272199" y="800534"/>
                </a:lnTo>
                <a:lnTo>
                  <a:pt x="1282508" y="750115"/>
                </a:lnTo>
                <a:lnTo>
                  <a:pt x="1288815" y="698353"/>
                </a:lnTo>
                <a:lnTo>
                  <a:pt x="1290955" y="645413"/>
                </a:lnTo>
                <a:lnTo>
                  <a:pt x="1288815" y="592475"/>
                </a:lnTo>
                <a:lnTo>
                  <a:pt x="1282508" y="540715"/>
                </a:lnTo>
                <a:lnTo>
                  <a:pt x="1272199" y="490301"/>
                </a:lnTo>
                <a:lnTo>
                  <a:pt x="1258054" y="441399"/>
                </a:lnTo>
                <a:lnTo>
                  <a:pt x="1240240" y="394174"/>
                </a:lnTo>
                <a:lnTo>
                  <a:pt x="1218921" y="348792"/>
                </a:lnTo>
                <a:lnTo>
                  <a:pt x="1194265" y="305421"/>
                </a:lnTo>
                <a:lnTo>
                  <a:pt x="1166438" y="264225"/>
                </a:lnTo>
                <a:lnTo>
                  <a:pt x="1135604" y="225370"/>
                </a:lnTo>
                <a:lnTo>
                  <a:pt x="1101931" y="189023"/>
                </a:lnTo>
                <a:lnTo>
                  <a:pt x="1065584" y="155350"/>
                </a:lnTo>
                <a:lnTo>
                  <a:pt x="1026729" y="124516"/>
                </a:lnTo>
                <a:lnTo>
                  <a:pt x="985533" y="96689"/>
                </a:lnTo>
                <a:lnTo>
                  <a:pt x="942162" y="72033"/>
                </a:lnTo>
                <a:lnTo>
                  <a:pt x="896780" y="50714"/>
                </a:lnTo>
                <a:lnTo>
                  <a:pt x="849555" y="32900"/>
                </a:lnTo>
                <a:lnTo>
                  <a:pt x="800653" y="18755"/>
                </a:lnTo>
                <a:lnTo>
                  <a:pt x="750239" y="8446"/>
                </a:lnTo>
                <a:lnTo>
                  <a:pt x="698479" y="2139"/>
                </a:lnTo>
                <a:lnTo>
                  <a:pt x="64554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79319" y="4427372"/>
            <a:ext cx="56515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nteg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23260" y="3401186"/>
            <a:ext cx="435609" cy="330835"/>
          </a:xfrm>
          <a:custGeom>
            <a:avLst/>
            <a:gdLst/>
            <a:ahLst/>
            <a:cxnLst/>
            <a:rect l="l" t="t" r="r" b="b"/>
            <a:pathLst>
              <a:path w="435610" h="330835">
                <a:moveTo>
                  <a:pt x="348619" y="166877"/>
                </a:moveTo>
                <a:lnTo>
                  <a:pt x="87121" y="166877"/>
                </a:lnTo>
                <a:lnTo>
                  <a:pt x="90805" y="330835"/>
                </a:lnTo>
                <a:lnTo>
                  <a:pt x="352170" y="324993"/>
                </a:lnTo>
                <a:lnTo>
                  <a:pt x="348619" y="166877"/>
                </a:lnTo>
                <a:close/>
              </a:path>
              <a:path w="435610" h="330835">
                <a:moveTo>
                  <a:pt x="214121" y="0"/>
                </a:moveTo>
                <a:lnTo>
                  <a:pt x="0" y="168783"/>
                </a:lnTo>
                <a:lnTo>
                  <a:pt x="87121" y="166877"/>
                </a:lnTo>
                <a:lnTo>
                  <a:pt x="348619" y="166877"/>
                </a:lnTo>
                <a:lnTo>
                  <a:pt x="348488" y="161036"/>
                </a:lnTo>
                <a:lnTo>
                  <a:pt x="435609" y="159130"/>
                </a:lnTo>
                <a:lnTo>
                  <a:pt x="21412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4061" y="1955673"/>
            <a:ext cx="1291590" cy="1290955"/>
          </a:xfrm>
          <a:custGeom>
            <a:avLst/>
            <a:gdLst/>
            <a:ahLst/>
            <a:cxnLst/>
            <a:rect l="l" t="t" r="r" b="b"/>
            <a:pathLst>
              <a:path w="1291589" h="1290955">
                <a:moveTo>
                  <a:pt x="645540" y="0"/>
                </a:moveTo>
                <a:lnTo>
                  <a:pt x="592601" y="2139"/>
                </a:lnTo>
                <a:lnTo>
                  <a:pt x="540839" y="8446"/>
                </a:lnTo>
                <a:lnTo>
                  <a:pt x="490420" y="18755"/>
                </a:lnTo>
                <a:lnTo>
                  <a:pt x="441512" y="32900"/>
                </a:lnTo>
                <a:lnTo>
                  <a:pt x="394281" y="50714"/>
                </a:lnTo>
                <a:lnTo>
                  <a:pt x="348892" y="72033"/>
                </a:lnTo>
                <a:lnTo>
                  <a:pt x="305512" y="96689"/>
                </a:lnTo>
                <a:lnTo>
                  <a:pt x="264307" y="124516"/>
                </a:lnTo>
                <a:lnTo>
                  <a:pt x="225443" y="155350"/>
                </a:lnTo>
                <a:lnTo>
                  <a:pt x="189087" y="189023"/>
                </a:lnTo>
                <a:lnTo>
                  <a:pt x="155404" y="225370"/>
                </a:lnTo>
                <a:lnTo>
                  <a:pt x="124561" y="264225"/>
                </a:lnTo>
                <a:lnTo>
                  <a:pt x="96724" y="305421"/>
                </a:lnTo>
                <a:lnTo>
                  <a:pt x="72060" y="348792"/>
                </a:lnTo>
                <a:lnTo>
                  <a:pt x="50734" y="394174"/>
                </a:lnTo>
                <a:lnTo>
                  <a:pt x="32913" y="441399"/>
                </a:lnTo>
                <a:lnTo>
                  <a:pt x="18763" y="490301"/>
                </a:lnTo>
                <a:lnTo>
                  <a:pt x="8449" y="540715"/>
                </a:lnTo>
                <a:lnTo>
                  <a:pt x="2140" y="592475"/>
                </a:lnTo>
                <a:lnTo>
                  <a:pt x="0" y="645413"/>
                </a:lnTo>
                <a:lnTo>
                  <a:pt x="2140" y="698353"/>
                </a:lnTo>
                <a:lnTo>
                  <a:pt x="8449" y="750115"/>
                </a:lnTo>
                <a:lnTo>
                  <a:pt x="18763" y="800534"/>
                </a:lnTo>
                <a:lnTo>
                  <a:pt x="32913" y="849442"/>
                </a:lnTo>
                <a:lnTo>
                  <a:pt x="50734" y="896673"/>
                </a:lnTo>
                <a:lnTo>
                  <a:pt x="72060" y="942062"/>
                </a:lnTo>
                <a:lnTo>
                  <a:pt x="96724" y="985442"/>
                </a:lnTo>
                <a:lnTo>
                  <a:pt x="124561" y="1026647"/>
                </a:lnTo>
                <a:lnTo>
                  <a:pt x="155404" y="1065511"/>
                </a:lnTo>
                <a:lnTo>
                  <a:pt x="189087" y="1101867"/>
                </a:lnTo>
                <a:lnTo>
                  <a:pt x="225443" y="1135550"/>
                </a:lnTo>
                <a:lnTo>
                  <a:pt x="264307" y="1166393"/>
                </a:lnTo>
                <a:lnTo>
                  <a:pt x="305512" y="1194230"/>
                </a:lnTo>
                <a:lnTo>
                  <a:pt x="348892" y="1218894"/>
                </a:lnTo>
                <a:lnTo>
                  <a:pt x="394281" y="1240220"/>
                </a:lnTo>
                <a:lnTo>
                  <a:pt x="441512" y="1258041"/>
                </a:lnTo>
                <a:lnTo>
                  <a:pt x="490420" y="1272191"/>
                </a:lnTo>
                <a:lnTo>
                  <a:pt x="540839" y="1282505"/>
                </a:lnTo>
                <a:lnTo>
                  <a:pt x="592601" y="1288814"/>
                </a:lnTo>
                <a:lnTo>
                  <a:pt x="645540" y="1290954"/>
                </a:lnTo>
                <a:lnTo>
                  <a:pt x="698480" y="1288814"/>
                </a:lnTo>
                <a:lnTo>
                  <a:pt x="750242" y="1282505"/>
                </a:lnTo>
                <a:lnTo>
                  <a:pt x="800661" y="1272191"/>
                </a:lnTo>
                <a:lnTo>
                  <a:pt x="849569" y="1258041"/>
                </a:lnTo>
                <a:lnTo>
                  <a:pt x="896800" y="1240220"/>
                </a:lnTo>
                <a:lnTo>
                  <a:pt x="942189" y="1218894"/>
                </a:lnTo>
                <a:lnTo>
                  <a:pt x="985569" y="1194230"/>
                </a:lnTo>
                <a:lnTo>
                  <a:pt x="1026774" y="1166393"/>
                </a:lnTo>
                <a:lnTo>
                  <a:pt x="1065638" y="1135550"/>
                </a:lnTo>
                <a:lnTo>
                  <a:pt x="1101994" y="1101867"/>
                </a:lnTo>
                <a:lnTo>
                  <a:pt x="1135677" y="1065511"/>
                </a:lnTo>
                <a:lnTo>
                  <a:pt x="1166520" y="1026647"/>
                </a:lnTo>
                <a:lnTo>
                  <a:pt x="1194357" y="985442"/>
                </a:lnTo>
                <a:lnTo>
                  <a:pt x="1219021" y="942062"/>
                </a:lnTo>
                <a:lnTo>
                  <a:pt x="1240347" y="896673"/>
                </a:lnTo>
                <a:lnTo>
                  <a:pt x="1258168" y="849442"/>
                </a:lnTo>
                <a:lnTo>
                  <a:pt x="1272318" y="800534"/>
                </a:lnTo>
                <a:lnTo>
                  <a:pt x="1282632" y="750115"/>
                </a:lnTo>
                <a:lnTo>
                  <a:pt x="1288941" y="698353"/>
                </a:lnTo>
                <a:lnTo>
                  <a:pt x="1291082" y="645413"/>
                </a:lnTo>
                <a:lnTo>
                  <a:pt x="1288941" y="592475"/>
                </a:lnTo>
                <a:lnTo>
                  <a:pt x="1282632" y="540715"/>
                </a:lnTo>
                <a:lnTo>
                  <a:pt x="1272318" y="490301"/>
                </a:lnTo>
                <a:lnTo>
                  <a:pt x="1258168" y="441399"/>
                </a:lnTo>
                <a:lnTo>
                  <a:pt x="1240347" y="394174"/>
                </a:lnTo>
                <a:lnTo>
                  <a:pt x="1219021" y="348792"/>
                </a:lnTo>
                <a:lnTo>
                  <a:pt x="1194357" y="305421"/>
                </a:lnTo>
                <a:lnTo>
                  <a:pt x="1166520" y="264225"/>
                </a:lnTo>
                <a:lnTo>
                  <a:pt x="1135677" y="225370"/>
                </a:lnTo>
                <a:lnTo>
                  <a:pt x="1101994" y="189023"/>
                </a:lnTo>
                <a:lnTo>
                  <a:pt x="1065638" y="155350"/>
                </a:lnTo>
                <a:lnTo>
                  <a:pt x="1026774" y="124516"/>
                </a:lnTo>
                <a:lnTo>
                  <a:pt x="985569" y="96689"/>
                </a:lnTo>
                <a:lnTo>
                  <a:pt x="942189" y="72033"/>
                </a:lnTo>
                <a:lnTo>
                  <a:pt x="896800" y="50714"/>
                </a:lnTo>
                <a:lnTo>
                  <a:pt x="849569" y="32900"/>
                </a:lnTo>
                <a:lnTo>
                  <a:pt x="800661" y="18755"/>
                </a:lnTo>
                <a:lnTo>
                  <a:pt x="750242" y="8446"/>
                </a:lnTo>
                <a:lnTo>
                  <a:pt x="698480" y="2139"/>
                </a:lnTo>
                <a:lnTo>
                  <a:pt x="6455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81097" y="2517394"/>
            <a:ext cx="4781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45459" y="1918080"/>
            <a:ext cx="386715" cy="394970"/>
          </a:xfrm>
          <a:custGeom>
            <a:avLst/>
            <a:gdLst/>
            <a:ahLst/>
            <a:cxnLst/>
            <a:rect l="l" t="t" r="r" b="b"/>
            <a:pathLst>
              <a:path w="386714" h="394969">
                <a:moveTo>
                  <a:pt x="116712" y="0"/>
                </a:moveTo>
                <a:lnTo>
                  <a:pt x="160527" y="75438"/>
                </a:lnTo>
                <a:lnTo>
                  <a:pt x="0" y="168529"/>
                </a:lnTo>
                <a:lnTo>
                  <a:pt x="131317" y="394589"/>
                </a:lnTo>
                <a:lnTo>
                  <a:pt x="291718" y="301498"/>
                </a:lnTo>
                <a:lnTo>
                  <a:pt x="349189" y="301498"/>
                </a:lnTo>
                <a:lnTo>
                  <a:pt x="386588" y="95250"/>
                </a:lnTo>
                <a:lnTo>
                  <a:pt x="116712" y="0"/>
                </a:lnTo>
                <a:close/>
              </a:path>
              <a:path w="386714" h="394969">
                <a:moveTo>
                  <a:pt x="349189" y="301498"/>
                </a:moveTo>
                <a:lnTo>
                  <a:pt x="291718" y="301498"/>
                </a:lnTo>
                <a:lnTo>
                  <a:pt x="335533" y="376809"/>
                </a:lnTo>
                <a:lnTo>
                  <a:pt x="349189" y="301498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23308" y="2250058"/>
            <a:ext cx="31115" cy="2630170"/>
          </a:xfrm>
          <a:custGeom>
            <a:avLst/>
            <a:gdLst/>
            <a:ahLst/>
            <a:cxnLst/>
            <a:rect l="l" t="t" r="r" b="b"/>
            <a:pathLst>
              <a:path w="31114" h="2630170">
                <a:moveTo>
                  <a:pt x="0" y="0"/>
                </a:moveTo>
                <a:lnTo>
                  <a:pt x="30861" y="2630170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65144" y="2897251"/>
            <a:ext cx="2219325" cy="1346200"/>
          </a:xfrm>
          <a:custGeom>
            <a:avLst/>
            <a:gdLst/>
            <a:ahLst/>
            <a:cxnLst/>
            <a:rect l="l" t="t" r="r" b="b"/>
            <a:pathLst>
              <a:path w="2219325" h="1346200">
                <a:moveTo>
                  <a:pt x="0" y="1345946"/>
                </a:moveTo>
                <a:lnTo>
                  <a:pt x="2219197" y="0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65144" y="2897251"/>
            <a:ext cx="2127250" cy="1346200"/>
          </a:xfrm>
          <a:custGeom>
            <a:avLst/>
            <a:gdLst/>
            <a:ahLst/>
            <a:cxnLst/>
            <a:rect l="l" t="t" r="r" b="b"/>
            <a:pathLst>
              <a:path w="2127250" h="1346200">
                <a:moveTo>
                  <a:pt x="0" y="0"/>
                </a:moveTo>
                <a:lnTo>
                  <a:pt x="2126741" y="1345946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4283" y="2250058"/>
            <a:ext cx="1089660" cy="1901189"/>
          </a:xfrm>
          <a:custGeom>
            <a:avLst/>
            <a:gdLst/>
            <a:ahLst/>
            <a:cxnLst/>
            <a:rect l="l" t="t" r="r" b="b"/>
            <a:pathLst>
              <a:path w="1089660" h="1901189">
                <a:moveTo>
                  <a:pt x="1089152" y="0"/>
                </a:moveTo>
                <a:lnTo>
                  <a:pt x="0" y="1900682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33595" y="2250058"/>
            <a:ext cx="1086485" cy="1993264"/>
          </a:xfrm>
          <a:custGeom>
            <a:avLst/>
            <a:gdLst/>
            <a:ahLst/>
            <a:cxnLst/>
            <a:rect l="l" t="t" r="r" b="b"/>
            <a:pathLst>
              <a:path w="1086485" h="1993264">
                <a:moveTo>
                  <a:pt x="0" y="0"/>
                </a:moveTo>
                <a:lnTo>
                  <a:pt x="1085977" y="1993138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8939" y="2897251"/>
            <a:ext cx="1027430" cy="1983105"/>
          </a:xfrm>
          <a:custGeom>
            <a:avLst/>
            <a:gdLst/>
            <a:ahLst/>
            <a:cxnLst/>
            <a:rect l="l" t="t" r="r" b="b"/>
            <a:pathLst>
              <a:path w="1027429" h="1983104">
                <a:moveTo>
                  <a:pt x="1027430" y="0"/>
                </a:moveTo>
                <a:lnTo>
                  <a:pt x="0" y="1982978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65144" y="4243196"/>
            <a:ext cx="1058545" cy="637540"/>
          </a:xfrm>
          <a:custGeom>
            <a:avLst/>
            <a:gdLst/>
            <a:ahLst/>
            <a:cxnLst/>
            <a:rect l="l" t="t" r="r" b="b"/>
            <a:pathLst>
              <a:path w="1058545" h="637539">
                <a:moveTo>
                  <a:pt x="0" y="0"/>
                </a:moveTo>
                <a:lnTo>
                  <a:pt x="1058290" y="637032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4283" y="2907538"/>
            <a:ext cx="0" cy="1336040"/>
          </a:xfrm>
          <a:custGeom>
            <a:avLst/>
            <a:gdLst/>
            <a:ahLst/>
            <a:cxnLst/>
            <a:rect l="l" t="t" r="r" b="b"/>
            <a:pathLst>
              <a:path h="1336039">
                <a:moveTo>
                  <a:pt x="0" y="0"/>
                </a:moveTo>
                <a:lnTo>
                  <a:pt x="0" y="1335659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4283" y="2219198"/>
            <a:ext cx="1099820" cy="688340"/>
          </a:xfrm>
          <a:custGeom>
            <a:avLst/>
            <a:gdLst/>
            <a:ahLst/>
            <a:cxnLst/>
            <a:rect l="l" t="t" r="r" b="b"/>
            <a:pathLst>
              <a:path w="1099820" h="688339">
                <a:moveTo>
                  <a:pt x="0" y="688339"/>
                </a:moveTo>
                <a:lnTo>
                  <a:pt x="1099312" y="0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54169" y="2250058"/>
            <a:ext cx="1065530" cy="647700"/>
          </a:xfrm>
          <a:custGeom>
            <a:avLst/>
            <a:gdLst/>
            <a:ahLst/>
            <a:cxnLst/>
            <a:rect l="l" t="t" r="r" b="b"/>
            <a:pathLst>
              <a:path w="1065529" h="647700">
                <a:moveTo>
                  <a:pt x="0" y="0"/>
                </a:moveTo>
                <a:lnTo>
                  <a:pt x="1065402" y="647191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41289" y="2907538"/>
            <a:ext cx="5080" cy="1382395"/>
          </a:xfrm>
          <a:custGeom>
            <a:avLst/>
            <a:gdLst/>
            <a:ahLst/>
            <a:cxnLst/>
            <a:rect l="l" t="t" r="r" b="b"/>
            <a:pathLst>
              <a:path w="5079" h="1382395">
                <a:moveTo>
                  <a:pt x="5080" y="0"/>
                </a:moveTo>
                <a:lnTo>
                  <a:pt x="0" y="1381887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70678" y="4294632"/>
            <a:ext cx="973455" cy="544830"/>
          </a:xfrm>
          <a:custGeom>
            <a:avLst/>
            <a:gdLst/>
            <a:ahLst/>
            <a:cxnLst/>
            <a:rect l="l" t="t" r="r" b="b"/>
            <a:pathLst>
              <a:path w="973454" h="544829">
                <a:moveTo>
                  <a:pt x="972947" y="0"/>
                </a:moveTo>
                <a:lnTo>
                  <a:pt x="0" y="544449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34283" y="2907538"/>
            <a:ext cx="1104900" cy="1972945"/>
          </a:xfrm>
          <a:custGeom>
            <a:avLst/>
            <a:gdLst/>
            <a:ahLst/>
            <a:cxnLst/>
            <a:rect l="l" t="t" r="r" b="b"/>
            <a:pathLst>
              <a:path w="1104900" h="1972945">
                <a:moveTo>
                  <a:pt x="0" y="0"/>
                </a:moveTo>
                <a:lnTo>
                  <a:pt x="1104518" y="1972691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92880" y="2907538"/>
            <a:ext cx="2261235" cy="0"/>
          </a:xfrm>
          <a:custGeom>
            <a:avLst/>
            <a:gdLst/>
            <a:ahLst/>
            <a:cxnLst/>
            <a:rect l="l" t="t" r="r" b="b"/>
            <a:pathLst>
              <a:path w="2261235">
                <a:moveTo>
                  <a:pt x="0" y="0"/>
                </a:moveTo>
                <a:lnTo>
                  <a:pt x="2260981" y="0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2975" y="4268851"/>
            <a:ext cx="2263775" cy="20955"/>
          </a:xfrm>
          <a:custGeom>
            <a:avLst/>
            <a:gdLst/>
            <a:ahLst/>
            <a:cxnLst/>
            <a:rect l="l" t="t" r="r" b="b"/>
            <a:pathLst>
              <a:path w="2263775" h="20954">
                <a:moveTo>
                  <a:pt x="0" y="0"/>
                </a:moveTo>
                <a:lnTo>
                  <a:pt x="2263394" y="20574"/>
                </a:lnTo>
              </a:path>
            </a:pathLst>
          </a:custGeom>
          <a:ln w="50800">
            <a:solidFill>
              <a:srgbClr val="762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3711" y="955547"/>
            <a:ext cx="5219700" cy="5170805"/>
          </a:xfrm>
          <a:custGeom>
            <a:avLst/>
            <a:gdLst/>
            <a:ahLst/>
            <a:cxnLst/>
            <a:rect l="l" t="t" r="r" b="b"/>
            <a:pathLst>
              <a:path w="5219700" h="5170805">
                <a:moveTo>
                  <a:pt x="2609723" y="0"/>
                </a:moveTo>
                <a:lnTo>
                  <a:pt x="2395683" y="8570"/>
                </a:lnTo>
                <a:lnTo>
                  <a:pt x="2186409" y="33837"/>
                </a:lnTo>
                <a:lnTo>
                  <a:pt x="1982572" y="75135"/>
                </a:lnTo>
                <a:lnTo>
                  <a:pt x="1784843" y="131800"/>
                </a:lnTo>
                <a:lnTo>
                  <a:pt x="1593895" y="203166"/>
                </a:lnTo>
                <a:lnTo>
                  <a:pt x="1410399" y="288567"/>
                </a:lnTo>
                <a:lnTo>
                  <a:pt x="1235026" y="387338"/>
                </a:lnTo>
                <a:lnTo>
                  <a:pt x="1068448" y="498815"/>
                </a:lnTo>
                <a:lnTo>
                  <a:pt x="911338" y="622331"/>
                </a:lnTo>
                <a:lnTo>
                  <a:pt x="764365" y="757221"/>
                </a:lnTo>
                <a:lnTo>
                  <a:pt x="628202" y="902820"/>
                </a:lnTo>
                <a:lnTo>
                  <a:pt x="503521" y="1058463"/>
                </a:lnTo>
                <a:lnTo>
                  <a:pt x="390993" y="1223484"/>
                </a:lnTo>
                <a:lnTo>
                  <a:pt x="291290" y="1397219"/>
                </a:lnTo>
                <a:lnTo>
                  <a:pt x="205083" y="1579000"/>
                </a:lnTo>
                <a:lnTo>
                  <a:pt x="133044" y="1768165"/>
                </a:lnTo>
                <a:lnTo>
                  <a:pt x="75844" y="1964046"/>
                </a:lnTo>
                <a:lnTo>
                  <a:pt x="34156" y="2165979"/>
                </a:lnTo>
                <a:lnTo>
                  <a:pt x="8651" y="2373298"/>
                </a:lnTo>
                <a:lnTo>
                  <a:pt x="0" y="2585339"/>
                </a:lnTo>
                <a:lnTo>
                  <a:pt x="8651" y="2797361"/>
                </a:lnTo>
                <a:lnTo>
                  <a:pt x="34156" y="3004666"/>
                </a:lnTo>
                <a:lnTo>
                  <a:pt x="75844" y="3206586"/>
                </a:lnTo>
                <a:lnTo>
                  <a:pt x="133044" y="3402457"/>
                </a:lnTo>
                <a:lnTo>
                  <a:pt x="205083" y="3591613"/>
                </a:lnTo>
                <a:lnTo>
                  <a:pt x="291290" y="3773389"/>
                </a:lnTo>
                <a:lnTo>
                  <a:pt x="390993" y="3947118"/>
                </a:lnTo>
                <a:lnTo>
                  <a:pt x="503521" y="4112137"/>
                </a:lnTo>
                <a:lnTo>
                  <a:pt x="628202" y="4267778"/>
                </a:lnTo>
                <a:lnTo>
                  <a:pt x="764365" y="4413377"/>
                </a:lnTo>
                <a:lnTo>
                  <a:pt x="911338" y="4548267"/>
                </a:lnTo>
                <a:lnTo>
                  <a:pt x="1068448" y="4671784"/>
                </a:lnTo>
                <a:lnTo>
                  <a:pt x="1235026" y="4783263"/>
                </a:lnTo>
                <a:lnTo>
                  <a:pt x="1410399" y="4882036"/>
                </a:lnTo>
                <a:lnTo>
                  <a:pt x="1593895" y="4967440"/>
                </a:lnTo>
                <a:lnTo>
                  <a:pt x="1784843" y="5038808"/>
                </a:lnTo>
                <a:lnTo>
                  <a:pt x="1982572" y="5095475"/>
                </a:lnTo>
                <a:lnTo>
                  <a:pt x="2186409" y="5136775"/>
                </a:lnTo>
                <a:lnTo>
                  <a:pt x="2395683" y="5162043"/>
                </a:lnTo>
                <a:lnTo>
                  <a:pt x="2609723" y="5170614"/>
                </a:lnTo>
                <a:lnTo>
                  <a:pt x="2823744" y="5162043"/>
                </a:lnTo>
                <a:lnTo>
                  <a:pt x="3033002" y="5136775"/>
                </a:lnTo>
                <a:lnTo>
                  <a:pt x="3236824" y="5095475"/>
                </a:lnTo>
                <a:lnTo>
                  <a:pt x="3434540" y="5038808"/>
                </a:lnTo>
                <a:lnTo>
                  <a:pt x="3625476" y="4967440"/>
                </a:lnTo>
                <a:lnTo>
                  <a:pt x="3808963" y="4882036"/>
                </a:lnTo>
                <a:lnTo>
                  <a:pt x="3984327" y="4783263"/>
                </a:lnTo>
                <a:lnTo>
                  <a:pt x="4150897" y="4671784"/>
                </a:lnTo>
                <a:lnTo>
                  <a:pt x="4308002" y="4548267"/>
                </a:lnTo>
                <a:lnTo>
                  <a:pt x="4454969" y="4413377"/>
                </a:lnTo>
                <a:lnTo>
                  <a:pt x="4591127" y="4267778"/>
                </a:lnTo>
                <a:lnTo>
                  <a:pt x="4715805" y="4112137"/>
                </a:lnTo>
                <a:lnTo>
                  <a:pt x="4828331" y="3947118"/>
                </a:lnTo>
                <a:lnTo>
                  <a:pt x="4928032" y="3773389"/>
                </a:lnTo>
                <a:lnTo>
                  <a:pt x="5014237" y="3591613"/>
                </a:lnTo>
                <a:lnTo>
                  <a:pt x="5086275" y="3402457"/>
                </a:lnTo>
                <a:lnTo>
                  <a:pt x="5143474" y="3206586"/>
                </a:lnTo>
                <a:lnTo>
                  <a:pt x="5185162" y="3004666"/>
                </a:lnTo>
                <a:lnTo>
                  <a:pt x="5210667" y="2797361"/>
                </a:lnTo>
                <a:lnTo>
                  <a:pt x="5219319" y="2585339"/>
                </a:lnTo>
                <a:lnTo>
                  <a:pt x="5210667" y="2373298"/>
                </a:lnTo>
                <a:lnTo>
                  <a:pt x="5185162" y="2165979"/>
                </a:lnTo>
                <a:lnTo>
                  <a:pt x="5143474" y="1964046"/>
                </a:lnTo>
                <a:lnTo>
                  <a:pt x="5086275" y="1768165"/>
                </a:lnTo>
                <a:lnTo>
                  <a:pt x="5014237" y="1579000"/>
                </a:lnTo>
                <a:lnTo>
                  <a:pt x="4928032" y="1397219"/>
                </a:lnTo>
                <a:lnTo>
                  <a:pt x="4828331" y="1223484"/>
                </a:lnTo>
                <a:lnTo>
                  <a:pt x="4715805" y="1058463"/>
                </a:lnTo>
                <a:lnTo>
                  <a:pt x="4591127" y="902820"/>
                </a:lnTo>
                <a:lnTo>
                  <a:pt x="4454969" y="757221"/>
                </a:lnTo>
                <a:lnTo>
                  <a:pt x="4308002" y="622331"/>
                </a:lnTo>
                <a:lnTo>
                  <a:pt x="4150897" y="498815"/>
                </a:lnTo>
                <a:lnTo>
                  <a:pt x="3984327" y="387338"/>
                </a:lnTo>
                <a:lnTo>
                  <a:pt x="3808963" y="288567"/>
                </a:lnTo>
                <a:lnTo>
                  <a:pt x="3625476" y="203166"/>
                </a:lnTo>
                <a:lnTo>
                  <a:pt x="3434540" y="131800"/>
                </a:lnTo>
                <a:lnTo>
                  <a:pt x="3236824" y="75135"/>
                </a:lnTo>
                <a:lnTo>
                  <a:pt x="3033002" y="33837"/>
                </a:lnTo>
                <a:lnTo>
                  <a:pt x="2823744" y="8570"/>
                </a:lnTo>
                <a:lnTo>
                  <a:pt x="2609723" y="0"/>
                </a:lnTo>
                <a:close/>
              </a:path>
            </a:pathLst>
          </a:custGeom>
          <a:solidFill>
            <a:srgbClr val="D3B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606165" y="2661285"/>
            <a:ext cx="203390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NICAL KN</a:t>
            </a:r>
            <a:r>
              <a:rPr sz="2000" b="1" spc="-30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WLE</a:t>
            </a:r>
            <a:r>
              <a:rPr sz="2000" b="1" spc="-10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GE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200000"/>
              </a:lnSpc>
            </a:pPr>
            <a:r>
              <a:rPr sz="2000" b="1" spc="-5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OF</a:t>
            </a:r>
            <a:r>
              <a:rPr sz="2000" b="1" spc="-2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SSIONALISM L</a:t>
            </a:r>
            <a:r>
              <a:rPr sz="2000" b="1" spc="-3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AD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SHIP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dirty="0"/>
              <a:t>Hig</a:t>
            </a:r>
            <a:r>
              <a:rPr spc="-15" dirty="0"/>
              <a:t>h</a:t>
            </a:r>
            <a:r>
              <a:rPr spc="-5" dirty="0"/>
              <a:t>-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orming</a:t>
            </a:r>
            <a:r>
              <a:rPr spc="-30" dirty="0"/>
              <a:t> </a:t>
            </a:r>
            <a:r>
              <a:rPr spc="-5" dirty="0"/>
              <a:t>O</a:t>
            </a:r>
            <a:r>
              <a:rPr spc="-30" dirty="0"/>
              <a:t>r</a:t>
            </a:r>
            <a:r>
              <a:rPr spc="-35" dirty="0"/>
              <a:t>g</a:t>
            </a:r>
            <a:r>
              <a:rPr dirty="0"/>
              <a:t>an</a:t>
            </a:r>
            <a:r>
              <a:rPr spc="-10" dirty="0"/>
              <a:t>i</a:t>
            </a:r>
            <a:r>
              <a:rPr spc="-30" dirty="0"/>
              <a:t>z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ons</a:t>
            </a:r>
          </a:p>
        </p:txBody>
      </p:sp>
      <p:sp>
        <p:nvSpPr>
          <p:cNvPr id="6" name="object 6"/>
          <p:cNvSpPr/>
          <p:nvPr/>
        </p:nvSpPr>
        <p:spPr>
          <a:xfrm>
            <a:off x="406908" y="1136903"/>
            <a:ext cx="8330183" cy="5074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803" y="1151750"/>
            <a:ext cx="8224520" cy="4969510"/>
          </a:xfrm>
          <a:custGeom>
            <a:avLst/>
            <a:gdLst/>
            <a:ahLst/>
            <a:cxnLst/>
            <a:rect l="l" t="t" r="r" b="b"/>
            <a:pathLst>
              <a:path w="8224520" h="4969510">
                <a:moveTo>
                  <a:pt x="0" y="4969256"/>
                </a:moveTo>
                <a:lnTo>
                  <a:pt x="8224393" y="4969256"/>
                </a:lnTo>
                <a:lnTo>
                  <a:pt x="8224393" y="0"/>
                </a:lnTo>
                <a:lnTo>
                  <a:pt x="0" y="0"/>
                </a:lnTo>
                <a:lnTo>
                  <a:pt x="0" y="4969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9726" y="2890773"/>
            <a:ext cx="2666365" cy="2666365"/>
          </a:xfrm>
          <a:custGeom>
            <a:avLst/>
            <a:gdLst/>
            <a:ahLst/>
            <a:cxnLst/>
            <a:rect l="l" t="t" r="r" b="b"/>
            <a:pathLst>
              <a:path w="2666365" h="2666365">
                <a:moveTo>
                  <a:pt x="1332992" y="0"/>
                </a:moveTo>
                <a:lnTo>
                  <a:pt x="0" y="1018286"/>
                </a:lnTo>
                <a:lnTo>
                  <a:pt x="509143" y="2665857"/>
                </a:lnTo>
                <a:lnTo>
                  <a:pt x="2156841" y="2665857"/>
                </a:lnTo>
                <a:lnTo>
                  <a:pt x="2665984" y="1018286"/>
                </a:lnTo>
                <a:lnTo>
                  <a:pt x="1332992" y="0"/>
                </a:lnTo>
                <a:close/>
              </a:path>
            </a:pathLst>
          </a:custGeom>
          <a:solidFill>
            <a:srgbClr val="202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49726" y="2890773"/>
            <a:ext cx="2666365" cy="2666365"/>
          </a:xfrm>
          <a:custGeom>
            <a:avLst/>
            <a:gdLst/>
            <a:ahLst/>
            <a:cxnLst/>
            <a:rect l="l" t="t" r="r" b="b"/>
            <a:pathLst>
              <a:path w="2666365" h="2666365">
                <a:moveTo>
                  <a:pt x="0" y="1018286"/>
                </a:moveTo>
                <a:lnTo>
                  <a:pt x="1332992" y="0"/>
                </a:lnTo>
                <a:lnTo>
                  <a:pt x="2665984" y="1018286"/>
                </a:lnTo>
                <a:lnTo>
                  <a:pt x="2156841" y="2665857"/>
                </a:lnTo>
                <a:lnTo>
                  <a:pt x="509143" y="2665857"/>
                </a:lnTo>
                <a:lnTo>
                  <a:pt x="0" y="1018286"/>
                </a:lnTo>
                <a:close/>
              </a:path>
            </a:pathLst>
          </a:custGeom>
          <a:ln w="254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63441" y="3715639"/>
            <a:ext cx="1638935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5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Hig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90269" y="4366005"/>
            <a:ext cx="1846580" cy="792480"/>
          </a:xfrm>
          <a:custGeom>
            <a:avLst/>
            <a:gdLst/>
            <a:ahLst/>
            <a:cxnLst/>
            <a:rect l="l" t="t" r="r" b="b"/>
            <a:pathLst>
              <a:path w="1846580" h="792479">
                <a:moveTo>
                  <a:pt x="1476756" y="0"/>
                </a:moveTo>
                <a:lnTo>
                  <a:pt x="1501394" y="123190"/>
                </a:lnTo>
                <a:lnTo>
                  <a:pt x="0" y="422783"/>
                </a:lnTo>
                <a:lnTo>
                  <a:pt x="73659" y="792353"/>
                </a:lnTo>
                <a:lnTo>
                  <a:pt x="1575181" y="492633"/>
                </a:lnTo>
                <a:lnTo>
                  <a:pt x="1681846" y="492633"/>
                </a:lnTo>
                <a:lnTo>
                  <a:pt x="1846072" y="246380"/>
                </a:lnTo>
                <a:lnTo>
                  <a:pt x="1476756" y="0"/>
                </a:lnTo>
                <a:close/>
              </a:path>
              <a:path w="1846580" h="792479">
                <a:moveTo>
                  <a:pt x="1681846" y="492633"/>
                </a:moveTo>
                <a:lnTo>
                  <a:pt x="1575181" y="492633"/>
                </a:lnTo>
                <a:lnTo>
                  <a:pt x="1599692" y="615823"/>
                </a:lnTo>
                <a:lnTo>
                  <a:pt x="1681846" y="492633"/>
                </a:lnTo>
                <a:close/>
              </a:path>
            </a:pathLst>
          </a:custGeom>
          <a:solidFill>
            <a:srgbClr val="ABA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759" y="4249801"/>
            <a:ext cx="1945005" cy="1234440"/>
          </a:xfrm>
          <a:custGeom>
            <a:avLst/>
            <a:gdLst/>
            <a:ahLst/>
            <a:cxnLst/>
            <a:rect l="l" t="t" r="r" b="b"/>
            <a:pathLst>
              <a:path w="1945005" h="1234439">
                <a:moveTo>
                  <a:pt x="1820964" y="0"/>
                </a:moveTo>
                <a:lnTo>
                  <a:pt x="112454" y="477"/>
                </a:lnTo>
                <a:lnTo>
                  <a:pt x="71436" y="11437"/>
                </a:lnTo>
                <a:lnTo>
                  <a:pt x="37402" y="34901"/>
                </a:lnTo>
                <a:lnTo>
                  <a:pt x="12996" y="68228"/>
                </a:lnTo>
                <a:lnTo>
                  <a:pt x="861" y="108778"/>
                </a:lnTo>
                <a:lnTo>
                  <a:pt x="0" y="123443"/>
                </a:lnTo>
                <a:lnTo>
                  <a:pt x="477" y="1121423"/>
                </a:lnTo>
                <a:lnTo>
                  <a:pt x="11436" y="1162470"/>
                </a:lnTo>
                <a:lnTo>
                  <a:pt x="34893" y="1196520"/>
                </a:lnTo>
                <a:lnTo>
                  <a:pt x="68205" y="1220933"/>
                </a:lnTo>
                <a:lnTo>
                  <a:pt x="108727" y="1233070"/>
                </a:lnTo>
                <a:lnTo>
                  <a:pt x="123380" y="1233932"/>
                </a:lnTo>
                <a:lnTo>
                  <a:pt x="1831948" y="1233450"/>
                </a:lnTo>
                <a:lnTo>
                  <a:pt x="1872979" y="1222478"/>
                </a:lnTo>
                <a:lnTo>
                  <a:pt x="1907014" y="1199013"/>
                </a:lnTo>
                <a:lnTo>
                  <a:pt x="1931416" y="1165691"/>
                </a:lnTo>
                <a:lnTo>
                  <a:pt x="1943547" y="1125149"/>
                </a:lnTo>
                <a:lnTo>
                  <a:pt x="1944408" y="1110488"/>
                </a:lnTo>
                <a:lnTo>
                  <a:pt x="1943926" y="112459"/>
                </a:lnTo>
                <a:lnTo>
                  <a:pt x="1932955" y="71428"/>
                </a:lnTo>
                <a:lnTo>
                  <a:pt x="1909489" y="37393"/>
                </a:lnTo>
                <a:lnTo>
                  <a:pt x="1876167" y="12991"/>
                </a:lnTo>
                <a:lnTo>
                  <a:pt x="1835626" y="860"/>
                </a:lnTo>
                <a:lnTo>
                  <a:pt x="1820964" y="0"/>
                </a:lnTo>
                <a:close/>
              </a:path>
            </a:pathLst>
          </a:custGeom>
          <a:solidFill>
            <a:srgbClr val="8E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759" y="4249801"/>
            <a:ext cx="1945005" cy="1234440"/>
          </a:xfrm>
          <a:custGeom>
            <a:avLst/>
            <a:gdLst/>
            <a:ahLst/>
            <a:cxnLst/>
            <a:rect l="l" t="t" r="r" b="b"/>
            <a:pathLst>
              <a:path w="1945005" h="1234439">
                <a:moveTo>
                  <a:pt x="0" y="123443"/>
                </a:moveTo>
                <a:lnTo>
                  <a:pt x="7457" y="81072"/>
                </a:lnTo>
                <a:lnTo>
                  <a:pt x="28067" y="45044"/>
                </a:lnTo>
                <a:lnTo>
                  <a:pt x="59185" y="18000"/>
                </a:lnTo>
                <a:lnTo>
                  <a:pt x="98169" y="2578"/>
                </a:lnTo>
                <a:lnTo>
                  <a:pt x="1820964" y="0"/>
                </a:lnTo>
                <a:lnTo>
                  <a:pt x="1835626" y="860"/>
                </a:lnTo>
                <a:lnTo>
                  <a:pt x="1876167" y="12991"/>
                </a:lnTo>
                <a:lnTo>
                  <a:pt x="1909489" y="37393"/>
                </a:lnTo>
                <a:lnTo>
                  <a:pt x="1932955" y="71428"/>
                </a:lnTo>
                <a:lnTo>
                  <a:pt x="1943926" y="112459"/>
                </a:lnTo>
                <a:lnTo>
                  <a:pt x="1944408" y="1110488"/>
                </a:lnTo>
                <a:lnTo>
                  <a:pt x="1943547" y="1125149"/>
                </a:lnTo>
                <a:lnTo>
                  <a:pt x="1931416" y="1165691"/>
                </a:lnTo>
                <a:lnTo>
                  <a:pt x="1907014" y="1199013"/>
                </a:lnTo>
                <a:lnTo>
                  <a:pt x="1872979" y="1222478"/>
                </a:lnTo>
                <a:lnTo>
                  <a:pt x="1831948" y="1233450"/>
                </a:lnTo>
                <a:lnTo>
                  <a:pt x="123380" y="1233932"/>
                </a:lnTo>
                <a:lnTo>
                  <a:pt x="108727" y="1233070"/>
                </a:lnTo>
                <a:lnTo>
                  <a:pt x="68205" y="1220933"/>
                </a:lnTo>
                <a:lnTo>
                  <a:pt x="34893" y="1196520"/>
                </a:lnTo>
                <a:lnTo>
                  <a:pt x="11436" y="1162470"/>
                </a:lnTo>
                <a:lnTo>
                  <a:pt x="477" y="1121423"/>
                </a:lnTo>
                <a:lnTo>
                  <a:pt x="0" y="123443"/>
                </a:lnTo>
                <a:close/>
              </a:path>
            </a:pathLst>
          </a:custGeom>
          <a:ln w="25400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4591" y="4748784"/>
            <a:ext cx="1392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Accou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abi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88210" y="2725166"/>
            <a:ext cx="1524635" cy="1075690"/>
          </a:xfrm>
          <a:custGeom>
            <a:avLst/>
            <a:gdLst/>
            <a:ahLst/>
            <a:cxnLst/>
            <a:rect l="l" t="t" r="r" b="b"/>
            <a:pathLst>
              <a:path w="1524635" h="1075689">
                <a:moveTo>
                  <a:pt x="181101" y="0"/>
                </a:moveTo>
                <a:lnTo>
                  <a:pt x="0" y="330454"/>
                </a:lnTo>
                <a:lnTo>
                  <a:pt x="1158239" y="965073"/>
                </a:lnTo>
                <a:lnTo>
                  <a:pt x="1097914" y="1075182"/>
                </a:lnTo>
                <a:lnTo>
                  <a:pt x="1524127" y="950722"/>
                </a:lnTo>
                <a:lnTo>
                  <a:pt x="1431726" y="634619"/>
                </a:lnTo>
                <a:lnTo>
                  <a:pt x="1339214" y="634619"/>
                </a:lnTo>
                <a:lnTo>
                  <a:pt x="181101" y="0"/>
                </a:lnTo>
                <a:close/>
              </a:path>
              <a:path w="1524635" h="1075689">
                <a:moveTo>
                  <a:pt x="1399539" y="524510"/>
                </a:moveTo>
                <a:lnTo>
                  <a:pt x="1339214" y="634619"/>
                </a:lnTo>
                <a:lnTo>
                  <a:pt x="1431726" y="634619"/>
                </a:lnTo>
                <a:lnTo>
                  <a:pt x="1399539" y="524510"/>
                </a:lnTo>
                <a:close/>
              </a:path>
            </a:pathLst>
          </a:custGeom>
          <a:solidFill>
            <a:srgbClr val="ABA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5962" y="2372486"/>
            <a:ext cx="1828164" cy="1233805"/>
          </a:xfrm>
          <a:custGeom>
            <a:avLst/>
            <a:gdLst/>
            <a:ahLst/>
            <a:cxnLst/>
            <a:rect l="l" t="t" r="r" b="b"/>
            <a:pathLst>
              <a:path w="1828164" h="1233804">
                <a:moveTo>
                  <a:pt x="1704314" y="0"/>
                </a:moveTo>
                <a:lnTo>
                  <a:pt x="112551" y="468"/>
                </a:lnTo>
                <a:lnTo>
                  <a:pt x="71501" y="11405"/>
                </a:lnTo>
                <a:lnTo>
                  <a:pt x="37438" y="34851"/>
                </a:lnTo>
                <a:lnTo>
                  <a:pt x="13009" y="68157"/>
                </a:lnTo>
                <a:lnTo>
                  <a:pt x="862" y="108669"/>
                </a:lnTo>
                <a:lnTo>
                  <a:pt x="0" y="123316"/>
                </a:lnTo>
                <a:lnTo>
                  <a:pt x="477" y="1121296"/>
                </a:lnTo>
                <a:lnTo>
                  <a:pt x="11436" y="1162343"/>
                </a:lnTo>
                <a:lnTo>
                  <a:pt x="34893" y="1196393"/>
                </a:lnTo>
                <a:lnTo>
                  <a:pt x="68205" y="1220806"/>
                </a:lnTo>
                <a:lnTo>
                  <a:pt x="108727" y="1232943"/>
                </a:lnTo>
                <a:lnTo>
                  <a:pt x="123380" y="1233804"/>
                </a:lnTo>
                <a:lnTo>
                  <a:pt x="1715182" y="1233331"/>
                </a:lnTo>
                <a:lnTo>
                  <a:pt x="1756186" y="1222382"/>
                </a:lnTo>
                <a:lnTo>
                  <a:pt x="1790219" y="1198920"/>
                </a:lnTo>
                <a:lnTo>
                  <a:pt x="1814630" y="1165589"/>
                </a:lnTo>
                <a:lnTo>
                  <a:pt x="1826769" y="1125030"/>
                </a:lnTo>
                <a:lnTo>
                  <a:pt x="1827631" y="1110361"/>
                </a:lnTo>
                <a:lnTo>
                  <a:pt x="1827167" y="112546"/>
                </a:lnTo>
                <a:lnTo>
                  <a:pt x="1816241" y="71510"/>
                </a:lnTo>
                <a:lnTo>
                  <a:pt x="1792797" y="37447"/>
                </a:lnTo>
                <a:lnTo>
                  <a:pt x="1759487" y="13014"/>
                </a:lnTo>
                <a:lnTo>
                  <a:pt x="1718965" y="862"/>
                </a:lnTo>
                <a:lnTo>
                  <a:pt x="1704314" y="0"/>
                </a:lnTo>
                <a:close/>
              </a:path>
            </a:pathLst>
          </a:custGeom>
          <a:solidFill>
            <a:srgbClr val="8E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962" y="2372486"/>
            <a:ext cx="1828164" cy="1233805"/>
          </a:xfrm>
          <a:custGeom>
            <a:avLst/>
            <a:gdLst/>
            <a:ahLst/>
            <a:cxnLst/>
            <a:rect l="l" t="t" r="r" b="b"/>
            <a:pathLst>
              <a:path w="1828164" h="1233804">
                <a:moveTo>
                  <a:pt x="0" y="123316"/>
                </a:moveTo>
                <a:lnTo>
                  <a:pt x="7464" y="80991"/>
                </a:lnTo>
                <a:lnTo>
                  <a:pt x="28094" y="44989"/>
                </a:lnTo>
                <a:lnTo>
                  <a:pt x="59240" y="17961"/>
                </a:lnTo>
                <a:lnTo>
                  <a:pt x="98255" y="2560"/>
                </a:lnTo>
                <a:lnTo>
                  <a:pt x="1704314" y="0"/>
                </a:lnTo>
                <a:lnTo>
                  <a:pt x="1718965" y="862"/>
                </a:lnTo>
                <a:lnTo>
                  <a:pt x="1759487" y="13014"/>
                </a:lnTo>
                <a:lnTo>
                  <a:pt x="1792797" y="37447"/>
                </a:lnTo>
                <a:lnTo>
                  <a:pt x="1816241" y="71510"/>
                </a:lnTo>
                <a:lnTo>
                  <a:pt x="1827167" y="112546"/>
                </a:lnTo>
                <a:lnTo>
                  <a:pt x="1827631" y="1110361"/>
                </a:lnTo>
                <a:lnTo>
                  <a:pt x="1826769" y="1125030"/>
                </a:lnTo>
                <a:lnTo>
                  <a:pt x="1814630" y="1165589"/>
                </a:lnTo>
                <a:lnTo>
                  <a:pt x="1790219" y="1198920"/>
                </a:lnTo>
                <a:lnTo>
                  <a:pt x="1756186" y="1222382"/>
                </a:lnTo>
                <a:lnTo>
                  <a:pt x="1715182" y="1233331"/>
                </a:lnTo>
                <a:lnTo>
                  <a:pt x="123380" y="1233804"/>
                </a:lnTo>
                <a:lnTo>
                  <a:pt x="108727" y="1232943"/>
                </a:lnTo>
                <a:lnTo>
                  <a:pt x="68205" y="1220806"/>
                </a:lnTo>
                <a:lnTo>
                  <a:pt x="34893" y="1196393"/>
                </a:lnTo>
                <a:lnTo>
                  <a:pt x="11436" y="1162343"/>
                </a:lnTo>
                <a:lnTo>
                  <a:pt x="477" y="1121296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62888" y="2870835"/>
            <a:ext cx="8337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grity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32479" y="1649857"/>
            <a:ext cx="802640" cy="1273810"/>
          </a:xfrm>
          <a:custGeom>
            <a:avLst/>
            <a:gdLst/>
            <a:ahLst/>
            <a:cxnLst/>
            <a:rect l="l" t="t" r="r" b="b"/>
            <a:pathLst>
              <a:path w="802639" h="1273810">
                <a:moveTo>
                  <a:pt x="354330" y="0"/>
                </a:moveTo>
                <a:lnTo>
                  <a:pt x="0" y="127762"/>
                </a:lnTo>
                <a:lnTo>
                  <a:pt x="329565" y="1041907"/>
                </a:lnTo>
                <a:lnTo>
                  <a:pt x="211455" y="1084452"/>
                </a:lnTo>
                <a:lnTo>
                  <a:pt x="613283" y="1273302"/>
                </a:lnTo>
                <a:lnTo>
                  <a:pt x="782136" y="914018"/>
                </a:lnTo>
                <a:lnTo>
                  <a:pt x="684022" y="914018"/>
                </a:lnTo>
                <a:lnTo>
                  <a:pt x="354330" y="0"/>
                </a:lnTo>
                <a:close/>
              </a:path>
              <a:path w="802639" h="1273810">
                <a:moveTo>
                  <a:pt x="802132" y="871473"/>
                </a:moveTo>
                <a:lnTo>
                  <a:pt x="684022" y="914018"/>
                </a:lnTo>
                <a:lnTo>
                  <a:pt x="782136" y="914018"/>
                </a:lnTo>
                <a:lnTo>
                  <a:pt x="802132" y="871473"/>
                </a:lnTo>
                <a:close/>
              </a:path>
            </a:pathLst>
          </a:custGeom>
          <a:solidFill>
            <a:srgbClr val="ABA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5189" y="1073150"/>
            <a:ext cx="1828164" cy="1233805"/>
          </a:xfrm>
          <a:custGeom>
            <a:avLst/>
            <a:gdLst/>
            <a:ahLst/>
            <a:cxnLst/>
            <a:rect l="l" t="t" r="r" b="b"/>
            <a:pathLst>
              <a:path w="1828164" h="1233805">
                <a:moveTo>
                  <a:pt x="1704213" y="0"/>
                </a:moveTo>
                <a:lnTo>
                  <a:pt x="112546" y="464"/>
                </a:lnTo>
                <a:lnTo>
                  <a:pt x="71510" y="11389"/>
                </a:lnTo>
                <a:lnTo>
                  <a:pt x="37447" y="34834"/>
                </a:lnTo>
                <a:lnTo>
                  <a:pt x="13014" y="68144"/>
                </a:lnTo>
                <a:lnTo>
                  <a:pt x="862" y="108665"/>
                </a:lnTo>
                <a:lnTo>
                  <a:pt x="0" y="123316"/>
                </a:lnTo>
                <a:lnTo>
                  <a:pt x="473" y="1121248"/>
                </a:lnTo>
                <a:lnTo>
                  <a:pt x="11420" y="1162311"/>
                </a:lnTo>
                <a:lnTo>
                  <a:pt x="34869" y="1196375"/>
                </a:lnTo>
                <a:lnTo>
                  <a:pt x="68170" y="1220800"/>
                </a:lnTo>
                <a:lnTo>
                  <a:pt x="108673" y="1232943"/>
                </a:lnTo>
                <a:lnTo>
                  <a:pt x="123317" y="1233804"/>
                </a:lnTo>
                <a:lnTo>
                  <a:pt x="1715197" y="1233323"/>
                </a:lnTo>
                <a:lnTo>
                  <a:pt x="1756228" y="1222351"/>
                </a:lnTo>
                <a:lnTo>
                  <a:pt x="1790263" y="1198886"/>
                </a:lnTo>
                <a:lnTo>
                  <a:pt x="1814665" y="1165564"/>
                </a:lnTo>
                <a:lnTo>
                  <a:pt x="1826796" y="1125022"/>
                </a:lnTo>
                <a:lnTo>
                  <a:pt x="1827657" y="1110361"/>
                </a:lnTo>
                <a:lnTo>
                  <a:pt x="1827183" y="112449"/>
                </a:lnTo>
                <a:lnTo>
                  <a:pt x="1816234" y="71444"/>
                </a:lnTo>
                <a:lnTo>
                  <a:pt x="1792772" y="37412"/>
                </a:lnTo>
                <a:lnTo>
                  <a:pt x="1759441" y="13001"/>
                </a:lnTo>
                <a:lnTo>
                  <a:pt x="1718882" y="861"/>
                </a:lnTo>
                <a:lnTo>
                  <a:pt x="1704213" y="0"/>
                </a:lnTo>
                <a:close/>
              </a:path>
            </a:pathLst>
          </a:custGeom>
          <a:solidFill>
            <a:srgbClr val="8E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5189" y="1073150"/>
            <a:ext cx="1828164" cy="1233805"/>
          </a:xfrm>
          <a:custGeom>
            <a:avLst/>
            <a:gdLst/>
            <a:ahLst/>
            <a:cxnLst/>
            <a:rect l="l" t="t" r="r" b="b"/>
            <a:pathLst>
              <a:path w="1828164" h="1233805">
                <a:moveTo>
                  <a:pt x="0" y="123316"/>
                </a:moveTo>
                <a:lnTo>
                  <a:pt x="7467" y="80981"/>
                </a:lnTo>
                <a:lnTo>
                  <a:pt x="28102" y="44972"/>
                </a:lnTo>
                <a:lnTo>
                  <a:pt x="59249" y="17944"/>
                </a:lnTo>
                <a:lnTo>
                  <a:pt x="98256" y="2551"/>
                </a:lnTo>
                <a:lnTo>
                  <a:pt x="1704213" y="0"/>
                </a:lnTo>
                <a:lnTo>
                  <a:pt x="1718882" y="861"/>
                </a:lnTo>
                <a:lnTo>
                  <a:pt x="1759441" y="13001"/>
                </a:lnTo>
                <a:lnTo>
                  <a:pt x="1792772" y="37412"/>
                </a:lnTo>
                <a:lnTo>
                  <a:pt x="1816234" y="71444"/>
                </a:lnTo>
                <a:lnTo>
                  <a:pt x="1827183" y="112449"/>
                </a:lnTo>
                <a:lnTo>
                  <a:pt x="1827657" y="1110361"/>
                </a:lnTo>
                <a:lnTo>
                  <a:pt x="1826796" y="1125022"/>
                </a:lnTo>
                <a:lnTo>
                  <a:pt x="1814665" y="1165564"/>
                </a:lnTo>
                <a:lnTo>
                  <a:pt x="1790263" y="1198886"/>
                </a:lnTo>
                <a:lnTo>
                  <a:pt x="1756228" y="1222351"/>
                </a:lnTo>
                <a:lnTo>
                  <a:pt x="1715197" y="1233323"/>
                </a:lnTo>
                <a:lnTo>
                  <a:pt x="123317" y="1233804"/>
                </a:lnTo>
                <a:lnTo>
                  <a:pt x="108673" y="1232943"/>
                </a:lnTo>
                <a:lnTo>
                  <a:pt x="68170" y="1220800"/>
                </a:lnTo>
                <a:lnTo>
                  <a:pt x="34869" y="1196375"/>
                </a:lnTo>
                <a:lnTo>
                  <a:pt x="11420" y="1162311"/>
                </a:lnTo>
                <a:lnTo>
                  <a:pt x="473" y="1121248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08554" y="1320038"/>
            <a:ext cx="132207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400"/>
              </a:lnSpc>
            </a:pPr>
            <a:r>
              <a:rPr sz="1800" b="1" spc="-15" dirty="0">
                <a:latin typeface="Calibri"/>
                <a:cs typeface="Calibri"/>
              </a:rPr>
              <a:t>Co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tinuo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arnin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and Imp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41391" y="1659635"/>
            <a:ext cx="894080" cy="1325245"/>
          </a:xfrm>
          <a:custGeom>
            <a:avLst/>
            <a:gdLst/>
            <a:ahLst/>
            <a:cxnLst/>
            <a:rect l="l" t="t" r="r" b="b"/>
            <a:pathLst>
              <a:path w="894079" h="1325245">
                <a:moveTo>
                  <a:pt x="0" y="909574"/>
                </a:moveTo>
                <a:lnTo>
                  <a:pt x="156083" y="1325244"/>
                </a:lnTo>
                <a:lnTo>
                  <a:pt x="571754" y="1169162"/>
                </a:lnTo>
                <a:lnTo>
                  <a:pt x="457327" y="1117346"/>
                </a:lnTo>
                <a:lnTo>
                  <a:pt x="528100" y="961516"/>
                </a:lnTo>
                <a:lnTo>
                  <a:pt x="114300" y="961516"/>
                </a:lnTo>
                <a:lnTo>
                  <a:pt x="0" y="909574"/>
                </a:lnTo>
                <a:close/>
              </a:path>
              <a:path w="894079" h="1325245">
                <a:moveTo>
                  <a:pt x="551053" y="0"/>
                </a:moveTo>
                <a:lnTo>
                  <a:pt x="114300" y="961516"/>
                </a:lnTo>
                <a:lnTo>
                  <a:pt x="528100" y="961516"/>
                </a:lnTo>
                <a:lnTo>
                  <a:pt x="894080" y="155701"/>
                </a:lnTo>
                <a:lnTo>
                  <a:pt x="551053" y="0"/>
                </a:lnTo>
                <a:close/>
              </a:path>
            </a:pathLst>
          </a:custGeom>
          <a:solidFill>
            <a:srgbClr val="ABA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9573" y="1073150"/>
            <a:ext cx="1828164" cy="1233805"/>
          </a:xfrm>
          <a:custGeom>
            <a:avLst/>
            <a:gdLst/>
            <a:ahLst/>
            <a:cxnLst/>
            <a:rect l="l" t="t" r="r" b="b"/>
            <a:pathLst>
              <a:path w="1828165" h="1233805">
                <a:moveTo>
                  <a:pt x="1704213" y="0"/>
                </a:moveTo>
                <a:lnTo>
                  <a:pt x="112546" y="464"/>
                </a:lnTo>
                <a:lnTo>
                  <a:pt x="71510" y="11389"/>
                </a:lnTo>
                <a:lnTo>
                  <a:pt x="37447" y="34834"/>
                </a:lnTo>
                <a:lnTo>
                  <a:pt x="13014" y="68144"/>
                </a:lnTo>
                <a:lnTo>
                  <a:pt x="862" y="108665"/>
                </a:lnTo>
                <a:lnTo>
                  <a:pt x="0" y="123316"/>
                </a:lnTo>
                <a:lnTo>
                  <a:pt x="473" y="1121248"/>
                </a:lnTo>
                <a:lnTo>
                  <a:pt x="11420" y="1162311"/>
                </a:lnTo>
                <a:lnTo>
                  <a:pt x="34869" y="1196375"/>
                </a:lnTo>
                <a:lnTo>
                  <a:pt x="68170" y="1220800"/>
                </a:lnTo>
                <a:lnTo>
                  <a:pt x="108673" y="1232943"/>
                </a:lnTo>
                <a:lnTo>
                  <a:pt x="123316" y="1233804"/>
                </a:lnTo>
                <a:lnTo>
                  <a:pt x="1715197" y="1233323"/>
                </a:lnTo>
                <a:lnTo>
                  <a:pt x="1756228" y="1222351"/>
                </a:lnTo>
                <a:lnTo>
                  <a:pt x="1790263" y="1198886"/>
                </a:lnTo>
                <a:lnTo>
                  <a:pt x="1814665" y="1165564"/>
                </a:lnTo>
                <a:lnTo>
                  <a:pt x="1826796" y="1125022"/>
                </a:lnTo>
                <a:lnTo>
                  <a:pt x="1827656" y="1110361"/>
                </a:lnTo>
                <a:lnTo>
                  <a:pt x="1827183" y="112449"/>
                </a:lnTo>
                <a:lnTo>
                  <a:pt x="1816234" y="71444"/>
                </a:lnTo>
                <a:lnTo>
                  <a:pt x="1792772" y="37412"/>
                </a:lnTo>
                <a:lnTo>
                  <a:pt x="1759441" y="13001"/>
                </a:lnTo>
                <a:lnTo>
                  <a:pt x="1718882" y="861"/>
                </a:lnTo>
                <a:lnTo>
                  <a:pt x="1704213" y="0"/>
                </a:lnTo>
                <a:close/>
              </a:path>
            </a:pathLst>
          </a:custGeom>
          <a:solidFill>
            <a:srgbClr val="8E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9573" y="1073150"/>
            <a:ext cx="1828164" cy="1233805"/>
          </a:xfrm>
          <a:custGeom>
            <a:avLst/>
            <a:gdLst/>
            <a:ahLst/>
            <a:cxnLst/>
            <a:rect l="l" t="t" r="r" b="b"/>
            <a:pathLst>
              <a:path w="1828165" h="1233805">
                <a:moveTo>
                  <a:pt x="0" y="123316"/>
                </a:moveTo>
                <a:lnTo>
                  <a:pt x="7467" y="80981"/>
                </a:lnTo>
                <a:lnTo>
                  <a:pt x="28102" y="44972"/>
                </a:lnTo>
                <a:lnTo>
                  <a:pt x="59249" y="17944"/>
                </a:lnTo>
                <a:lnTo>
                  <a:pt x="98256" y="2551"/>
                </a:lnTo>
                <a:lnTo>
                  <a:pt x="1704213" y="0"/>
                </a:lnTo>
                <a:lnTo>
                  <a:pt x="1718882" y="861"/>
                </a:lnTo>
                <a:lnTo>
                  <a:pt x="1759441" y="13001"/>
                </a:lnTo>
                <a:lnTo>
                  <a:pt x="1792772" y="37412"/>
                </a:lnTo>
                <a:lnTo>
                  <a:pt x="1816234" y="71444"/>
                </a:lnTo>
                <a:lnTo>
                  <a:pt x="1827183" y="112449"/>
                </a:lnTo>
                <a:lnTo>
                  <a:pt x="1827656" y="1110361"/>
                </a:lnTo>
                <a:lnTo>
                  <a:pt x="1826796" y="1125022"/>
                </a:lnTo>
                <a:lnTo>
                  <a:pt x="1814665" y="1165564"/>
                </a:lnTo>
                <a:lnTo>
                  <a:pt x="1790263" y="1198886"/>
                </a:lnTo>
                <a:lnTo>
                  <a:pt x="1756228" y="1222351"/>
                </a:lnTo>
                <a:lnTo>
                  <a:pt x="1715197" y="1233323"/>
                </a:lnTo>
                <a:lnTo>
                  <a:pt x="123316" y="1233804"/>
                </a:lnTo>
                <a:lnTo>
                  <a:pt x="108673" y="1232943"/>
                </a:lnTo>
                <a:lnTo>
                  <a:pt x="68170" y="1220800"/>
                </a:lnTo>
                <a:lnTo>
                  <a:pt x="34869" y="1196375"/>
                </a:lnTo>
                <a:lnTo>
                  <a:pt x="11420" y="1162311"/>
                </a:lnTo>
                <a:lnTo>
                  <a:pt x="473" y="1121248"/>
                </a:lnTo>
                <a:lnTo>
                  <a:pt x="0" y="123316"/>
                </a:lnTo>
                <a:close/>
              </a:path>
            </a:pathLst>
          </a:custGeom>
          <a:ln w="25400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03697" y="1571244"/>
            <a:ext cx="86169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spc="-2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sity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14186" y="2815082"/>
            <a:ext cx="1753870" cy="1035050"/>
          </a:xfrm>
          <a:custGeom>
            <a:avLst/>
            <a:gdLst/>
            <a:ahLst/>
            <a:cxnLst/>
            <a:rect l="l" t="t" r="r" b="b"/>
            <a:pathLst>
              <a:path w="1753870" h="1035050">
                <a:moveTo>
                  <a:pt x="171450" y="453770"/>
                </a:moveTo>
                <a:lnTo>
                  <a:pt x="0" y="863218"/>
                </a:lnTo>
                <a:lnTo>
                  <a:pt x="409448" y="1034795"/>
                </a:lnTo>
                <a:lnTo>
                  <a:pt x="361823" y="918590"/>
                </a:lnTo>
                <a:lnTo>
                  <a:pt x="1213009" y="569976"/>
                </a:lnTo>
                <a:lnTo>
                  <a:pt x="219075" y="569976"/>
                </a:lnTo>
                <a:lnTo>
                  <a:pt x="171450" y="453770"/>
                </a:lnTo>
                <a:close/>
              </a:path>
              <a:path w="1753870" h="1035050">
                <a:moveTo>
                  <a:pt x="1610614" y="0"/>
                </a:moveTo>
                <a:lnTo>
                  <a:pt x="219075" y="569976"/>
                </a:lnTo>
                <a:lnTo>
                  <a:pt x="1213009" y="569976"/>
                </a:lnTo>
                <a:lnTo>
                  <a:pt x="1753489" y="348614"/>
                </a:lnTo>
                <a:lnTo>
                  <a:pt x="1610614" y="0"/>
                </a:lnTo>
                <a:close/>
              </a:path>
            </a:pathLst>
          </a:custGeom>
          <a:solidFill>
            <a:srgbClr val="ABA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82409" y="2372486"/>
            <a:ext cx="1828164" cy="1233805"/>
          </a:xfrm>
          <a:custGeom>
            <a:avLst/>
            <a:gdLst/>
            <a:ahLst/>
            <a:cxnLst/>
            <a:rect l="l" t="t" r="r" b="b"/>
            <a:pathLst>
              <a:path w="1828165" h="1233804">
                <a:moveTo>
                  <a:pt x="1704213" y="0"/>
                </a:moveTo>
                <a:lnTo>
                  <a:pt x="112546" y="464"/>
                </a:lnTo>
                <a:lnTo>
                  <a:pt x="71510" y="11389"/>
                </a:lnTo>
                <a:lnTo>
                  <a:pt x="37447" y="34834"/>
                </a:lnTo>
                <a:lnTo>
                  <a:pt x="13014" y="68144"/>
                </a:lnTo>
                <a:lnTo>
                  <a:pt x="862" y="108665"/>
                </a:lnTo>
                <a:lnTo>
                  <a:pt x="0" y="123316"/>
                </a:lnTo>
                <a:lnTo>
                  <a:pt x="473" y="1121248"/>
                </a:lnTo>
                <a:lnTo>
                  <a:pt x="11420" y="1162311"/>
                </a:lnTo>
                <a:lnTo>
                  <a:pt x="34869" y="1196375"/>
                </a:lnTo>
                <a:lnTo>
                  <a:pt x="68170" y="1220800"/>
                </a:lnTo>
                <a:lnTo>
                  <a:pt x="108673" y="1232943"/>
                </a:lnTo>
                <a:lnTo>
                  <a:pt x="123317" y="1233804"/>
                </a:lnTo>
                <a:lnTo>
                  <a:pt x="1715197" y="1233323"/>
                </a:lnTo>
                <a:lnTo>
                  <a:pt x="1756228" y="1222351"/>
                </a:lnTo>
                <a:lnTo>
                  <a:pt x="1790263" y="1198886"/>
                </a:lnTo>
                <a:lnTo>
                  <a:pt x="1814665" y="1165564"/>
                </a:lnTo>
                <a:lnTo>
                  <a:pt x="1826796" y="1125022"/>
                </a:lnTo>
                <a:lnTo>
                  <a:pt x="1827657" y="1110361"/>
                </a:lnTo>
                <a:lnTo>
                  <a:pt x="1827183" y="112449"/>
                </a:lnTo>
                <a:lnTo>
                  <a:pt x="1816234" y="71444"/>
                </a:lnTo>
                <a:lnTo>
                  <a:pt x="1792772" y="37412"/>
                </a:lnTo>
                <a:lnTo>
                  <a:pt x="1759441" y="13001"/>
                </a:lnTo>
                <a:lnTo>
                  <a:pt x="1718882" y="861"/>
                </a:lnTo>
                <a:lnTo>
                  <a:pt x="1704213" y="0"/>
                </a:lnTo>
                <a:close/>
              </a:path>
            </a:pathLst>
          </a:custGeom>
          <a:solidFill>
            <a:srgbClr val="8E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2409" y="2372486"/>
            <a:ext cx="1828164" cy="1233805"/>
          </a:xfrm>
          <a:custGeom>
            <a:avLst/>
            <a:gdLst/>
            <a:ahLst/>
            <a:cxnLst/>
            <a:rect l="l" t="t" r="r" b="b"/>
            <a:pathLst>
              <a:path w="1828165" h="1233804">
                <a:moveTo>
                  <a:pt x="0" y="123316"/>
                </a:moveTo>
                <a:lnTo>
                  <a:pt x="7467" y="80981"/>
                </a:lnTo>
                <a:lnTo>
                  <a:pt x="28102" y="44972"/>
                </a:lnTo>
                <a:lnTo>
                  <a:pt x="59249" y="17944"/>
                </a:lnTo>
                <a:lnTo>
                  <a:pt x="98256" y="2551"/>
                </a:lnTo>
                <a:lnTo>
                  <a:pt x="1704213" y="0"/>
                </a:lnTo>
                <a:lnTo>
                  <a:pt x="1718882" y="861"/>
                </a:lnTo>
                <a:lnTo>
                  <a:pt x="1759441" y="13001"/>
                </a:lnTo>
                <a:lnTo>
                  <a:pt x="1792772" y="37412"/>
                </a:lnTo>
                <a:lnTo>
                  <a:pt x="1816234" y="71444"/>
                </a:lnTo>
                <a:lnTo>
                  <a:pt x="1827183" y="112449"/>
                </a:lnTo>
                <a:lnTo>
                  <a:pt x="1827657" y="1110361"/>
                </a:lnTo>
                <a:lnTo>
                  <a:pt x="1826796" y="1125022"/>
                </a:lnTo>
                <a:lnTo>
                  <a:pt x="1814665" y="1165564"/>
                </a:lnTo>
                <a:lnTo>
                  <a:pt x="1790263" y="1198886"/>
                </a:lnTo>
                <a:lnTo>
                  <a:pt x="1756228" y="1222351"/>
                </a:lnTo>
                <a:lnTo>
                  <a:pt x="1715197" y="1233323"/>
                </a:lnTo>
                <a:lnTo>
                  <a:pt x="123317" y="1233804"/>
                </a:lnTo>
                <a:lnTo>
                  <a:pt x="108673" y="1232943"/>
                </a:lnTo>
                <a:lnTo>
                  <a:pt x="68170" y="1220800"/>
                </a:lnTo>
                <a:lnTo>
                  <a:pt x="34869" y="1196375"/>
                </a:lnTo>
                <a:lnTo>
                  <a:pt x="11420" y="1162311"/>
                </a:lnTo>
                <a:lnTo>
                  <a:pt x="473" y="1121248"/>
                </a:lnTo>
                <a:lnTo>
                  <a:pt x="0" y="123316"/>
                </a:lnTo>
                <a:close/>
              </a:path>
            </a:pathLst>
          </a:custGeom>
          <a:ln w="25399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731254" y="2870835"/>
            <a:ext cx="15309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Comm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11341" y="4237990"/>
            <a:ext cx="2065020" cy="814069"/>
          </a:xfrm>
          <a:custGeom>
            <a:avLst/>
            <a:gdLst/>
            <a:ahLst/>
            <a:cxnLst/>
            <a:rect l="l" t="t" r="r" b="b"/>
            <a:pathLst>
              <a:path w="2065020" h="814070">
                <a:moveTo>
                  <a:pt x="2055164" y="493903"/>
                </a:moveTo>
                <a:lnTo>
                  <a:pt x="274320" y="493903"/>
                </a:lnTo>
                <a:lnTo>
                  <a:pt x="1995678" y="813943"/>
                </a:lnTo>
                <a:lnTo>
                  <a:pt x="2055164" y="493903"/>
                </a:lnTo>
                <a:close/>
              </a:path>
              <a:path w="2065020" h="814070">
                <a:moveTo>
                  <a:pt x="366141" y="0"/>
                </a:moveTo>
                <a:lnTo>
                  <a:pt x="0" y="251333"/>
                </a:lnTo>
                <a:lnTo>
                  <a:pt x="251333" y="617347"/>
                </a:lnTo>
                <a:lnTo>
                  <a:pt x="274320" y="493903"/>
                </a:lnTo>
                <a:lnTo>
                  <a:pt x="2055164" y="493903"/>
                </a:lnTo>
                <a:lnTo>
                  <a:pt x="2064512" y="443611"/>
                </a:lnTo>
                <a:lnTo>
                  <a:pt x="343154" y="123571"/>
                </a:lnTo>
                <a:lnTo>
                  <a:pt x="366141" y="0"/>
                </a:lnTo>
                <a:close/>
              </a:path>
            </a:pathLst>
          </a:custGeom>
          <a:solidFill>
            <a:srgbClr val="ABA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27544" y="4249801"/>
            <a:ext cx="1828164" cy="1234440"/>
          </a:xfrm>
          <a:custGeom>
            <a:avLst/>
            <a:gdLst/>
            <a:ahLst/>
            <a:cxnLst/>
            <a:rect l="l" t="t" r="r" b="b"/>
            <a:pathLst>
              <a:path w="1828165" h="1234439">
                <a:moveTo>
                  <a:pt x="1704339" y="0"/>
                </a:moveTo>
                <a:lnTo>
                  <a:pt x="112459" y="481"/>
                </a:lnTo>
                <a:lnTo>
                  <a:pt x="71428" y="11453"/>
                </a:lnTo>
                <a:lnTo>
                  <a:pt x="37393" y="34918"/>
                </a:lnTo>
                <a:lnTo>
                  <a:pt x="12991" y="68240"/>
                </a:lnTo>
                <a:lnTo>
                  <a:pt x="860" y="108782"/>
                </a:lnTo>
                <a:lnTo>
                  <a:pt x="0" y="123443"/>
                </a:lnTo>
                <a:lnTo>
                  <a:pt x="481" y="1121472"/>
                </a:lnTo>
                <a:lnTo>
                  <a:pt x="11453" y="1162503"/>
                </a:lnTo>
                <a:lnTo>
                  <a:pt x="34918" y="1196538"/>
                </a:lnTo>
                <a:lnTo>
                  <a:pt x="68240" y="1220940"/>
                </a:lnTo>
                <a:lnTo>
                  <a:pt x="108782" y="1233071"/>
                </a:lnTo>
                <a:lnTo>
                  <a:pt x="123444" y="1233932"/>
                </a:lnTo>
                <a:lnTo>
                  <a:pt x="1715207" y="1233458"/>
                </a:lnTo>
                <a:lnTo>
                  <a:pt x="1756212" y="1222509"/>
                </a:lnTo>
                <a:lnTo>
                  <a:pt x="1790244" y="1199047"/>
                </a:lnTo>
                <a:lnTo>
                  <a:pt x="1814655" y="1165716"/>
                </a:lnTo>
                <a:lnTo>
                  <a:pt x="1826795" y="1125157"/>
                </a:lnTo>
                <a:lnTo>
                  <a:pt x="1827656" y="1110488"/>
                </a:lnTo>
                <a:lnTo>
                  <a:pt x="1827183" y="112556"/>
                </a:lnTo>
                <a:lnTo>
                  <a:pt x="1816236" y="71493"/>
                </a:lnTo>
                <a:lnTo>
                  <a:pt x="1792787" y="37429"/>
                </a:lnTo>
                <a:lnTo>
                  <a:pt x="1759486" y="13004"/>
                </a:lnTo>
                <a:lnTo>
                  <a:pt x="1718983" y="861"/>
                </a:lnTo>
                <a:lnTo>
                  <a:pt x="1704339" y="0"/>
                </a:lnTo>
                <a:close/>
              </a:path>
            </a:pathLst>
          </a:custGeom>
          <a:solidFill>
            <a:srgbClr val="8E9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27544" y="4249801"/>
            <a:ext cx="1828164" cy="1234440"/>
          </a:xfrm>
          <a:custGeom>
            <a:avLst/>
            <a:gdLst/>
            <a:ahLst/>
            <a:cxnLst/>
            <a:rect l="l" t="t" r="r" b="b"/>
            <a:pathLst>
              <a:path w="1828165" h="1234439">
                <a:moveTo>
                  <a:pt x="0" y="123443"/>
                </a:moveTo>
                <a:lnTo>
                  <a:pt x="7454" y="81082"/>
                </a:lnTo>
                <a:lnTo>
                  <a:pt x="28058" y="45061"/>
                </a:lnTo>
                <a:lnTo>
                  <a:pt x="59176" y="18016"/>
                </a:lnTo>
                <a:lnTo>
                  <a:pt x="98168" y="2587"/>
                </a:lnTo>
                <a:lnTo>
                  <a:pt x="1704339" y="0"/>
                </a:lnTo>
                <a:lnTo>
                  <a:pt x="1718983" y="861"/>
                </a:lnTo>
                <a:lnTo>
                  <a:pt x="1759486" y="13004"/>
                </a:lnTo>
                <a:lnTo>
                  <a:pt x="1792787" y="37429"/>
                </a:lnTo>
                <a:lnTo>
                  <a:pt x="1816236" y="71493"/>
                </a:lnTo>
                <a:lnTo>
                  <a:pt x="1827183" y="112556"/>
                </a:lnTo>
                <a:lnTo>
                  <a:pt x="1827656" y="1110488"/>
                </a:lnTo>
                <a:lnTo>
                  <a:pt x="1826795" y="1125157"/>
                </a:lnTo>
                <a:lnTo>
                  <a:pt x="1814655" y="1165716"/>
                </a:lnTo>
                <a:lnTo>
                  <a:pt x="1790244" y="1199047"/>
                </a:lnTo>
                <a:lnTo>
                  <a:pt x="1756212" y="1222509"/>
                </a:lnTo>
                <a:lnTo>
                  <a:pt x="1715207" y="1233458"/>
                </a:lnTo>
                <a:lnTo>
                  <a:pt x="123444" y="1233932"/>
                </a:lnTo>
                <a:lnTo>
                  <a:pt x="108782" y="1233071"/>
                </a:lnTo>
                <a:lnTo>
                  <a:pt x="68240" y="1220940"/>
                </a:lnTo>
                <a:lnTo>
                  <a:pt x="34918" y="1196538"/>
                </a:lnTo>
                <a:lnTo>
                  <a:pt x="11453" y="1162503"/>
                </a:lnTo>
                <a:lnTo>
                  <a:pt x="481" y="1121472"/>
                </a:lnTo>
                <a:lnTo>
                  <a:pt x="0" y="123443"/>
                </a:lnTo>
                <a:close/>
              </a:path>
            </a:pathLst>
          </a:custGeom>
          <a:ln w="25400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56118" y="4748784"/>
            <a:ext cx="771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6523" y="1222247"/>
            <a:ext cx="4824983" cy="5247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6267" y="3174492"/>
            <a:ext cx="196595" cy="196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2003" y="4105655"/>
            <a:ext cx="196596" cy="196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0535" y="4681728"/>
            <a:ext cx="196596" cy="196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1525" y="394233"/>
            <a:ext cx="5228590" cy="312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009">
              <a:lnSpc>
                <a:spcPct val="100000"/>
              </a:lnSpc>
            </a:pPr>
            <a:r>
              <a:rPr sz="2400" b="1" spc="-55" dirty="0">
                <a:latin typeface="Calibri"/>
                <a:cs typeface="Calibri"/>
              </a:rPr>
              <a:t>K</a:t>
            </a:r>
            <a:r>
              <a:rPr sz="2400" b="1" spc="-2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ormance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em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0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els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R="3875404" algn="ctr">
              <a:lnSpc>
                <a:spcPts val="3679"/>
              </a:lnSpc>
              <a:spcBef>
                <a:spcPts val="1955"/>
              </a:spcBef>
            </a:pPr>
            <a:r>
              <a:rPr sz="3200" b="1" spc="-5" dirty="0">
                <a:latin typeface="Calibri"/>
                <a:cs typeface="Calibri"/>
              </a:rPr>
              <a:t>DoD</a:t>
            </a:r>
            <a:endParaRPr sz="3200">
              <a:latin typeface="Calibri"/>
              <a:cs typeface="Calibri"/>
            </a:endParaRPr>
          </a:p>
          <a:p>
            <a:pPr marR="3876040" algn="ctr">
              <a:lnSpc>
                <a:spcPts val="3679"/>
              </a:lnSpc>
            </a:pPr>
            <a:r>
              <a:rPr sz="3200" b="1" dirty="0">
                <a:latin typeface="Calibri"/>
                <a:cs typeface="Calibri"/>
              </a:rPr>
              <a:t>Mis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3800">
              <a:latin typeface="Times New Roman"/>
              <a:cs typeface="Times New Roman"/>
            </a:endParaRPr>
          </a:p>
          <a:p>
            <a:pPr marL="1440815" algn="ctr">
              <a:lnSpc>
                <a:spcPts val="2760"/>
              </a:lnSpc>
            </a:pPr>
            <a:r>
              <a:rPr sz="2400" b="1" spc="-15" dirty="0">
                <a:latin typeface="Calibri"/>
                <a:cs typeface="Calibri"/>
              </a:rPr>
              <a:t>Supe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vis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1437640" algn="ctr">
              <a:lnSpc>
                <a:spcPts val="2760"/>
              </a:lnSpc>
            </a:pPr>
            <a:r>
              <a:rPr sz="2400" b="1" dirty="0">
                <a:latin typeface="Calibri"/>
                <a:cs typeface="Calibri"/>
              </a:rPr>
              <a:t>Empl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ees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8501" y="4337939"/>
            <a:ext cx="5404485" cy="118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ani</a:t>
            </a:r>
            <a:r>
              <a:rPr sz="2000" b="1" spc="-35" dirty="0">
                <a:latin typeface="Calibri"/>
                <a:cs typeface="Calibri"/>
              </a:rPr>
              <a:t>z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600">
              <a:latin typeface="Times New Roman"/>
              <a:cs typeface="Times New Roman"/>
            </a:endParaRPr>
          </a:p>
          <a:p>
            <a:pPr marL="2811780">
              <a:lnSpc>
                <a:spcPts val="1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100">
              <a:latin typeface="Times New Roman"/>
              <a:cs typeface="Times New Roman"/>
            </a:endParaRPr>
          </a:p>
          <a:p>
            <a:pPr marL="2059939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Comp</a:t>
            </a: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ne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t/Co</a:t>
            </a:r>
            <a:r>
              <a:rPr sz="2000" b="1" spc="-10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mand</a:t>
            </a:r>
            <a:r>
              <a:rPr sz="2000" b="1" spc="-95" dirty="0">
                <a:latin typeface="Calibri"/>
                <a:cs typeface="Calibri"/>
              </a:rPr>
              <a:t>/</a:t>
            </a:r>
            <a:r>
              <a:rPr sz="2000" b="1" dirty="0">
                <a:latin typeface="Calibri"/>
                <a:cs typeface="Calibri"/>
              </a:rPr>
              <a:t>Activi</a:t>
            </a:r>
            <a:r>
              <a:rPr sz="2000" b="1" spc="-1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5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spc="-55" dirty="0"/>
              <a:t>K</a:t>
            </a:r>
            <a:r>
              <a:rPr spc="-25" dirty="0"/>
              <a:t>e</a:t>
            </a:r>
            <a:r>
              <a:rPr dirty="0"/>
              <a:t>y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dirty="0"/>
              <a:t>Mana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10" dirty="0"/>
              <a:t> </a:t>
            </a:r>
            <a:r>
              <a:rPr spc="-35" dirty="0"/>
              <a:t>F</a:t>
            </a:r>
            <a:r>
              <a:rPr spc="-5" dirty="0"/>
              <a:t>e</a:t>
            </a:r>
            <a:r>
              <a:rPr spc="-20" dirty="0"/>
              <a:t>a</a:t>
            </a:r>
            <a:r>
              <a:rPr dirty="0"/>
              <a:t>t</a:t>
            </a:r>
            <a:r>
              <a:rPr spc="-15" dirty="0"/>
              <a:t>u</a:t>
            </a:r>
            <a:r>
              <a:rPr spc="-30" dirty="0"/>
              <a:t>r</a:t>
            </a:r>
            <a:r>
              <a:rPr spc="-5" dirty="0"/>
              <a:t>es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914400"/>
            <a:ext cx="8229600" cy="2047239"/>
          </a:xfrm>
          <a:custGeom>
            <a:avLst/>
            <a:gdLst/>
            <a:ahLst/>
            <a:cxnLst/>
            <a:rect l="l" t="t" r="r" b="b"/>
            <a:pathLst>
              <a:path w="8229600" h="2047239">
                <a:moveTo>
                  <a:pt x="8024876" y="0"/>
                </a:moveTo>
                <a:lnTo>
                  <a:pt x="204673" y="0"/>
                </a:lnTo>
                <a:lnTo>
                  <a:pt x="187886" y="678"/>
                </a:lnTo>
                <a:lnTo>
                  <a:pt x="139978" y="10440"/>
                </a:lnTo>
                <a:lnTo>
                  <a:pt x="96857" y="30680"/>
                </a:lnTo>
                <a:lnTo>
                  <a:pt x="59945" y="59975"/>
                </a:lnTo>
                <a:lnTo>
                  <a:pt x="30663" y="96900"/>
                </a:lnTo>
                <a:lnTo>
                  <a:pt x="10433" y="140029"/>
                </a:lnTo>
                <a:lnTo>
                  <a:pt x="678" y="187938"/>
                </a:lnTo>
                <a:lnTo>
                  <a:pt x="0" y="204724"/>
                </a:lnTo>
                <a:lnTo>
                  <a:pt x="0" y="1842008"/>
                </a:lnTo>
                <a:lnTo>
                  <a:pt x="5948" y="1891193"/>
                </a:lnTo>
                <a:lnTo>
                  <a:pt x="22844" y="1936074"/>
                </a:lnTo>
                <a:lnTo>
                  <a:pt x="49266" y="1975225"/>
                </a:lnTo>
                <a:lnTo>
                  <a:pt x="83793" y="2007221"/>
                </a:lnTo>
                <a:lnTo>
                  <a:pt x="125003" y="2030638"/>
                </a:lnTo>
                <a:lnTo>
                  <a:pt x="171472" y="2044051"/>
                </a:lnTo>
                <a:lnTo>
                  <a:pt x="204673" y="2046732"/>
                </a:lnTo>
                <a:lnTo>
                  <a:pt x="8024876" y="2046732"/>
                </a:lnTo>
                <a:lnTo>
                  <a:pt x="8074061" y="2040780"/>
                </a:lnTo>
                <a:lnTo>
                  <a:pt x="8118942" y="2023874"/>
                </a:lnTo>
                <a:lnTo>
                  <a:pt x="8158093" y="1997439"/>
                </a:lnTo>
                <a:lnTo>
                  <a:pt x="8190089" y="1962899"/>
                </a:lnTo>
                <a:lnTo>
                  <a:pt x="8213506" y="1921680"/>
                </a:lnTo>
                <a:lnTo>
                  <a:pt x="8226919" y="1875206"/>
                </a:lnTo>
                <a:lnTo>
                  <a:pt x="8229600" y="1842008"/>
                </a:lnTo>
                <a:lnTo>
                  <a:pt x="8229600" y="204724"/>
                </a:lnTo>
                <a:lnTo>
                  <a:pt x="8223648" y="155538"/>
                </a:lnTo>
                <a:lnTo>
                  <a:pt x="8206742" y="110657"/>
                </a:lnTo>
                <a:lnTo>
                  <a:pt x="8180307" y="71506"/>
                </a:lnTo>
                <a:lnTo>
                  <a:pt x="8145767" y="39510"/>
                </a:lnTo>
                <a:lnTo>
                  <a:pt x="8104548" y="16093"/>
                </a:lnTo>
                <a:lnTo>
                  <a:pt x="8058074" y="2680"/>
                </a:lnTo>
                <a:lnTo>
                  <a:pt x="8024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914400"/>
            <a:ext cx="8229600" cy="2047239"/>
          </a:xfrm>
          <a:custGeom>
            <a:avLst/>
            <a:gdLst/>
            <a:ahLst/>
            <a:cxnLst/>
            <a:rect l="l" t="t" r="r" b="b"/>
            <a:pathLst>
              <a:path w="8229600" h="2047239">
                <a:moveTo>
                  <a:pt x="0" y="204724"/>
                </a:moveTo>
                <a:lnTo>
                  <a:pt x="5948" y="155538"/>
                </a:lnTo>
                <a:lnTo>
                  <a:pt x="22844" y="110657"/>
                </a:lnTo>
                <a:lnTo>
                  <a:pt x="49266" y="71506"/>
                </a:lnTo>
                <a:lnTo>
                  <a:pt x="83793" y="39510"/>
                </a:lnTo>
                <a:lnTo>
                  <a:pt x="125003" y="16093"/>
                </a:lnTo>
                <a:lnTo>
                  <a:pt x="171472" y="2680"/>
                </a:lnTo>
                <a:lnTo>
                  <a:pt x="204673" y="0"/>
                </a:lnTo>
                <a:lnTo>
                  <a:pt x="8024876" y="0"/>
                </a:lnTo>
                <a:lnTo>
                  <a:pt x="8074061" y="5951"/>
                </a:lnTo>
                <a:lnTo>
                  <a:pt x="8118942" y="22857"/>
                </a:lnTo>
                <a:lnTo>
                  <a:pt x="8158093" y="49292"/>
                </a:lnTo>
                <a:lnTo>
                  <a:pt x="8190089" y="83832"/>
                </a:lnTo>
                <a:lnTo>
                  <a:pt x="8213506" y="125051"/>
                </a:lnTo>
                <a:lnTo>
                  <a:pt x="8226919" y="171525"/>
                </a:lnTo>
                <a:lnTo>
                  <a:pt x="8229600" y="204724"/>
                </a:lnTo>
                <a:lnTo>
                  <a:pt x="8229600" y="1842008"/>
                </a:lnTo>
                <a:lnTo>
                  <a:pt x="8223648" y="1891193"/>
                </a:lnTo>
                <a:lnTo>
                  <a:pt x="8206742" y="1936074"/>
                </a:lnTo>
                <a:lnTo>
                  <a:pt x="8180307" y="1975225"/>
                </a:lnTo>
                <a:lnTo>
                  <a:pt x="8145767" y="2007221"/>
                </a:lnTo>
                <a:lnTo>
                  <a:pt x="8104548" y="2030638"/>
                </a:lnTo>
                <a:lnTo>
                  <a:pt x="8058074" y="2044051"/>
                </a:lnTo>
                <a:lnTo>
                  <a:pt x="8024876" y="2046732"/>
                </a:lnTo>
                <a:lnTo>
                  <a:pt x="204673" y="2046732"/>
                </a:lnTo>
                <a:lnTo>
                  <a:pt x="155486" y="2040780"/>
                </a:lnTo>
                <a:lnTo>
                  <a:pt x="110611" y="2023874"/>
                </a:lnTo>
                <a:lnTo>
                  <a:pt x="71472" y="1997439"/>
                </a:lnTo>
                <a:lnTo>
                  <a:pt x="39488" y="1962899"/>
                </a:lnTo>
                <a:lnTo>
                  <a:pt x="16083" y="1921680"/>
                </a:lnTo>
                <a:lnTo>
                  <a:pt x="2678" y="1875206"/>
                </a:lnTo>
                <a:lnTo>
                  <a:pt x="0" y="1842008"/>
                </a:lnTo>
                <a:lnTo>
                  <a:pt x="0" y="204724"/>
                </a:lnTo>
                <a:close/>
              </a:path>
            </a:pathLst>
          </a:custGeom>
          <a:ln w="25400">
            <a:solidFill>
              <a:srgbClr val="D5C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7945" y="1217294"/>
            <a:ext cx="1954911" cy="1694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7859" y="1216786"/>
            <a:ext cx="2415540" cy="1695450"/>
          </a:xfrm>
          <a:custGeom>
            <a:avLst/>
            <a:gdLst/>
            <a:ahLst/>
            <a:cxnLst/>
            <a:rect l="l" t="t" r="r" b="b"/>
            <a:pathLst>
              <a:path w="2415540" h="1695450">
                <a:moveTo>
                  <a:pt x="0" y="169545"/>
                </a:moveTo>
                <a:lnTo>
                  <a:pt x="5517" y="126491"/>
                </a:lnTo>
                <a:lnTo>
                  <a:pt x="21133" y="87516"/>
                </a:lnTo>
                <a:lnTo>
                  <a:pt x="45449" y="54024"/>
                </a:lnTo>
                <a:lnTo>
                  <a:pt x="77061" y="27419"/>
                </a:lnTo>
                <a:lnTo>
                  <a:pt x="114568" y="9105"/>
                </a:lnTo>
                <a:lnTo>
                  <a:pt x="156570" y="485"/>
                </a:lnTo>
                <a:lnTo>
                  <a:pt x="2245652" y="0"/>
                </a:lnTo>
                <a:lnTo>
                  <a:pt x="2260372" y="631"/>
                </a:lnTo>
                <a:lnTo>
                  <a:pt x="2302217" y="9679"/>
                </a:lnTo>
                <a:lnTo>
                  <a:pt x="2339501" y="28369"/>
                </a:lnTo>
                <a:lnTo>
                  <a:pt x="2370827" y="55295"/>
                </a:lnTo>
                <a:lnTo>
                  <a:pt x="2394794" y="89052"/>
                </a:lnTo>
                <a:lnTo>
                  <a:pt x="2410004" y="128236"/>
                </a:lnTo>
                <a:lnTo>
                  <a:pt x="2415070" y="1525524"/>
                </a:lnTo>
                <a:lnTo>
                  <a:pt x="2414439" y="1540249"/>
                </a:lnTo>
                <a:lnTo>
                  <a:pt x="2405397" y="1582109"/>
                </a:lnTo>
                <a:lnTo>
                  <a:pt x="2386719" y="1619404"/>
                </a:lnTo>
                <a:lnTo>
                  <a:pt x="2359805" y="1650733"/>
                </a:lnTo>
                <a:lnTo>
                  <a:pt x="2326055" y="1674698"/>
                </a:lnTo>
                <a:lnTo>
                  <a:pt x="2286869" y="1689897"/>
                </a:lnTo>
                <a:lnTo>
                  <a:pt x="169494" y="1694941"/>
                </a:lnTo>
                <a:lnTo>
                  <a:pt x="154771" y="1694311"/>
                </a:lnTo>
                <a:lnTo>
                  <a:pt x="112912" y="1685274"/>
                </a:lnTo>
                <a:lnTo>
                  <a:pt x="75608" y="1666603"/>
                </a:lnTo>
                <a:lnTo>
                  <a:pt x="44263" y="1639700"/>
                </a:lnTo>
                <a:lnTo>
                  <a:pt x="20280" y="1605963"/>
                </a:lnTo>
                <a:lnTo>
                  <a:pt x="5061" y="1566791"/>
                </a:lnTo>
                <a:lnTo>
                  <a:pt x="0" y="1695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859" y="3208401"/>
            <a:ext cx="2415540" cy="2847975"/>
          </a:xfrm>
          <a:custGeom>
            <a:avLst/>
            <a:gdLst/>
            <a:ahLst/>
            <a:cxnLst/>
            <a:rect l="l" t="t" r="r" b="b"/>
            <a:pathLst>
              <a:path w="2415540" h="2847975">
                <a:moveTo>
                  <a:pt x="2415070" y="0"/>
                </a:moveTo>
                <a:lnTo>
                  <a:pt x="0" y="0"/>
                </a:lnTo>
                <a:lnTo>
                  <a:pt x="0" y="2594381"/>
                </a:lnTo>
                <a:lnTo>
                  <a:pt x="3319" y="2635512"/>
                </a:lnTo>
                <a:lnTo>
                  <a:pt x="12928" y="2674530"/>
                </a:lnTo>
                <a:lnTo>
                  <a:pt x="28305" y="2710913"/>
                </a:lnTo>
                <a:lnTo>
                  <a:pt x="48928" y="2744140"/>
                </a:lnTo>
                <a:lnTo>
                  <a:pt x="74275" y="2773687"/>
                </a:lnTo>
                <a:lnTo>
                  <a:pt x="103824" y="2799034"/>
                </a:lnTo>
                <a:lnTo>
                  <a:pt x="137052" y="2819656"/>
                </a:lnTo>
                <a:lnTo>
                  <a:pt x="173438" y="2835034"/>
                </a:lnTo>
                <a:lnTo>
                  <a:pt x="212459" y="2844643"/>
                </a:lnTo>
                <a:lnTo>
                  <a:pt x="253593" y="2847962"/>
                </a:lnTo>
                <a:lnTo>
                  <a:pt x="2161451" y="2847962"/>
                </a:lnTo>
                <a:lnTo>
                  <a:pt x="2202592" y="2844643"/>
                </a:lnTo>
                <a:lnTo>
                  <a:pt x="2241618" y="2835034"/>
                </a:lnTo>
                <a:lnTo>
                  <a:pt x="2278008" y="2819656"/>
                </a:lnTo>
                <a:lnTo>
                  <a:pt x="2311239" y="2799034"/>
                </a:lnTo>
                <a:lnTo>
                  <a:pt x="2340790" y="2773687"/>
                </a:lnTo>
                <a:lnTo>
                  <a:pt x="2366139" y="2744140"/>
                </a:lnTo>
                <a:lnTo>
                  <a:pt x="2386763" y="2710913"/>
                </a:lnTo>
                <a:lnTo>
                  <a:pt x="2402141" y="2674530"/>
                </a:lnTo>
                <a:lnTo>
                  <a:pt x="2411750" y="2635512"/>
                </a:lnTo>
                <a:lnTo>
                  <a:pt x="2415070" y="2594381"/>
                </a:lnTo>
                <a:lnTo>
                  <a:pt x="241507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7859" y="3208401"/>
            <a:ext cx="2415540" cy="2847975"/>
          </a:xfrm>
          <a:custGeom>
            <a:avLst/>
            <a:gdLst/>
            <a:ahLst/>
            <a:cxnLst/>
            <a:rect l="l" t="t" r="r" b="b"/>
            <a:pathLst>
              <a:path w="2415540" h="2847975">
                <a:moveTo>
                  <a:pt x="2161451" y="2847962"/>
                </a:moveTo>
                <a:lnTo>
                  <a:pt x="253593" y="2847962"/>
                </a:lnTo>
                <a:lnTo>
                  <a:pt x="232795" y="2847121"/>
                </a:lnTo>
                <a:lnTo>
                  <a:pt x="192652" y="2840592"/>
                </a:lnTo>
                <a:lnTo>
                  <a:pt x="154883" y="2828033"/>
                </a:lnTo>
                <a:lnTo>
                  <a:pt x="120011" y="2809968"/>
                </a:lnTo>
                <a:lnTo>
                  <a:pt x="88557" y="2786918"/>
                </a:lnTo>
                <a:lnTo>
                  <a:pt x="61044" y="2759406"/>
                </a:lnTo>
                <a:lnTo>
                  <a:pt x="37994" y="2727954"/>
                </a:lnTo>
                <a:lnTo>
                  <a:pt x="19928" y="2693084"/>
                </a:lnTo>
                <a:lnTo>
                  <a:pt x="7370" y="2655317"/>
                </a:lnTo>
                <a:lnTo>
                  <a:pt x="840" y="2615178"/>
                </a:lnTo>
                <a:lnTo>
                  <a:pt x="0" y="2594381"/>
                </a:lnTo>
                <a:lnTo>
                  <a:pt x="0" y="0"/>
                </a:lnTo>
                <a:lnTo>
                  <a:pt x="2415070" y="0"/>
                </a:lnTo>
                <a:lnTo>
                  <a:pt x="2415070" y="2594381"/>
                </a:lnTo>
                <a:lnTo>
                  <a:pt x="2411750" y="2635512"/>
                </a:lnTo>
                <a:lnTo>
                  <a:pt x="2402141" y="2674530"/>
                </a:lnTo>
                <a:lnTo>
                  <a:pt x="2386763" y="2710913"/>
                </a:lnTo>
                <a:lnTo>
                  <a:pt x="2366139" y="2744140"/>
                </a:lnTo>
                <a:lnTo>
                  <a:pt x="2340790" y="2773687"/>
                </a:lnTo>
                <a:lnTo>
                  <a:pt x="2311239" y="2799034"/>
                </a:lnTo>
                <a:lnTo>
                  <a:pt x="2278008" y="2819656"/>
                </a:lnTo>
                <a:lnTo>
                  <a:pt x="2241618" y="2835034"/>
                </a:lnTo>
                <a:lnTo>
                  <a:pt x="2202592" y="2844643"/>
                </a:lnTo>
                <a:lnTo>
                  <a:pt x="2161451" y="2847962"/>
                </a:lnTo>
                <a:close/>
              </a:path>
            </a:pathLst>
          </a:custGeom>
          <a:ln w="762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6200" y="3586734"/>
            <a:ext cx="1941195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sz="2400" b="1" spc="-4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b="1" dirty="0">
                <a:latin typeface="Calibri"/>
                <a:cs typeface="Calibri"/>
              </a:rPr>
              <a:t>Ap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ais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30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7719" y="4419600"/>
            <a:ext cx="1216660" cy="140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3505">
              <a:lnSpc>
                <a:spcPct val="127099"/>
              </a:lnSpc>
            </a:pPr>
            <a:r>
              <a:rPr lang="en-US" sz="2400" b="1" spc="-10" dirty="0" smtClean="0">
                <a:latin typeface="Calibri"/>
                <a:cs typeface="Calibri"/>
              </a:rPr>
              <a:t>1 Oct.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th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dirty="0" smtClean="0">
                <a:latin typeface="Calibri"/>
                <a:cs typeface="Calibri"/>
              </a:rPr>
              <a:t>ough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sz="2400" b="1" spc="-15" dirty="0" smtClean="0">
                <a:latin typeface="Calibri"/>
                <a:cs typeface="Calibri"/>
              </a:rPr>
              <a:t>3</a:t>
            </a:r>
            <a:r>
              <a:rPr lang="en-US" sz="2400" b="1" spc="-15" dirty="0" smtClean="0">
                <a:latin typeface="Calibri"/>
                <a:cs typeface="Calibri"/>
              </a:rPr>
              <a:t>0 Sept.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30142" y="1075944"/>
            <a:ext cx="2283714" cy="2004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0142" y="1075944"/>
            <a:ext cx="2284095" cy="2004060"/>
          </a:xfrm>
          <a:custGeom>
            <a:avLst/>
            <a:gdLst/>
            <a:ahLst/>
            <a:cxnLst/>
            <a:rect l="l" t="t" r="r" b="b"/>
            <a:pathLst>
              <a:path w="2284095" h="2004060">
                <a:moveTo>
                  <a:pt x="0" y="200405"/>
                </a:moveTo>
                <a:lnTo>
                  <a:pt x="5820" y="152266"/>
                </a:lnTo>
                <a:lnTo>
                  <a:pt x="22357" y="108336"/>
                </a:lnTo>
                <a:lnTo>
                  <a:pt x="48220" y="70010"/>
                </a:lnTo>
                <a:lnTo>
                  <a:pt x="82021" y="38685"/>
                </a:lnTo>
                <a:lnTo>
                  <a:pt x="122372" y="15757"/>
                </a:lnTo>
                <a:lnTo>
                  <a:pt x="167883" y="2624"/>
                </a:lnTo>
                <a:lnTo>
                  <a:pt x="200406" y="0"/>
                </a:lnTo>
                <a:lnTo>
                  <a:pt x="2083308" y="0"/>
                </a:lnTo>
                <a:lnTo>
                  <a:pt x="2131488" y="5828"/>
                </a:lnTo>
                <a:lnTo>
                  <a:pt x="2175433" y="22381"/>
                </a:lnTo>
                <a:lnTo>
                  <a:pt x="2213755" y="48262"/>
                </a:lnTo>
                <a:lnTo>
                  <a:pt x="2245065" y="82076"/>
                </a:lnTo>
                <a:lnTo>
                  <a:pt x="2267973" y="122426"/>
                </a:lnTo>
                <a:lnTo>
                  <a:pt x="2281092" y="167914"/>
                </a:lnTo>
                <a:lnTo>
                  <a:pt x="2283714" y="200405"/>
                </a:lnTo>
                <a:lnTo>
                  <a:pt x="2283714" y="1803653"/>
                </a:lnTo>
                <a:lnTo>
                  <a:pt x="2277893" y="1851793"/>
                </a:lnTo>
                <a:lnTo>
                  <a:pt x="2261356" y="1895723"/>
                </a:lnTo>
                <a:lnTo>
                  <a:pt x="2235493" y="1934049"/>
                </a:lnTo>
                <a:lnTo>
                  <a:pt x="2201692" y="1965374"/>
                </a:lnTo>
                <a:lnTo>
                  <a:pt x="2161341" y="1988302"/>
                </a:lnTo>
                <a:lnTo>
                  <a:pt x="2115830" y="2001435"/>
                </a:lnTo>
                <a:lnTo>
                  <a:pt x="2083308" y="2004059"/>
                </a:lnTo>
                <a:lnTo>
                  <a:pt x="200406" y="2004059"/>
                </a:lnTo>
                <a:lnTo>
                  <a:pt x="152225" y="1998231"/>
                </a:lnTo>
                <a:lnTo>
                  <a:pt x="108280" y="1981678"/>
                </a:lnTo>
                <a:lnTo>
                  <a:pt x="69958" y="1955797"/>
                </a:lnTo>
                <a:lnTo>
                  <a:pt x="38648" y="1921983"/>
                </a:lnTo>
                <a:lnTo>
                  <a:pt x="15740" y="1881633"/>
                </a:lnTo>
                <a:lnTo>
                  <a:pt x="2621" y="1836145"/>
                </a:lnTo>
                <a:lnTo>
                  <a:pt x="0" y="1803653"/>
                </a:lnTo>
                <a:lnTo>
                  <a:pt x="0" y="20040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2800" y="3226561"/>
            <a:ext cx="2415540" cy="2793365"/>
          </a:xfrm>
          <a:custGeom>
            <a:avLst/>
            <a:gdLst/>
            <a:ahLst/>
            <a:cxnLst/>
            <a:rect l="l" t="t" r="r" b="b"/>
            <a:pathLst>
              <a:path w="2415540" h="2793365">
                <a:moveTo>
                  <a:pt x="2415032" y="0"/>
                </a:moveTo>
                <a:lnTo>
                  <a:pt x="0" y="0"/>
                </a:lnTo>
                <a:lnTo>
                  <a:pt x="0" y="2539631"/>
                </a:lnTo>
                <a:lnTo>
                  <a:pt x="3319" y="2580765"/>
                </a:lnTo>
                <a:lnTo>
                  <a:pt x="12928" y="2619786"/>
                </a:lnTo>
                <a:lnTo>
                  <a:pt x="28306" y="2656172"/>
                </a:lnTo>
                <a:lnTo>
                  <a:pt x="48930" y="2689400"/>
                </a:lnTo>
                <a:lnTo>
                  <a:pt x="74279" y="2718949"/>
                </a:lnTo>
                <a:lnTo>
                  <a:pt x="103830" y="2744296"/>
                </a:lnTo>
                <a:lnTo>
                  <a:pt x="137061" y="2764919"/>
                </a:lnTo>
                <a:lnTo>
                  <a:pt x="173451" y="2780296"/>
                </a:lnTo>
                <a:lnTo>
                  <a:pt x="212477" y="2789906"/>
                </a:lnTo>
                <a:lnTo>
                  <a:pt x="253619" y="2793225"/>
                </a:lnTo>
                <a:lnTo>
                  <a:pt x="2161540" y="2793225"/>
                </a:lnTo>
                <a:lnTo>
                  <a:pt x="2202646" y="2789906"/>
                </a:lnTo>
                <a:lnTo>
                  <a:pt x="2241645" y="2780296"/>
                </a:lnTo>
                <a:lnTo>
                  <a:pt x="2278013" y="2764919"/>
                </a:lnTo>
                <a:lnTo>
                  <a:pt x="2311229" y="2744296"/>
                </a:lnTo>
                <a:lnTo>
                  <a:pt x="2340768" y="2718949"/>
                </a:lnTo>
                <a:lnTo>
                  <a:pt x="2366109" y="2689400"/>
                </a:lnTo>
                <a:lnTo>
                  <a:pt x="2386729" y="2656172"/>
                </a:lnTo>
                <a:lnTo>
                  <a:pt x="2402104" y="2619786"/>
                </a:lnTo>
                <a:lnTo>
                  <a:pt x="2411712" y="2580765"/>
                </a:lnTo>
                <a:lnTo>
                  <a:pt x="2415032" y="2539631"/>
                </a:lnTo>
                <a:lnTo>
                  <a:pt x="24150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2800" y="3226561"/>
            <a:ext cx="2415540" cy="2793365"/>
          </a:xfrm>
          <a:custGeom>
            <a:avLst/>
            <a:gdLst/>
            <a:ahLst/>
            <a:cxnLst/>
            <a:rect l="l" t="t" r="r" b="b"/>
            <a:pathLst>
              <a:path w="2415540" h="2793365">
                <a:moveTo>
                  <a:pt x="2161540" y="2793225"/>
                </a:moveTo>
                <a:lnTo>
                  <a:pt x="253619" y="2793225"/>
                </a:lnTo>
                <a:lnTo>
                  <a:pt x="232816" y="2792384"/>
                </a:lnTo>
                <a:lnTo>
                  <a:pt x="192667" y="2785855"/>
                </a:lnTo>
                <a:lnTo>
                  <a:pt x="154894" y="2773296"/>
                </a:lnTo>
                <a:lnTo>
                  <a:pt x="120018" y="2755231"/>
                </a:lnTo>
                <a:lnTo>
                  <a:pt x="88561" y="2732180"/>
                </a:lnTo>
                <a:lnTo>
                  <a:pt x="61046" y="2704667"/>
                </a:lnTo>
                <a:lnTo>
                  <a:pt x="37995" y="2673213"/>
                </a:lnTo>
                <a:lnTo>
                  <a:pt x="19929" y="2638341"/>
                </a:lnTo>
                <a:lnTo>
                  <a:pt x="7370" y="2600573"/>
                </a:lnTo>
                <a:lnTo>
                  <a:pt x="840" y="2560430"/>
                </a:lnTo>
                <a:lnTo>
                  <a:pt x="0" y="2539631"/>
                </a:lnTo>
                <a:lnTo>
                  <a:pt x="0" y="0"/>
                </a:lnTo>
                <a:lnTo>
                  <a:pt x="2415032" y="0"/>
                </a:lnTo>
                <a:lnTo>
                  <a:pt x="2415032" y="2539631"/>
                </a:lnTo>
                <a:lnTo>
                  <a:pt x="2411712" y="2580765"/>
                </a:lnTo>
                <a:lnTo>
                  <a:pt x="2402104" y="2619786"/>
                </a:lnTo>
                <a:lnTo>
                  <a:pt x="2386729" y="2656172"/>
                </a:lnTo>
                <a:lnTo>
                  <a:pt x="2366109" y="2689400"/>
                </a:lnTo>
                <a:lnTo>
                  <a:pt x="2340768" y="2718949"/>
                </a:lnTo>
                <a:lnTo>
                  <a:pt x="2311229" y="2744296"/>
                </a:lnTo>
                <a:lnTo>
                  <a:pt x="2278013" y="2764919"/>
                </a:lnTo>
                <a:lnTo>
                  <a:pt x="2241645" y="2780296"/>
                </a:lnTo>
                <a:lnTo>
                  <a:pt x="2202646" y="2789906"/>
                </a:lnTo>
                <a:lnTo>
                  <a:pt x="2161540" y="2793225"/>
                </a:lnTo>
                <a:close/>
              </a:path>
            </a:pathLst>
          </a:custGeom>
          <a:ln w="762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73221" y="3352800"/>
            <a:ext cx="1774825" cy="239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226060" algn="ctr">
              <a:lnSpc>
                <a:spcPct val="127499"/>
              </a:lnSpc>
            </a:pPr>
            <a:r>
              <a:rPr sz="2000" b="1" dirty="0">
                <a:latin typeface="Calibri"/>
                <a:cs typeface="Calibri"/>
              </a:rPr>
              <a:t>Minim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THRE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85725" marR="78105" indent="59690" algn="ctr">
              <a:lnSpc>
                <a:spcPts val="2200"/>
              </a:lnSpc>
              <a:spcBef>
                <a:spcPts val="890"/>
              </a:spcBef>
            </a:pPr>
            <a:r>
              <a:rPr sz="2000" b="1" spc="-3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er</a:t>
            </a:r>
            <a:r>
              <a:rPr sz="2000" b="1" spc="-40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ormance </a:t>
            </a:r>
            <a:r>
              <a:rPr sz="2000" b="1" spc="-5" dirty="0">
                <a:latin typeface="Calibri"/>
                <a:cs typeface="Calibri"/>
              </a:rPr>
              <a:t>Disc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ions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57150" algn="ctr">
              <a:lnSpc>
                <a:spcPct val="100000"/>
              </a:lnSpc>
              <a:spcBef>
                <a:spcPts val="620"/>
              </a:spcBef>
            </a:pPr>
            <a:r>
              <a:rPr sz="2000" b="1" i="1" spc="-25" dirty="0">
                <a:latin typeface="Calibri"/>
                <a:cs typeface="Calibri"/>
              </a:rPr>
              <a:t>R</a:t>
            </a:r>
            <a:r>
              <a:rPr sz="2000" b="1" i="1" spc="-5" dirty="0">
                <a:latin typeface="Calibri"/>
                <a:cs typeface="Calibri"/>
              </a:rPr>
              <a:t>equired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ts val="2300"/>
              </a:lnSpc>
              <a:spcBef>
                <a:spcPts val="650"/>
              </a:spcBef>
            </a:pPr>
            <a:r>
              <a:rPr sz="2000" b="1" dirty="0">
                <a:latin typeface="Calibri"/>
                <a:cs typeface="Calibri"/>
              </a:rPr>
              <a:t>BUT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MORE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OMMEND</a:t>
            </a:r>
            <a:r>
              <a:rPr sz="2000" b="1" dirty="0">
                <a:latin typeface="Calibri"/>
                <a:cs typeface="Calibri"/>
              </a:rPr>
              <a:t>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22721" y="1063371"/>
            <a:ext cx="2415158" cy="1924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2721" y="1063371"/>
            <a:ext cx="2415540" cy="1924685"/>
          </a:xfrm>
          <a:custGeom>
            <a:avLst/>
            <a:gdLst/>
            <a:ahLst/>
            <a:cxnLst/>
            <a:rect l="l" t="t" r="r" b="b"/>
            <a:pathLst>
              <a:path w="2415540" h="1924685">
                <a:moveTo>
                  <a:pt x="0" y="192404"/>
                </a:moveTo>
                <a:lnTo>
                  <a:pt x="5596" y="146155"/>
                </a:lnTo>
                <a:lnTo>
                  <a:pt x="21492" y="103967"/>
                </a:lnTo>
                <a:lnTo>
                  <a:pt x="46345" y="67174"/>
                </a:lnTo>
                <a:lnTo>
                  <a:pt x="78812" y="37112"/>
                </a:lnTo>
                <a:lnTo>
                  <a:pt x="117550" y="15114"/>
                </a:lnTo>
                <a:lnTo>
                  <a:pt x="161217" y="2517"/>
                </a:lnTo>
                <a:lnTo>
                  <a:pt x="192404" y="0"/>
                </a:lnTo>
                <a:lnTo>
                  <a:pt x="2222754" y="0"/>
                </a:lnTo>
                <a:lnTo>
                  <a:pt x="2268961" y="5589"/>
                </a:lnTo>
                <a:lnTo>
                  <a:pt x="2311135" y="21468"/>
                </a:lnTo>
                <a:lnTo>
                  <a:pt x="2347932" y="46303"/>
                </a:lnTo>
                <a:lnTo>
                  <a:pt x="2378009" y="78757"/>
                </a:lnTo>
                <a:lnTo>
                  <a:pt x="2400026" y="117496"/>
                </a:lnTo>
                <a:lnTo>
                  <a:pt x="2412638" y="161187"/>
                </a:lnTo>
                <a:lnTo>
                  <a:pt x="2415158" y="192404"/>
                </a:lnTo>
                <a:lnTo>
                  <a:pt x="2415158" y="1731771"/>
                </a:lnTo>
                <a:lnTo>
                  <a:pt x="2409562" y="1778021"/>
                </a:lnTo>
                <a:lnTo>
                  <a:pt x="2393666" y="1820209"/>
                </a:lnTo>
                <a:lnTo>
                  <a:pt x="2368813" y="1857002"/>
                </a:lnTo>
                <a:lnTo>
                  <a:pt x="2336346" y="1887064"/>
                </a:lnTo>
                <a:lnTo>
                  <a:pt x="2297608" y="1909062"/>
                </a:lnTo>
                <a:lnTo>
                  <a:pt x="2253941" y="1921659"/>
                </a:lnTo>
                <a:lnTo>
                  <a:pt x="2222754" y="1924177"/>
                </a:lnTo>
                <a:lnTo>
                  <a:pt x="192404" y="1924177"/>
                </a:lnTo>
                <a:lnTo>
                  <a:pt x="146197" y="1918587"/>
                </a:lnTo>
                <a:lnTo>
                  <a:pt x="104023" y="1902708"/>
                </a:lnTo>
                <a:lnTo>
                  <a:pt x="67226" y="1877873"/>
                </a:lnTo>
                <a:lnTo>
                  <a:pt x="37149" y="1845419"/>
                </a:lnTo>
                <a:lnTo>
                  <a:pt x="15132" y="1806680"/>
                </a:lnTo>
                <a:lnTo>
                  <a:pt x="2520" y="1762989"/>
                </a:lnTo>
                <a:lnTo>
                  <a:pt x="0" y="1731771"/>
                </a:lnTo>
                <a:lnTo>
                  <a:pt x="0" y="1924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6150" y="3235960"/>
            <a:ext cx="2415540" cy="2805430"/>
          </a:xfrm>
          <a:custGeom>
            <a:avLst/>
            <a:gdLst/>
            <a:ahLst/>
            <a:cxnLst/>
            <a:rect l="l" t="t" r="r" b="b"/>
            <a:pathLst>
              <a:path w="2415540" h="2805429">
                <a:moveTo>
                  <a:pt x="2415031" y="0"/>
                </a:moveTo>
                <a:lnTo>
                  <a:pt x="0" y="0"/>
                </a:lnTo>
                <a:lnTo>
                  <a:pt x="0" y="2551315"/>
                </a:lnTo>
                <a:lnTo>
                  <a:pt x="3319" y="2592449"/>
                </a:lnTo>
                <a:lnTo>
                  <a:pt x="12927" y="2631469"/>
                </a:lnTo>
                <a:lnTo>
                  <a:pt x="28302" y="2667853"/>
                </a:lnTo>
                <a:lnTo>
                  <a:pt x="48922" y="2701080"/>
                </a:lnTo>
                <a:lnTo>
                  <a:pt x="74263" y="2730627"/>
                </a:lnTo>
                <a:lnTo>
                  <a:pt x="103802" y="2755972"/>
                </a:lnTo>
                <a:lnTo>
                  <a:pt x="137018" y="2776593"/>
                </a:lnTo>
                <a:lnTo>
                  <a:pt x="173386" y="2791969"/>
                </a:lnTo>
                <a:lnTo>
                  <a:pt x="212385" y="2801577"/>
                </a:lnTo>
                <a:lnTo>
                  <a:pt x="253491" y="2804896"/>
                </a:lnTo>
                <a:lnTo>
                  <a:pt x="2161413" y="2804896"/>
                </a:lnTo>
                <a:lnTo>
                  <a:pt x="2202554" y="2801577"/>
                </a:lnTo>
                <a:lnTo>
                  <a:pt x="2241580" y="2791969"/>
                </a:lnTo>
                <a:lnTo>
                  <a:pt x="2277970" y="2776593"/>
                </a:lnTo>
                <a:lnTo>
                  <a:pt x="2311201" y="2755972"/>
                </a:lnTo>
                <a:lnTo>
                  <a:pt x="2340752" y="2730627"/>
                </a:lnTo>
                <a:lnTo>
                  <a:pt x="2366101" y="2701080"/>
                </a:lnTo>
                <a:lnTo>
                  <a:pt x="2386725" y="2667853"/>
                </a:lnTo>
                <a:lnTo>
                  <a:pt x="2402103" y="2631469"/>
                </a:lnTo>
                <a:lnTo>
                  <a:pt x="2411712" y="2592449"/>
                </a:lnTo>
                <a:lnTo>
                  <a:pt x="2415031" y="2551315"/>
                </a:lnTo>
                <a:lnTo>
                  <a:pt x="241503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6150" y="3235960"/>
            <a:ext cx="2415540" cy="2805430"/>
          </a:xfrm>
          <a:custGeom>
            <a:avLst/>
            <a:gdLst/>
            <a:ahLst/>
            <a:cxnLst/>
            <a:rect l="l" t="t" r="r" b="b"/>
            <a:pathLst>
              <a:path w="2415540" h="2805429">
                <a:moveTo>
                  <a:pt x="2161413" y="2804896"/>
                </a:moveTo>
                <a:lnTo>
                  <a:pt x="253491" y="2804896"/>
                </a:lnTo>
                <a:lnTo>
                  <a:pt x="232707" y="2804056"/>
                </a:lnTo>
                <a:lnTo>
                  <a:pt x="192589" y="2797527"/>
                </a:lnTo>
                <a:lnTo>
                  <a:pt x="154840" y="2784969"/>
                </a:lnTo>
                <a:lnTo>
                  <a:pt x="119983" y="2766905"/>
                </a:lnTo>
                <a:lnTo>
                  <a:pt x="88540" y="2743857"/>
                </a:lnTo>
                <a:lnTo>
                  <a:pt x="61035" y="2716346"/>
                </a:lnTo>
                <a:lnTo>
                  <a:pt x="37989" y="2684894"/>
                </a:lnTo>
                <a:lnTo>
                  <a:pt x="19927" y="2650023"/>
                </a:lnTo>
                <a:lnTo>
                  <a:pt x="7369" y="2612256"/>
                </a:lnTo>
                <a:lnTo>
                  <a:pt x="840" y="2572114"/>
                </a:lnTo>
                <a:lnTo>
                  <a:pt x="0" y="2551315"/>
                </a:lnTo>
                <a:lnTo>
                  <a:pt x="0" y="0"/>
                </a:lnTo>
                <a:lnTo>
                  <a:pt x="2415031" y="0"/>
                </a:lnTo>
                <a:lnTo>
                  <a:pt x="2415031" y="2551315"/>
                </a:lnTo>
                <a:lnTo>
                  <a:pt x="2411712" y="2592449"/>
                </a:lnTo>
                <a:lnTo>
                  <a:pt x="2402103" y="2631469"/>
                </a:lnTo>
                <a:lnTo>
                  <a:pt x="2386725" y="2667853"/>
                </a:lnTo>
                <a:lnTo>
                  <a:pt x="2366101" y="2701080"/>
                </a:lnTo>
                <a:lnTo>
                  <a:pt x="2340752" y="2730627"/>
                </a:lnTo>
                <a:lnTo>
                  <a:pt x="2311201" y="2755972"/>
                </a:lnTo>
                <a:lnTo>
                  <a:pt x="2277970" y="2776593"/>
                </a:lnTo>
                <a:lnTo>
                  <a:pt x="2241580" y="2791969"/>
                </a:lnTo>
                <a:lnTo>
                  <a:pt x="2202554" y="2801577"/>
                </a:lnTo>
                <a:lnTo>
                  <a:pt x="2161413" y="2804896"/>
                </a:lnTo>
                <a:close/>
              </a:path>
            </a:pathLst>
          </a:custGeom>
          <a:ln w="762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26150" y="3235960"/>
            <a:ext cx="2415540" cy="268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0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el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ts val="2760"/>
              </a:lnSpc>
            </a:pP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ng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P</a:t>
            </a:r>
            <a:r>
              <a:rPr sz="2400" b="1" spc="-40" dirty="0">
                <a:latin typeface="Calibri"/>
                <a:cs typeface="Calibri"/>
              </a:rPr>
              <a:t>att</a:t>
            </a:r>
            <a:r>
              <a:rPr sz="2400" b="1" spc="-5" dirty="0">
                <a:latin typeface="Calibri"/>
                <a:cs typeface="Calibri"/>
              </a:rPr>
              <a:t>ern</a:t>
            </a:r>
            <a:endParaRPr sz="2400" dirty="0">
              <a:latin typeface="Calibri"/>
              <a:cs typeface="Calibri"/>
            </a:endParaRPr>
          </a:p>
          <a:p>
            <a:pPr marL="38100" algn="ctr">
              <a:lnSpc>
                <a:spcPct val="100000"/>
              </a:lnSpc>
              <a:spcBef>
                <a:spcPts val="2150"/>
              </a:spcBef>
            </a:pPr>
            <a:r>
              <a:rPr sz="1800" b="1" spc="-15" dirty="0">
                <a:latin typeface="Calibri"/>
                <a:cs typeface="Calibri"/>
              </a:rPr>
              <a:t>Out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an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 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(5)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873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lly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Su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ce</a:t>
            </a:r>
            <a:r>
              <a:rPr sz="1800" b="1" spc="-25" dirty="0">
                <a:latin typeface="Calibri"/>
                <a:cs typeface="Calibri"/>
              </a:rPr>
              <a:t>ss</a:t>
            </a:r>
            <a:r>
              <a:rPr sz="1800" b="1" spc="-15" dirty="0">
                <a:latin typeface="Calibri"/>
                <a:cs typeface="Calibri"/>
              </a:rPr>
              <a:t>fu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 (3)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7465" algn="ctr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Unacce</a:t>
            </a:r>
            <a:r>
              <a:rPr sz="1800" b="1" spc="-20" dirty="0">
                <a:latin typeface="Calibri"/>
                <a:cs typeface="Calibri"/>
              </a:rPr>
              <a:t>p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(1)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2</a:t>
            </a:r>
          </a:p>
          <a:p>
            <a:pPr marL="35052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7213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16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5" name="object 25"/>
          <p:cNvSpPr txBox="1"/>
          <p:nvPr/>
        </p:nvSpPr>
        <p:spPr>
          <a:xfrm>
            <a:off x="2858516" y="6303441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spc="-55" dirty="0"/>
              <a:t>K</a:t>
            </a:r>
            <a:r>
              <a:rPr spc="-25" dirty="0"/>
              <a:t>e</a:t>
            </a:r>
            <a:r>
              <a:rPr dirty="0"/>
              <a:t>y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dirty="0"/>
              <a:t>Mana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10" dirty="0"/>
              <a:t> </a:t>
            </a:r>
            <a:r>
              <a:rPr spc="-35" dirty="0"/>
              <a:t>F</a:t>
            </a:r>
            <a:r>
              <a:rPr spc="-5" dirty="0"/>
              <a:t>e</a:t>
            </a:r>
            <a:r>
              <a:rPr spc="-20" dirty="0"/>
              <a:t>a</a:t>
            </a:r>
            <a:r>
              <a:rPr dirty="0"/>
              <a:t>t</a:t>
            </a:r>
            <a:r>
              <a:rPr spc="-15" dirty="0"/>
              <a:t>u</a:t>
            </a:r>
            <a:r>
              <a:rPr spc="-30" dirty="0"/>
              <a:t>r</a:t>
            </a:r>
            <a:r>
              <a:rPr spc="-5" dirty="0"/>
              <a:t>es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1219200"/>
            <a:ext cx="8229600" cy="2208530"/>
          </a:xfrm>
          <a:custGeom>
            <a:avLst/>
            <a:gdLst/>
            <a:ahLst/>
            <a:cxnLst/>
            <a:rect l="l" t="t" r="r" b="b"/>
            <a:pathLst>
              <a:path w="8229600" h="2208529">
                <a:moveTo>
                  <a:pt x="0" y="220852"/>
                </a:moveTo>
                <a:lnTo>
                  <a:pt x="6417" y="167755"/>
                </a:lnTo>
                <a:lnTo>
                  <a:pt x="24645" y="119326"/>
                </a:lnTo>
                <a:lnTo>
                  <a:pt x="53152" y="77094"/>
                </a:lnTo>
                <a:lnTo>
                  <a:pt x="90402" y="42590"/>
                </a:lnTo>
                <a:lnTo>
                  <a:pt x="134861" y="17345"/>
                </a:lnTo>
                <a:lnTo>
                  <a:pt x="184996" y="2888"/>
                </a:lnTo>
                <a:lnTo>
                  <a:pt x="220814" y="0"/>
                </a:lnTo>
                <a:lnTo>
                  <a:pt x="8008747" y="0"/>
                </a:lnTo>
                <a:lnTo>
                  <a:pt x="8061844" y="6414"/>
                </a:lnTo>
                <a:lnTo>
                  <a:pt x="8110273" y="24637"/>
                </a:lnTo>
                <a:lnTo>
                  <a:pt x="8152505" y="53138"/>
                </a:lnTo>
                <a:lnTo>
                  <a:pt x="8187009" y="90388"/>
                </a:lnTo>
                <a:lnTo>
                  <a:pt x="8212254" y="134856"/>
                </a:lnTo>
                <a:lnTo>
                  <a:pt x="8226711" y="185011"/>
                </a:lnTo>
                <a:lnTo>
                  <a:pt x="8229600" y="220852"/>
                </a:lnTo>
                <a:lnTo>
                  <a:pt x="8229600" y="1987296"/>
                </a:lnTo>
                <a:lnTo>
                  <a:pt x="8223185" y="2040352"/>
                </a:lnTo>
                <a:lnTo>
                  <a:pt x="8204962" y="2088766"/>
                </a:lnTo>
                <a:lnTo>
                  <a:pt x="8176461" y="2131002"/>
                </a:lnTo>
                <a:lnTo>
                  <a:pt x="8139211" y="2165521"/>
                </a:lnTo>
                <a:lnTo>
                  <a:pt x="8094743" y="2190785"/>
                </a:lnTo>
                <a:lnTo>
                  <a:pt x="8044588" y="2205256"/>
                </a:lnTo>
                <a:lnTo>
                  <a:pt x="8008747" y="2208149"/>
                </a:lnTo>
                <a:lnTo>
                  <a:pt x="220814" y="2208149"/>
                </a:lnTo>
                <a:lnTo>
                  <a:pt x="167748" y="2201727"/>
                </a:lnTo>
                <a:lnTo>
                  <a:pt x="119335" y="2183487"/>
                </a:lnTo>
                <a:lnTo>
                  <a:pt x="77108" y="2154967"/>
                </a:lnTo>
                <a:lnTo>
                  <a:pt x="42602" y="2117705"/>
                </a:lnTo>
                <a:lnTo>
                  <a:pt x="17351" y="2073239"/>
                </a:lnTo>
                <a:lnTo>
                  <a:pt x="2889" y="2023106"/>
                </a:lnTo>
                <a:lnTo>
                  <a:pt x="0" y="1987296"/>
                </a:lnTo>
                <a:lnTo>
                  <a:pt x="0" y="220852"/>
                </a:lnTo>
                <a:close/>
              </a:path>
            </a:pathLst>
          </a:custGeom>
          <a:ln w="25400">
            <a:solidFill>
              <a:srgbClr val="D5C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3015" y="1512188"/>
            <a:ext cx="1499616" cy="1618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087" y="3427348"/>
            <a:ext cx="2417445" cy="2699385"/>
          </a:xfrm>
          <a:custGeom>
            <a:avLst/>
            <a:gdLst/>
            <a:ahLst/>
            <a:cxnLst/>
            <a:rect l="l" t="t" r="r" b="b"/>
            <a:pathLst>
              <a:path w="2417445" h="2699385">
                <a:moveTo>
                  <a:pt x="2417445" y="0"/>
                </a:moveTo>
                <a:lnTo>
                  <a:pt x="0" y="0"/>
                </a:lnTo>
                <a:lnTo>
                  <a:pt x="0" y="2444978"/>
                </a:lnTo>
                <a:lnTo>
                  <a:pt x="3322" y="2486153"/>
                </a:lnTo>
                <a:lnTo>
                  <a:pt x="12940" y="2525212"/>
                </a:lnTo>
                <a:lnTo>
                  <a:pt x="28331" y="2561633"/>
                </a:lnTo>
                <a:lnTo>
                  <a:pt x="48973" y="2594892"/>
                </a:lnTo>
                <a:lnTo>
                  <a:pt x="74344" y="2624469"/>
                </a:lnTo>
                <a:lnTo>
                  <a:pt x="103920" y="2649839"/>
                </a:lnTo>
                <a:lnTo>
                  <a:pt x="137180" y="2670482"/>
                </a:lnTo>
                <a:lnTo>
                  <a:pt x="173601" y="2685873"/>
                </a:lnTo>
                <a:lnTo>
                  <a:pt x="212660" y="2695491"/>
                </a:lnTo>
                <a:lnTo>
                  <a:pt x="253834" y="2698813"/>
                </a:lnTo>
                <a:lnTo>
                  <a:pt x="2163572" y="2698813"/>
                </a:lnTo>
                <a:lnTo>
                  <a:pt x="2204750" y="2695491"/>
                </a:lnTo>
                <a:lnTo>
                  <a:pt x="2243814" y="2685873"/>
                </a:lnTo>
                <a:lnTo>
                  <a:pt x="2280240" y="2670482"/>
                </a:lnTo>
                <a:lnTo>
                  <a:pt x="2313505" y="2649839"/>
                </a:lnTo>
                <a:lnTo>
                  <a:pt x="2343086" y="2624469"/>
                </a:lnTo>
                <a:lnTo>
                  <a:pt x="2368461" y="2594892"/>
                </a:lnTo>
                <a:lnTo>
                  <a:pt x="2389107" y="2561633"/>
                </a:lnTo>
                <a:lnTo>
                  <a:pt x="2404502" y="2525212"/>
                </a:lnTo>
                <a:lnTo>
                  <a:pt x="2414122" y="2486153"/>
                </a:lnTo>
                <a:lnTo>
                  <a:pt x="2417445" y="2444978"/>
                </a:lnTo>
                <a:lnTo>
                  <a:pt x="24174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087" y="3427348"/>
            <a:ext cx="2417445" cy="2699385"/>
          </a:xfrm>
          <a:custGeom>
            <a:avLst/>
            <a:gdLst/>
            <a:ahLst/>
            <a:cxnLst/>
            <a:rect l="l" t="t" r="r" b="b"/>
            <a:pathLst>
              <a:path w="2417445" h="2699385">
                <a:moveTo>
                  <a:pt x="2163572" y="2698813"/>
                </a:moveTo>
                <a:lnTo>
                  <a:pt x="253834" y="2698813"/>
                </a:lnTo>
                <a:lnTo>
                  <a:pt x="233015" y="2697972"/>
                </a:lnTo>
                <a:lnTo>
                  <a:pt x="192833" y="2691436"/>
                </a:lnTo>
                <a:lnTo>
                  <a:pt x="155028" y="2678866"/>
                </a:lnTo>
                <a:lnTo>
                  <a:pt x="120122" y="2660784"/>
                </a:lnTo>
                <a:lnTo>
                  <a:pt x="88639" y="2637712"/>
                </a:lnTo>
                <a:lnTo>
                  <a:pt x="61100" y="2610174"/>
                </a:lnTo>
                <a:lnTo>
                  <a:pt x="38028" y="2578690"/>
                </a:lnTo>
                <a:lnTo>
                  <a:pt x="19946" y="2543785"/>
                </a:lnTo>
                <a:lnTo>
                  <a:pt x="7376" y="2505980"/>
                </a:lnTo>
                <a:lnTo>
                  <a:pt x="841" y="2465797"/>
                </a:lnTo>
                <a:lnTo>
                  <a:pt x="0" y="2444978"/>
                </a:lnTo>
                <a:lnTo>
                  <a:pt x="0" y="0"/>
                </a:lnTo>
                <a:lnTo>
                  <a:pt x="2417445" y="0"/>
                </a:lnTo>
                <a:lnTo>
                  <a:pt x="2417445" y="2444978"/>
                </a:lnTo>
                <a:lnTo>
                  <a:pt x="2414122" y="2486153"/>
                </a:lnTo>
                <a:lnTo>
                  <a:pt x="2404502" y="2525212"/>
                </a:lnTo>
                <a:lnTo>
                  <a:pt x="2389107" y="2561633"/>
                </a:lnTo>
                <a:lnTo>
                  <a:pt x="2368461" y="2594892"/>
                </a:lnTo>
                <a:lnTo>
                  <a:pt x="2343086" y="2624469"/>
                </a:lnTo>
                <a:lnTo>
                  <a:pt x="2313505" y="2649839"/>
                </a:lnTo>
                <a:lnTo>
                  <a:pt x="2280240" y="2670482"/>
                </a:lnTo>
                <a:lnTo>
                  <a:pt x="2243814" y="2685873"/>
                </a:lnTo>
                <a:lnTo>
                  <a:pt x="2204750" y="2695491"/>
                </a:lnTo>
                <a:lnTo>
                  <a:pt x="2163572" y="2698813"/>
                </a:lnTo>
                <a:close/>
              </a:path>
            </a:pathLst>
          </a:custGeom>
          <a:ln w="762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5916" y="3805809"/>
            <a:ext cx="1615440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 algn="just">
              <a:lnSpc>
                <a:spcPct val="91500"/>
              </a:lnSpc>
            </a:pPr>
            <a:r>
              <a:rPr sz="2400" spc="-5" dirty="0">
                <a:latin typeface="Calibri"/>
                <a:cs typeface="Calibri"/>
              </a:rPr>
              <a:t>Co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tinuous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71900" y="1513966"/>
            <a:ext cx="1600200" cy="1618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3214" y="3427348"/>
            <a:ext cx="2417445" cy="2699385"/>
          </a:xfrm>
          <a:custGeom>
            <a:avLst/>
            <a:gdLst/>
            <a:ahLst/>
            <a:cxnLst/>
            <a:rect l="l" t="t" r="r" b="b"/>
            <a:pathLst>
              <a:path w="2417445" h="2699385">
                <a:moveTo>
                  <a:pt x="2417445" y="0"/>
                </a:moveTo>
                <a:lnTo>
                  <a:pt x="0" y="0"/>
                </a:lnTo>
                <a:lnTo>
                  <a:pt x="0" y="2444978"/>
                </a:lnTo>
                <a:lnTo>
                  <a:pt x="3322" y="2486153"/>
                </a:lnTo>
                <a:lnTo>
                  <a:pt x="12942" y="2525212"/>
                </a:lnTo>
                <a:lnTo>
                  <a:pt x="28337" y="2561633"/>
                </a:lnTo>
                <a:lnTo>
                  <a:pt x="48983" y="2594892"/>
                </a:lnTo>
                <a:lnTo>
                  <a:pt x="74358" y="2624469"/>
                </a:lnTo>
                <a:lnTo>
                  <a:pt x="103939" y="2649839"/>
                </a:lnTo>
                <a:lnTo>
                  <a:pt x="137204" y="2670482"/>
                </a:lnTo>
                <a:lnTo>
                  <a:pt x="173630" y="2685873"/>
                </a:lnTo>
                <a:lnTo>
                  <a:pt x="212694" y="2695491"/>
                </a:lnTo>
                <a:lnTo>
                  <a:pt x="253873" y="2698813"/>
                </a:lnTo>
                <a:lnTo>
                  <a:pt x="2163699" y="2698813"/>
                </a:lnTo>
                <a:lnTo>
                  <a:pt x="2204874" y="2695491"/>
                </a:lnTo>
                <a:lnTo>
                  <a:pt x="2243928" y="2685873"/>
                </a:lnTo>
                <a:lnTo>
                  <a:pt x="2280339" y="2670482"/>
                </a:lnTo>
                <a:lnTo>
                  <a:pt x="2313587" y="2649839"/>
                </a:lnTo>
                <a:lnTo>
                  <a:pt x="2343150" y="2624469"/>
                </a:lnTo>
                <a:lnTo>
                  <a:pt x="2368506" y="2594892"/>
                </a:lnTo>
                <a:lnTo>
                  <a:pt x="2389135" y="2561633"/>
                </a:lnTo>
                <a:lnTo>
                  <a:pt x="2404515" y="2525212"/>
                </a:lnTo>
                <a:lnTo>
                  <a:pt x="2414125" y="2486153"/>
                </a:lnTo>
                <a:lnTo>
                  <a:pt x="2417445" y="2444978"/>
                </a:lnTo>
                <a:lnTo>
                  <a:pt x="24174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3214" y="3427348"/>
            <a:ext cx="2417445" cy="2699385"/>
          </a:xfrm>
          <a:custGeom>
            <a:avLst/>
            <a:gdLst/>
            <a:ahLst/>
            <a:cxnLst/>
            <a:rect l="l" t="t" r="r" b="b"/>
            <a:pathLst>
              <a:path w="2417445" h="2699385">
                <a:moveTo>
                  <a:pt x="2163699" y="2698813"/>
                </a:moveTo>
                <a:lnTo>
                  <a:pt x="253873" y="2698813"/>
                </a:lnTo>
                <a:lnTo>
                  <a:pt x="233051" y="2697972"/>
                </a:lnTo>
                <a:lnTo>
                  <a:pt x="192865" y="2691436"/>
                </a:lnTo>
                <a:lnTo>
                  <a:pt x="155055" y="2678866"/>
                </a:lnTo>
                <a:lnTo>
                  <a:pt x="120144" y="2660784"/>
                </a:lnTo>
                <a:lnTo>
                  <a:pt x="88656" y="2637712"/>
                </a:lnTo>
                <a:lnTo>
                  <a:pt x="61112" y="2610174"/>
                </a:lnTo>
                <a:lnTo>
                  <a:pt x="38036" y="2578690"/>
                </a:lnTo>
                <a:lnTo>
                  <a:pt x="19950" y="2543785"/>
                </a:lnTo>
                <a:lnTo>
                  <a:pt x="7378" y="2505980"/>
                </a:lnTo>
                <a:lnTo>
                  <a:pt x="841" y="2465797"/>
                </a:lnTo>
                <a:lnTo>
                  <a:pt x="0" y="2444978"/>
                </a:lnTo>
                <a:lnTo>
                  <a:pt x="0" y="0"/>
                </a:lnTo>
                <a:lnTo>
                  <a:pt x="2417445" y="0"/>
                </a:lnTo>
                <a:lnTo>
                  <a:pt x="2417445" y="2444978"/>
                </a:lnTo>
                <a:lnTo>
                  <a:pt x="2414125" y="2486153"/>
                </a:lnTo>
                <a:lnTo>
                  <a:pt x="2404515" y="2525212"/>
                </a:lnTo>
                <a:lnTo>
                  <a:pt x="2389135" y="2561633"/>
                </a:lnTo>
                <a:lnTo>
                  <a:pt x="2368506" y="2594892"/>
                </a:lnTo>
                <a:lnTo>
                  <a:pt x="2343150" y="2624469"/>
                </a:lnTo>
                <a:lnTo>
                  <a:pt x="2313587" y="2649839"/>
                </a:lnTo>
                <a:lnTo>
                  <a:pt x="2280339" y="2670482"/>
                </a:lnTo>
                <a:lnTo>
                  <a:pt x="2243928" y="2685873"/>
                </a:lnTo>
                <a:lnTo>
                  <a:pt x="2204874" y="2695491"/>
                </a:lnTo>
                <a:lnTo>
                  <a:pt x="2163699" y="2698813"/>
                </a:lnTo>
                <a:close/>
              </a:path>
            </a:pathLst>
          </a:custGeom>
          <a:ln w="762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97909" y="3805809"/>
            <a:ext cx="195008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500"/>
              </a:lnSpc>
            </a:pP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Cultu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titudinal </a:t>
            </a:r>
            <a:r>
              <a:rPr sz="2400" spc="-5" dirty="0">
                <a:latin typeface="Calibri"/>
                <a:cs typeface="Calibri"/>
              </a:rPr>
              <a:t>Ch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16853" y="1705978"/>
            <a:ext cx="1828800" cy="12344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2466" y="3427348"/>
            <a:ext cx="2417445" cy="2699385"/>
          </a:xfrm>
          <a:custGeom>
            <a:avLst/>
            <a:gdLst/>
            <a:ahLst/>
            <a:cxnLst/>
            <a:rect l="l" t="t" r="r" b="b"/>
            <a:pathLst>
              <a:path w="2417445" h="2699385">
                <a:moveTo>
                  <a:pt x="2417444" y="0"/>
                </a:moveTo>
                <a:lnTo>
                  <a:pt x="0" y="0"/>
                </a:lnTo>
                <a:lnTo>
                  <a:pt x="0" y="2444978"/>
                </a:lnTo>
                <a:lnTo>
                  <a:pt x="3322" y="2486153"/>
                </a:lnTo>
                <a:lnTo>
                  <a:pt x="12942" y="2525212"/>
                </a:lnTo>
                <a:lnTo>
                  <a:pt x="28337" y="2561633"/>
                </a:lnTo>
                <a:lnTo>
                  <a:pt x="48983" y="2594892"/>
                </a:lnTo>
                <a:lnTo>
                  <a:pt x="74358" y="2624469"/>
                </a:lnTo>
                <a:lnTo>
                  <a:pt x="103939" y="2649839"/>
                </a:lnTo>
                <a:lnTo>
                  <a:pt x="137204" y="2670482"/>
                </a:lnTo>
                <a:lnTo>
                  <a:pt x="173630" y="2685873"/>
                </a:lnTo>
                <a:lnTo>
                  <a:pt x="212694" y="2695491"/>
                </a:lnTo>
                <a:lnTo>
                  <a:pt x="253873" y="2698813"/>
                </a:lnTo>
                <a:lnTo>
                  <a:pt x="2163572" y="2698813"/>
                </a:lnTo>
                <a:lnTo>
                  <a:pt x="2204750" y="2695491"/>
                </a:lnTo>
                <a:lnTo>
                  <a:pt x="2243814" y="2685873"/>
                </a:lnTo>
                <a:lnTo>
                  <a:pt x="2280240" y="2670482"/>
                </a:lnTo>
                <a:lnTo>
                  <a:pt x="2313505" y="2649839"/>
                </a:lnTo>
                <a:lnTo>
                  <a:pt x="2343086" y="2624469"/>
                </a:lnTo>
                <a:lnTo>
                  <a:pt x="2368461" y="2594892"/>
                </a:lnTo>
                <a:lnTo>
                  <a:pt x="2389107" y="2561633"/>
                </a:lnTo>
                <a:lnTo>
                  <a:pt x="2404502" y="2525212"/>
                </a:lnTo>
                <a:lnTo>
                  <a:pt x="2414122" y="2486153"/>
                </a:lnTo>
                <a:lnTo>
                  <a:pt x="2417444" y="2444978"/>
                </a:lnTo>
                <a:lnTo>
                  <a:pt x="241744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2466" y="3427348"/>
            <a:ext cx="2417445" cy="2699385"/>
          </a:xfrm>
          <a:custGeom>
            <a:avLst/>
            <a:gdLst/>
            <a:ahLst/>
            <a:cxnLst/>
            <a:rect l="l" t="t" r="r" b="b"/>
            <a:pathLst>
              <a:path w="2417445" h="2699385">
                <a:moveTo>
                  <a:pt x="2163572" y="2698813"/>
                </a:moveTo>
                <a:lnTo>
                  <a:pt x="253873" y="2698813"/>
                </a:lnTo>
                <a:lnTo>
                  <a:pt x="233051" y="2697972"/>
                </a:lnTo>
                <a:lnTo>
                  <a:pt x="192865" y="2691436"/>
                </a:lnTo>
                <a:lnTo>
                  <a:pt x="155055" y="2678866"/>
                </a:lnTo>
                <a:lnTo>
                  <a:pt x="120144" y="2660784"/>
                </a:lnTo>
                <a:lnTo>
                  <a:pt x="88656" y="2637712"/>
                </a:lnTo>
                <a:lnTo>
                  <a:pt x="61112" y="2610174"/>
                </a:lnTo>
                <a:lnTo>
                  <a:pt x="38036" y="2578690"/>
                </a:lnTo>
                <a:lnTo>
                  <a:pt x="19950" y="2543785"/>
                </a:lnTo>
                <a:lnTo>
                  <a:pt x="7378" y="2505980"/>
                </a:lnTo>
                <a:lnTo>
                  <a:pt x="841" y="2465797"/>
                </a:lnTo>
                <a:lnTo>
                  <a:pt x="0" y="2444978"/>
                </a:lnTo>
                <a:lnTo>
                  <a:pt x="0" y="0"/>
                </a:lnTo>
                <a:lnTo>
                  <a:pt x="2417444" y="0"/>
                </a:lnTo>
                <a:lnTo>
                  <a:pt x="2417444" y="2444978"/>
                </a:lnTo>
                <a:lnTo>
                  <a:pt x="2414122" y="2486153"/>
                </a:lnTo>
                <a:lnTo>
                  <a:pt x="2404502" y="2525212"/>
                </a:lnTo>
                <a:lnTo>
                  <a:pt x="2389107" y="2561633"/>
                </a:lnTo>
                <a:lnTo>
                  <a:pt x="2368461" y="2594892"/>
                </a:lnTo>
                <a:lnTo>
                  <a:pt x="2343086" y="2624469"/>
                </a:lnTo>
                <a:lnTo>
                  <a:pt x="2313505" y="2649839"/>
                </a:lnTo>
                <a:lnTo>
                  <a:pt x="2280240" y="2670482"/>
                </a:lnTo>
                <a:lnTo>
                  <a:pt x="2243814" y="2685873"/>
                </a:lnTo>
                <a:lnTo>
                  <a:pt x="2204750" y="2695491"/>
                </a:lnTo>
                <a:lnTo>
                  <a:pt x="2163572" y="2698813"/>
                </a:lnTo>
                <a:close/>
              </a:path>
            </a:pathLst>
          </a:custGeom>
          <a:ln w="762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56730" y="3805809"/>
            <a:ext cx="1755775" cy="1698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91500"/>
              </a:lnSpc>
            </a:pPr>
            <a:r>
              <a:rPr sz="2400" dirty="0">
                <a:latin typeface="Calibri"/>
                <a:cs typeface="Calibri"/>
              </a:rPr>
              <a:t>Au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5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20" dirty="0" smtClean="0">
                <a:latin typeface="Calibri"/>
                <a:cs typeface="Calibri"/>
              </a:rPr>
              <a:t>T</a:t>
            </a:r>
            <a:r>
              <a:rPr sz="2400" spc="-5" dirty="0" smtClean="0">
                <a:latin typeface="Calibri"/>
                <a:cs typeface="Calibri"/>
              </a:rPr>
              <a:t>ool</a:t>
            </a:r>
            <a:endParaRPr lang="en-US" sz="2400" spc="-5" dirty="0" smtClean="0">
              <a:latin typeface="Calibri"/>
              <a:cs typeface="Calibri"/>
            </a:endParaRPr>
          </a:p>
          <a:p>
            <a:pPr marL="12700" marR="5080" indent="-2540" algn="ctr">
              <a:lnSpc>
                <a:spcPct val="91500"/>
              </a:lnSpc>
            </a:pPr>
            <a:r>
              <a:rPr lang="en-US" sz="2400" spc="-5" dirty="0" smtClean="0">
                <a:latin typeface="Calibri"/>
                <a:cs typeface="Calibri"/>
              </a:rPr>
              <a:t>(Training to Follow)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2</a:t>
            </a:r>
          </a:p>
          <a:p>
            <a:pPr marL="35052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7213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17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0" name="object 20"/>
          <p:cNvSpPr txBox="1"/>
          <p:nvPr/>
        </p:nvSpPr>
        <p:spPr>
          <a:xfrm>
            <a:off x="2858516" y="6303441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spc="-5" dirty="0"/>
              <a:t>Do</a:t>
            </a:r>
            <a:r>
              <a:rPr dirty="0"/>
              <a:t>D</a:t>
            </a:r>
            <a:r>
              <a:rPr spc="-1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dirty="0"/>
              <a:t>Mana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Model</a:t>
            </a:r>
          </a:p>
        </p:txBody>
      </p:sp>
      <p:sp>
        <p:nvSpPr>
          <p:cNvPr id="6" name="object 6"/>
          <p:cNvSpPr/>
          <p:nvPr/>
        </p:nvSpPr>
        <p:spPr>
          <a:xfrm>
            <a:off x="4775961" y="1251203"/>
            <a:ext cx="2176780" cy="3264535"/>
          </a:xfrm>
          <a:custGeom>
            <a:avLst/>
            <a:gdLst/>
            <a:ahLst/>
            <a:cxnLst/>
            <a:rect l="l" t="t" r="r" b="b"/>
            <a:pathLst>
              <a:path w="2176779" h="3264535">
                <a:moveTo>
                  <a:pt x="0" y="0"/>
                </a:moveTo>
                <a:lnTo>
                  <a:pt x="0" y="2176272"/>
                </a:lnTo>
                <a:lnTo>
                  <a:pt x="1884680" y="3264408"/>
                </a:lnTo>
                <a:lnTo>
                  <a:pt x="1912651" y="3214454"/>
                </a:lnTo>
                <a:lnTo>
                  <a:pt x="1939259" y="3163861"/>
                </a:lnTo>
                <a:lnTo>
                  <a:pt x="1964495" y="3112659"/>
                </a:lnTo>
                <a:lnTo>
                  <a:pt x="1988352" y="3060874"/>
                </a:lnTo>
                <a:lnTo>
                  <a:pt x="2010822" y="3008536"/>
                </a:lnTo>
                <a:lnTo>
                  <a:pt x="2031898" y="2955673"/>
                </a:lnTo>
                <a:lnTo>
                  <a:pt x="2051571" y="2902313"/>
                </a:lnTo>
                <a:lnTo>
                  <a:pt x="2069835" y="2848484"/>
                </a:lnTo>
                <a:lnTo>
                  <a:pt x="2086682" y="2794214"/>
                </a:lnTo>
                <a:lnTo>
                  <a:pt x="2102103" y="2739532"/>
                </a:lnTo>
                <a:lnTo>
                  <a:pt x="2116093" y="2684467"/>
                </a:lnTo>
                <a:lnTo>
                  <a:pt x="2128641" y="2629046"/>
                </a:lnTo>
                <a:lnTo>
                  <a:pt x="2139742" y="2573297"/>
                </a:lnTo>
                <a:lnTo>
                  <a:pt x="2149388" y="2517250"/>
                </a:lnTo>
                <a:lnTo>
                  <a:pt x="2157571" y="2460932"/>
                </a:lnTo>
                <a:lnTo>
                  <a:pt x="2164283" y="2404372"/>
                </a:lnTo>
                <a:lnTo>
                  <a:pt x="2169516" y="2347597"/>
                </a:lnTo>
                <a:lnTo>
                  <a:pt x="2173264" y="2290637"/>
                </a:lnTo>
                <a:lnTo>
                  <a:pt x="2175518" y="2233519"/>
                </a:lnTo>
                <a:lnTo>
                  <a:pt x="2176271" y="2176272"/>
                </a:lnTo>
                <a:lnTo>
                  <a:pt x="2169057" y="1997783"/>
                </a:lnTo>
                <a:lnTo>
                  <a:pt x="2147788" y="1823267"/>
                </a:lnTo>
                <a:lnTo>
                  <a:pt x="2113024" y="1653286"/>
                </a:lnTo>
                <a:lnTo>
                  <a:pt x="2065324" y="1488399"/>
                </a:lnTo>
                <a:lnTo>
                  <a:pt x="2005250" y="1329166"/>
                </a:lnTo>
                <a:lnTo>
                  <a:pt x="1933361" y="1176147"/>
                </a:lnTo>
                <a:lnTo>
                  <a:pt x="1850217" y="1029902"/>
                </a:lnTo>
                <a:lnTo>
                  <a:pt x="1756379" y="890991"/>
                </a:lnTo>
                <a:lnTo>
                  <a:pt x="1652406" y="759974"/>
                </a:lnTo>
                <a:lnTo>
                  <a:pt x="1538858" y="637413"/>
                </a:lnTo>
                <a:lnTo>
                  <a:pt x="1416297" y="523865"/>
                </a:lnTo>
                <a:lnTo>
                  <a:pt x="1285280" y="419892"/>
                </a:lnTo>
                <a:lnTo>
                  <a:pt x="1146369" y="326054"/>
                </a:lnTo>
                <a:lnTo>
                  <a:pt x="1000125" y="242910"/>
                </a:lnTo>
                <a:lnTo>
                  <a:pt x="847105" y="171021"/>
                </a:lnTo>
                <a:lnTo>
                  <a:pt x="687872" y="110947"/>
                </a:lnTo>
                <a:lnTo>
                  <a:pt x="522985" y="63247"/>
                </a:lnTo>
                <a:lnTo>
                  <a:pt x="353004" y="28483"/>
                </a:lnTo>
                <a:lnTo>
                  <a:pt x="178488" y="7214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6838" y="2688996"/>
            <a:ext cx="148971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MONI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01620" y="3582923"/>
            <a:ext cx="3769360" cy="2175510"/>
          </a:xfrm>
          <a:custGeom>
            <a:avLst/>
            <a:gdLst/>
            <a:ahLst/>
            <a:cxnLst/>
            <a:rect l="l" t="t" r="r" b="b"/>
            <a:pathLst>
              <a:path w="3769359" h="2175510">
                <a:moveTo>
                  <a:pt x="1884680" y="0"/>
                </a:moveTo>
                <a:lnTo>
                  <a:pt x="0" y="1088136"/>
                </a:lnTo>
                <a:lnTo>
                  <a:pt x="29275" y="1137336"/>
                </a:lnTo>
                <a:lnTo>
                  <a:pt x="59785" y="1185674"/>
                </a:lnTo>
                <a:lnTo>
                  <a:pt x="91509" y="1233129"/>
                </a:lnTo>
                <a:lnTo>
                  <a:pt x="124427" y="1279680"/>
                </a:lnTo>
                <a:lnTo>
                  <a:pt x="158517" y="1325306"/>
                </a:lnTo>
                <a:lnTo>
                  <a:pt x="193760" y="1369987"/>
                </a:lnTo>
                <a:lnTo>
                  <a:pt x="230133" y="1413701"/>
                </a:lnTo>
                <a:lnTo>
                  <a:pt x="267618" y="1456429"/>
                </a:lnTo>
                <a:lnTo>
                  <a:pt x="306192" y="1498150"/>
                </a:lnTo>
                <a:lnTo>
                  <a:pt x="345836" y="1538843"/>
                </a:lnTo>
                <a:lnTo>
                  <a:pt x="386529" y="1578487"/>
                </a:lnTo>
                <a:lnTo>
                  <a:pt x="428250" y="1617061"/>
                </a:lnTo>
                <a:lnTo>
                  <a:pt x="470978" y="1654546"/>
                </a:lnTo>
                <a:lnTo>
                  <a:pt x="514692" y="1690919"/>
                </a:lnTo>
                <a:lnTo>
                  <a:pt x="559373" y="1726162"/>
                </a:lnTo>
                <a:lnTo>
                  <a:pt x="604999" y="1760252"/>
                </a:lnTo>
                <a:lnTo>
                  <a:pt x="651550" y="1793170"/>
                </a:lnTo>
                <a:lnTo>
                  <a:pt x="699005" y="1824894"/>
                </a:lnTo>
                <a:lnTo>
                  <a:pt x="747343" y="1855404"/>
                </a:lnTo>
                <a:lnTo>
                  <a:pt x="796544" y="1884679"/>
                </a:lnTo>
                <a:lnTo>
                  <a:pt x="954725" y="1967680"/>
                </a:lnTo>
                <a:lnTo>
                  <a:pt x="1116493" y="2036521"/>
                </a:lnTo>
                <a:lnTo>
                  <a:pt x="1281082" y="2091407"/>
                </a:lnTo>
                <a:lnTo>
                  <a:pt x="1447726" y="2132544"/>
                </a:lnTo>
                <a:lnTo>
                  <a:pt x="1615662" y="2160137"/>
                </a:lnTo>
                <a:lnTo>
                  <a:pt x="1784123" y="2174391"/>
                </a:lnTo>
                <a:lnTo>
                  <a:pt x="1952345" y="2175510"/>
                </a:lnTo>
                <a:lnTo>
                  <a:pt x="2119562" y="2163700"/>
                </a:lnTo>
                <a:lnTo>
                  <a:pt x="2285011" y="2139166"/>
                </a:lnTo>
                <a:lnTo>
                  <a:pt x="2447924" y="2102113"/>
                </a:lnTo>
                <a:lnTo>
                  <a:pt x="2607539" y="2052746"/>
                </a:lnTo>
                <a:lnTo>
                  <a:pt x="2763089" y="1991269"/>
                </a:lnTo>
                <a:lnTo>
                  <a:pt x="2913809" y="1917889"/>
                </a:lnTo>
                <a:lnTo>
                  <a:pt x="3058935" y="1832809"/>
                </a:lnTo>
                <a:lnTo>
                  <a:pt x="3197701" y="1736236"/>
                </a:lnTo>
                <a:lnTo>
                  <a:pt x="3329342" y="1628374"/>
                </a:lnTo>
                <a:lnTo>
                  <a:pt x="3453094" y="1509427"/>
                </a:lnTo>
                <a:lnTo>
                  <a:pt x="3568190" y="1379602"/>
                </a:lnTo>
                <a:lnTo>
                  <a:pt x="3673867" y="1239103"/>
                </a:lnTo>
                <a:lnTo>
                  <a:pt x="3769359" y="1088136"/>
                </a:lnTo>
                <a:lnTo>
                  <a:pt x="188468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1620" y="3582923"/>
            <a:ext cx="3769360" cy="2175510"/>
          </a:xfrm>
          <a:custGeom>
            <a:avLst/>
            <a:gdLst/>
            <a:ahLst/>
            <a:cxnLst/>
            <a:rect l="l" t="t" r="r" b="b"/>
            <a:pathLst>
              <a:path w="3769359" h="2175510">
                <a:moveTo>
                  <a:pt x="3769359" y="1088136"/>
                </a:moveTo>
                <a:lnTo>
                  <a:pt x="3673867" y="1239103"/>
                </a:lnTo>
                <a:lnTo>
                  <a:pt x="3568190" y="1379602"/>
                </a:lnTo>
                <a:lnTo>
                  <a:pt x="3453094" y="1509427"/>
                </a:lnTo>
                <a:lnTo>
                  <a:pt x="3329342" y="1628374"/>
                </a:lnTo>
                <a:lnTo>
                  <a:pt x="3197701" y="1736236"/>
                </a:lnTo>
                <a:lnTo>
                  <a:pt x="3058935" y="1832809"/>
                </a:lnTo>
                <a:lnTo>
                  <a:pt x="2913809" y="1917889"/>
                </a:lnTo>
                <a:lnTo>
                  <a:pt x="2763089" y="1991269"/>
                </a:lnTo>
                <a:lnTo>
                  <a:pt x="2607539" y="2052746"/>
                </a:lnTo>
                <a:lnTo>
                  <a:pt x="2447924" y="2102113"/>
                </a:lnTo>
                <a:lnTo>
                  <a:pt x="2285011" y="2139166"/>
                </a:lnTo>
                <a:lnTo>
                  <a:pt x="2119562" y="2163700"/>
                </a:lnTo>
                <a:lnTo>
                  <a:pt x="1952345" y="2175510"/>
                </a:lnTo>
                <a:lnTo>
                  <a:pt x="1784123" y="2174391"/>
                </a:lnTo>
                <a:lnTo>
                  <a:pt x="1615662" y="2160137"/>
                </a:lnTo>
                <a:lnTo>
                  <a:pt x="1447726" y="2132544"/>
                </a:lnTo>
                <a:lnTo>
                  <a:pt x="1281082" y="2091407"/>
                </a:lnTo>
                <a:lnTo>
                  <a:pt x="1116493" y="2036521"/>
                </a:lnTo>
                <a:lnTo>
                  <a:pt x="954725" y="1967680"/>
                </a:lnTo>
                <a:lnTo>
                  <a:pt x="796544" y="1884679"/>
                </a:lnTo>
                <a:lnTo>
                  <a:pt x="747343" y="1855404"/>
                </a:lnTo>
                <a:lnTo>
                  <a:pt x="699005" y="1824894"/>
                </a:lnTo>
                <a:lnTo>
                  <a:pt x="651550" y="1793170"/>
                </a:lnTo>
                <a:lnTo>
                  <a:pt x="604999" y="1760252"/>
                </a:lnTo>
                <a:lnTo>
                  <a:pt x="559373" y="1726162"/>
                </a:lnTo>
                <a:lnTo>
                  <a:pt x="514692" y="1690919"/>
                </a:lnTo>
                <a:lnTo>
                  <a:pt x="470978" y="1654546"/>
                </a:lnTo>
                <a:lnTo>
                  <a:pt x="428250" y="1617061"/>
                </a:lnTo>
                <a:lnTo>
                  <a:pt x="386529" y="1578487"/>
                </a:lnTo>
                <a:lnTo>
                  <a:pt x="345836" y="1538843"/>
                </a:lnTo>
                <a:lnTo>
                  <a:pt x="306192" y="1498150"/>
                </a:lnTo>
                <a:lnTo>
                  <a:pt x="267618" y="1456429"/>
                </a:lnTo>
                <a:lnTo>
                  <a:pt x="230133" y="1413701"/>
                </a:lnTo>
                <a:lnTo>
                  <a:pt x="193760" y="1369987"/>
                </a:lnTo>
                <a:lnTo>
                  <a:pt x="158517" y="1325306"/>
                </a:lnTo>
                <a:lnTo>
                  <a:pt x="124427" y="1279680"/>
                </a:lnTo>
                <a:lnTo>
                  <a:pt x="91509" y="1233129"/>
                </a:lnTo>
                <a:lnTo>
                  <a:pt x="59785" y="1185674"/>
                </a:lnTo>
                <a:lnTo>
                  <a:pt x="29275" y="1137336"/>
                </a:lnTo>
                <a:lnTo>
                  <a:pt x="0" y="1088136"/>
                </a:lnTo>
                <a:lnTo>
                  <a:pt x="1884680" y="0"/>
                </a:lnTo>
                <a:lnTo>
                  <a:pt x="3769359" y="108813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32250" y="4668901"/>
            <a:ext cx="13633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1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-1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21138" y="1251203"/>
            <a:ext cx="2175510" cy="3264535"/>
          </a:xfrm>
          <a:custGeom>
            <a:avLst/>
            <a:gdLst/>
            <a:ahLst/>
            <a:cxnLst/>
            <a:rect l="l" t="t" r="r" b="b"/>
            <a:pathLst>
              <a:path w="2175510" h="3264535">
                <a:moveTo>
                  <a:pt x="2175499" y="0"/>
                </a:moveTo>
                <a:lnTo>
                  <a:pt x="2118252" y="753"/>
                </a:lnTo>
                <a:lnTo>
                  <a:pt x="2061134" y="3007"/>
                </a:lnTo>
                <a:lnTo>
                  <a:pt x="2004173" y="6755"/>
                </a:lnTo>
                <a:lnTo>
                  <a:pt x="1947399" y="11988"/>
                </a:lnTo>
                <a:lnTo>
                  <a:pt x="1890838" y="18700"/>
                </a:lnTo>
                <a:lnTo>
                  <a:pt x="1834520" y="26883"/>
                </a:lnTo>
                <a:lnTo>
                  <a:pt x="1778473" y="36529"/>
                </a:lnTo>
                <a:lnTo>
                  <a:pt x="1722725" y="47630"/>
                </a:lnTo>
                <a:lnTo>
                  <a:pt x="1667304" y="60178"/>
                </a:lnTo>
                <a:lnTo>
                  <a:pt x="1612238" y="74167"/>
                </a:lnTo>
                <a:lnTo>
                  <a:pt x="1557556" y="89589"/>
                </a:lnTo>
                <a:lnTo>
                  <a:pt x="1503287" y="106436"/>
                </a:lnTo>
                <a:lnTo>
                  <a:pt x="1449458" y="124700"/>
                </a:lnTo>
                <a:lnTo>
                  <a:pt x="1396098" y="144373"/>
                </a:lnTo>
                <a:lnTo>
                  <a:pt x="1343234" y="165449"/>
                </a:lnTo>
                <a:lnTo>
                  <a:pt x="1290896" y="187919"/>
                </a:lnTo>
                <a:lnTo>
                  <a:pt x="1239112" y="211776"/>
                </a:lnTo>
                <a:lnTo>
                  <a:pt x="1187909" y="237012"/>
                </a:lnTo>
                <a:lnTo>
                  <a:pt x="1137317" y="263620"/>
                </a:lnTo>
                <a:lnTo>
                  <a:pt x="1087363" y="291592"/>
                </a:lnTo>
                <a:lnTo>
                  <a:pt x="936395" y="387084"/>
                </a:lnTo>
                <a:lnTo>
                  <a:pt x="795897" y="492761"/>
                </a:lnTo>
                <a:lnTo>
                  <a:pt x="666073" y="607857"/>
                </a:lnTo>
                <a:lnTo>
                  <a:pt x="547127" y="731609"/>
                </a:lnTo>
                <a:lnTo>
                  <a:pt x="439266" y="863250"/>
                </a:lnTo>
                <a:lnTo>
                  <a:pt x="342694" y="1002016"/>
                </a:lnTo>
                <a:lnTo>
                  <a:pt x="257616" y="1147142"/>
                </a:lnTo>
                <a:lnTo>
                  <a:pt x="184236" y="1297862"/>
                </a:lnTo>
                <a:lnTo>
                  <a:pt x="122761" y="1453412"/>
                </a:lnTo>
                <a:lnTo>
                  <a:pt x="73395" y="1613027"/>
                </a:lnTo>
                <a:lnTo>
                  <a:pt x="36343" y="1775940"/>
                </a:lnTo>
                <a:lnTo>
                  <a:pt x="11809" y="1941389"/>
                </a:lnTo>
                <a:lnTo>
                  <a:pt x="0" y="2108606"/>
                </a:lnTo>
                <a:lnTo>
                  <a:pt x="1119" y="2276828"/>
                </a:lnTo>
                <a:lnTo>
                  <a:pt x="15372" y="2445289"/>
                </a:lnTo>
                <a:lnTo>
                  <a:pt x="42964" y="2613225"/>
                </a:lnTo>
                <a:lnTo>
                  <a:pt x="84099" y="2779869"/>
                </a:lnTo>
                <a:lnTo>
                  <a:pt x="138984" y="2944458"/>
                </a:lnTo>
                <a:lnTo>
                  <a:pt x="207822" y="3106226"/>
                </a:lnTo>
                <a:lnTo>
                  <a:pt x="290819" y="3264408"/>
                </a:lnTo>
                <a:lnTo>
                  <a:pt x="2175499" y="2176272"/>
                </a:lnTo>
                <a:lnTo>
                  <a:pt x="21754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1138" y="1251203"/>
            <a:ext cx="2175510" cy="3264535"/>
          </a:xfrm>
          <a:custGeom>
            <a:avLst/>
            <a:gdLst/>
            <a:ahLst/>
            <a:cxnLst/>
            <a:rect l="l" t="t" r="r" b="b"/>
            <a:pathLst>
              <a:path w="2175510" h="3264535">
                <a:moveTo>
                  <a:pt x="290819" y="3264408"/>
                </a:moveTo>
                <a:lnTo>
                  <a:pt x="207822" y="3106226"/>
                </a:lnTo>
                <a:lnTo>
                  <a:pt x="138984" y="2944458"/>
                </a:lnTo>
                <a:lnTo>
                  <a:pt x="84099" y="2779869"/>
                </a:lnTo>
                <a:lnTo>
                  <a:pt x="42964" y="2613225"/>
                </a:lnTo>
                <a:lnTo>
                  <a:pt x="15372" y="2445289"/>
                </a:lnTo>
                <a:lnTo>
                  <a:pt x="1119" y="2276828"/>
                </a:lnTo>
                <a:lnTo>
                  <a:pt x="0" y="2108606"/>
                </a:lnTo>
                <a:lnTo>
                  <a:pt x="11809" y="1941389"/>
                </a:lnTo>
                <a:lnTo>
                  <a:pt x="36343" y="1775940"/>
                </a:lnTo>
                <a:lnTo>
                  <a:pt x="73395" y="1613027"/>
                </a:lnTo>
                <a:lnTo>
                  <a:pt x="122761" y="1453412"/>
                </a:lnTo>
                <a:lnTo>
                  <a:pt x="184236" y="1297862"/>
                </a:lnTo>
                <a:lnTo>
                  <a:pt x="257616" y="1147142"/>
                </a:lnTo>
                <a:lnTo>
                  <a:pt x="342694" y="1002016"/>
                </a:lnTo>
                <a:lnTo>
                  <a:pt x="439266" y="863250"/>
                </a:lnTo>
                <a:lnTo>
                  <a:pt x="547127" y="731609"/>
                </a:lnTo>
                <a:lnTo>
                  <a:pt x="666073" y="607857"/>
                </a:lnTo>
                <a:lnTo>
                  <a:pt x="795897" y="492761"/>
                </a:lnTo>
                <a:lnTo>
                  <a:pt x="936395" y="387084"/>
                </a:lnTo>
                <a:lnTo>
                  <a:pt x="1087363" y="291592"/>
                </a:lnTo>
                <a:lnTo>
                  <a:pt x="1137317" y="263620"/>
                </a:lnTo>
                <a:lnTo>
                  <a:pt x="1187909" y="237012"/>
                </a:lnTo>
                <a:lnTo>
                  <a:pt x="1239112" y="211776"/>
                </a:lnTo>
                <a:lnTo>
                  <a:pt x="1290896" y="187919"/>
                </a:lnTo>
                <a:lnTo>
                  <a:pt x="1343234" y="165449"/>
                </a:lnTo>
                <a:lnTo>
                  <a:pt x="1396098" y="144373"/>
                </a:lnTo>
                <a:lnTo>
                  <a:pt x="1449458" y="124700"/>
                </a:lnTo>
                <a:lnTo>
                  <a:pt x="1503287" y="106436"/>
                </a:lnTo>
                <a:lnTo>
                  <a:pt x="1557556" y="89589"/>
                </a:lnTo>
                <a:lnTo>
                  <a:pt x="1612238" y="74167"/>
                </a:lnTo>
                <a:lnTo>
                  <a:pt x="1667304" y="60178"/>
                </a:lnTo>
                <a:lnTo>
                  <a:pt x="1722725" y="47630"/>
                </a:lnTo>
                <a:lnTo>
                  <a:pt x="1778473" y="36529"/>
                </a:lnTo>
                <a:lnTo>
                  <a:pt x="1834520" y="26883"/>
                </a:lnTo>
                <a:lnTo>
                  <a:pt x="1890838" y="18700"/>
                </a:lnTo>
                <a:lnTo>
                  <a:pt x="1947399" y="11988"/>
                </a:lnTo>
                <a:lnTo>
                  <a:pt x="2004173" y="6755"/>
                </a:lnTo>
                <a:lnTo>
                  <a:pt x="2061134" y="3007"/>
                </a:lnTo>
                <a:lnTo>
                  <a:pt x="2118252" y="753"/>
                </a:lnTo>
                <a:lnTo>
                  <a:pt x="2175499" y="0"/>
                </a:lnTo>
                <a:lnTo>
                  <a:pt x="2175499" y="2176272"/>
                </a:lnTo>
                <a:lnTo>
                  <a:pt x="290819" y="326440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23692" y="2688996"/>
            <a:ext cx="115697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75961" y="1147572"/>
            <a:ext cx="2280285" cy="3357879"/>
          </a:xfrm>
          <a:custGeom>
            <a:avLst/>
            <a:gdLst/>
            <a:ahLst/>
            <a:cxnLst/>
            <a:rect l="l" t="t" r="r" b="b"/>
            <a:pathLst>
              <a:path w="2280284" h="3357879">
                <a:moveTo>
                  <a:pt x="1709927" y="3030092"/>
                </a:moveTo>
                <a:lnTo>
                  <a:pt x="1867154" y="3357626"/>
                </a:lnTo>
                <a:lnTo>
                  <a:pt x="2212466" y="3320288"/>
                </a:lnTo>
                <a:lnTo>
                  <a:pt x="2069338" y="3237610"/>
                </a:lnTo>
                <a:lnTo>
                  <a:pt x="2089676" y="3192379"/>
                </a:lnTo>
                <a:lnTo>
                  <a:pt x="2109006" y="3146765"/>
                </a:lnTo>
                <a:lnTo>
                  <a:pt x="2122550" y="3112770"/>
                </a:lnTo>
                <a:lnTo>
                  <a:pt x="1852930" y="3112770"/>
                </a:lnTo>
                <a:lnTo>
                  <a:pt x="1709927" y="3030092"/>
                </a:lnTo>
                <a:close/>
              </a:path>
              <a:path w="2280284" h="3357879">
                <a:moveTo>
                  <a:pt x="0" y="0"/>
                </a:moveTo>
                <a:lnTo>
                  <a:pt x="0" y="248665"/>
                </a:lnTo>
                <a:lnTo>
                  <a:pt x="43063" y="249121"/>
                </a:lnTo>
                <a:lnTo>
                  <a:pt x="86064" y="250487"/>
                </a:lnTo>
                <a:lnTo>
                  <a:pt x="128986" y="252759"/>
                </a:lnTo>
                <a:lnTo>
                  <a:pt x="171817" y="255935"/>
                </a:lnTo>
                <a:lnTo>
                  <a:pt x="214542" y="260012"/>
                </a:lnTo>
                <a:lnTo>
                  <a:pt x="257147" y="264988"/>
                </a:lnTo>
                <a:lnTo>
                  <a:pt x="299618" y="270858"/>
                </a:lnTo>
                <a:lnTo>
                  <a:pt x="341940" y="277622"/>
                </a:lnTo>
                <a:lnTo>
                  <a:pt x="384101" y="285274"/>
                </a:lnTo>
                <a:lnTo>
                  <a:pt x="426085" y="293814"/>
                </a:lnTo>
                <a:lnTo>
                  <a:pt x="467878" y="303238"/>
                </a:lnTo>
                <a:lnTo>
                  <a:pt x="509467" y="313542"/>
                </a:lnTo>
                <a:lnTo>
                  <a:pt x="550837" y="324725"/>
                </a:lnTo>
                <a:lnTo>
                  <a:pt x="591974" y="336783"/>
                </a:lnTo>
                <a:lnTo>
                  <a:pt x="632864" y="349714"/>
                </a:lnTo>
                <a:lnTo>
                  <a:pt x="673494" y="363514"/>
                </a:lnTo>
                <a:lnTo>
                  <a:pt x="713848" y="378181"/>
                </a:lnTo>
                <a:lnTo>
                  <a:pt x="753913" y="393712"/>
                </a:lnTo>
                <a:lnTo>
                  <a:pt x="793675" y="410104"/>
                </a:lnTo>
                <a:lnTo>
                  <a:pt x="833120" y="427354"/>
                </a:lnTo>
                <a:lnTo>
                  <a:pt x="982312" y="501788"/>
                </a:lnTo>
                <a:lnTo>
                  <a:pt x="1122741" y="586666"/>
                </a:lnTo>
                <a:lnTo>
                  <a:pt x="1254146" y="681299"/>
                </a:lnTo>
                <a:lnTo>
                  <a:pt x="1376263" y="784996"/>
                </a:lnTo>
                <a:lnTo>
                  <a:pt x="1488830" y="897064"/>
                </a:lnTo>
                <a:lnTo>
                  <a:pt x="1591586" y="1016813"/>
                </a:lnTo>
                <a:lnTo>
                  <a:pt x="1684266" y="1143552"/>
                </a:lnTo>
                <a:lnTo>
                  <a:pt x="1766610" y="1276590"/>
                </a:lnTo>
                <a:lnTo>
                  <a:pt x="1838354" y="1415236"/>
                </a:lnTo>
                <a:lnTo>
                  <a:pt x="1899269" y="1558893"/>
                </a:lnTo>
                <a:lnTo>
                  <a:pt x="1948995" y="1706585"/>
                </a:lnTo>
                <a:lnTo>
                  <a:pt x="1987367" y="1857906"/>
                </a:lnTo>
                <a:lnTo>
                  <a:pt x="2014089" y="2012070"/>
                </a:lnTo>
                <a:lnTo>
                  <a:pt x="2028900" y="2168386"/>
                </a:lnTo>
                <a:lnTo>
                  <a:pt x="2031537" y="2326163"/>
                </a:lnTo>
                <a:lnTo>
                  <a:pt x="2021738" y="2484710"/>
                </a:lnTo>
                <a:lnTo>
                  <a:pt x="1999240" y="2643335"/>
                </a:lnTo>
                <a:lnTo>
                  <a:pt x="1963781" y="2801347"/>
                </a:lnTo>
                <a:lnTo>
                  <a:pt x="1915098" y="2958056"/>
                </a:lnTo>
                <a:lnTo>
                  <a:pt x="1852930" y="3112770"/>
                </a:lnTo>
                <a:lnTo>
                  <a:pt x="2122550" y="3112770"/>
                </a:lnTo>
                <a:lnTo>
                  <a:pt x="2144628" y="3054454"/>
                </a:lnTo>
                <a:lnTo>
                  <a:pt x="2160912" y="3007792"/>
                </a:lnTo>
                <a:lnTo>
                  <a:pt x="2176174" y="2960815"/>
                </a:lnTo>
                <a:lnTo>
                  <a:pt x="2190408" y="2913539"/>
                </a:lnTo>
                <a:lnTo>
                  <a:pt x="2203612" y="2865982"/>
                </a:lnTo>
                <a:lnTo>
                  <a:pt x="2215782" y="2818161"/>
                </a:lnTo>
                <a:lnTo>
                  <a:pt x="2226913" y="2770092"/>
                </a:lnTo>
                <a:lnTo>
                  <a:pt x="2237002" y="2721792"/>
                </a:lnTo>
                <a:lnTo>
                  <a:pt x="2246045" y="2673279"/>
                </a:lnTo>
                <a:lnTo>
                  <a:pt x="2254039" y="2624570"/>
                </a:lnTo>
                <a:lnTo>
                  <a:pt x="2260979" y="2575681"/>
                </a:lnTo>
                <a:lnTo>
                  <a:pt x="2266862" y="2526629"/>
                </a:lnTo>
                <a:lnTo>
                  <a:pt x="2271684" y="2477431"/>
                </a:lnTo>
                <a:lnTo>
                  <a:pt x="2275441" y="2428105"/>
                </a:lnTo>
                <a:lnTo>
                  <a:pt x="2278129" y="2378667"/>
                </a:lnTo>
                <a:lnTo>
                  <a:pt x="2279745" y="2329133"/>
                </a:lnTo>
                <a:lnTo>
                  <a:pt x="2280285" y="2279523"/>
                </a:lnTo>
                <a:lnTo>
                  <a:pt x="2272689" y="2092529"/>
                </a:lnTo>
                <a:lnTo>
                  <a:pt x="2250370" y="1909702"/>
                </a:lnTo>
                <a:lnTo>
                  <a:pt x="2213914" y="1731628"/>
                </a:lnTo>
                <a:lnTo>
                  <a:pt x="2163873" y="1558798"/>
                </a:lnTo>
                <a:lnTo>
                  <a:pt x="2100941" y="1392084"/>
                </a:lnTo>
                <a:lnTo>
                  <a:pt x="2025597" y="1231788"/>
                </a:lnTo>
                <a:lnTo>
                  <a:pt x="1938464" y="1078591"/>
                </a:lnTo>
                <a:lnTo>
                  <a:pt x="1840129" y="933081"/>
                </a:lnTo>
                <a:lnTo>
                  <a:pt x="1731179" y="795843"/>
                </a:lnTo>
                <a:lnTo>
                  <a:pt x="1612201" y="667464"/>
                </a:lnTo>
                <a:lnTo>
                  <a:pt x="1483782" y="548531"/>
                </a:lnTo>
                <a:lnTo>
                  <a:pt x="1346508" y="439631"/>
                </a:lnTo>
                <a:lnTo>
                  <a:pt x="1200968" y="341350"/>
                </a:lnTo>
                <a:lnTo>
                  <a:pt x="1047746" y="254275"/>
                </a:lnTo>
                <a:lnTo>
                  <a:pt x="887432" y="178992"/>
                </a:lnTo>
                <a:lnTo>
                  <a:pt x="720611" y="116089"/>
                </a:lnTo>
                <a:lnTo>
                  <a:pt x="547870" y="66151"/>
                </a:lnTo>
                <a:lnTo>
                  <a:pt x="369797" y="29766"/>
                </a:lnTo>
                <a:lnTo>
                  <a:pt x="186977" y="7520"/>
                </a:lnTo>
                <a:lnTo>
                  <a:pt x="0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9445" y="4598542"/>
            <a:ext cx="3981450" cy="1263650"/>
          </a:xfrm>
          <a:custGeom>
            <a:avLst/>
            <a:gdLst/>
            <a:ahLst/>
            <a:cxnLst/>
            <a:rect l="l" t="t" r="r" b="b"/>
            <a:pathLst>
              <a:path w="3981450" h="1263650">
                <a:moveTo>
                  <a:pt x="457580" y="297306"/>
                </a:moveTo>
                <a:lnTo>
                  <a:pt x="143129" y="297306"/>
                </a:lnTo>
                <a:lnTo>
                  <a:pt x="172106" y="337508"/>
                </a:lnTo>
                <a:lnTo>
                  <a:pt x="201919" y="377027"/>
                </a:lnTo>
                <a:lnTo>
                  <a:pt x="232553" y="415852"/>
                </a:lnTo>
                <a:lnTo>
                  <a:pt x="263997" y="453972"/>
                </a:lnTo>
                <a:lnTo>
                  <a:pt x="296237" y="491374"/>
                </a:lnTo>
                <a:lnTo>
                  <a:pt x="329260" y="528048"/>
                </a:lnTo>
                <a:lnTo>
                  <a:pt x="363054" y="563982"/>
                </a:lnTo>
                <a:lnTo>
                  <a:pt x="397606" y="599164"/>
                </a:lnTo>
                <a:lnTo>
                  <a:pt x="432903" y="633583"/>
                </a:lnTo>
                <a:lnTo>
                  <a:pt x="468931" y="667226"/>
                </a:lnTo>
                <a:lnTo>
                  <a:pt x="505679" y="700082"/>
                </a:lnTo>
                <a:lnTo>
                  <a:pt x="543133" y="732140"/>
                </a:lnTo>
                <a:lnTo>
                  <a:pt x="581280" y="763388"/>
                </a:lnTo>
                <a:lnTo>
                  <a:pt x="620108" y="793815"/>
                </a:lnTo>
                <a:lnTo>
                  <a:pt x="659604" y="823408"/>
                </a:lnTo>
                <a:lnTo>
                  <a:pt x="699754" y="852156"/>
                </a:lnTo>
                <a:lnTo>
                  <a:pt x="740547" y="880048"/>
                </a:lnTo>
                <a:lnTo>
                  <a:pt x="781968" y="907072"/>
                </a:lnTo>
                <a:lnTo>
                  <a:pt x="824006" y="933216"/>
                </a:lnTo>
                <a:lnTo>
                  <a:pt x="866648" y="958468"/>
                </a:lnTo>
                <a:lnTo>
                  <a:pt x="1032339" y="1045433"/>
                </a:lnTo>
                <a:lnTo>
                  <a:pt x="1201792" y="1117565"/>
                </a:lnTo>
                <a:lnTo>
                  <a:pt x="1374204" y="1175081"/>
                </a:lnTo>
                <a:lnTo>
                  <a:pt x="1548774" y="1218193"/>
                </a:lnTo>
                <a:lnTo>
                  <a:pt x="1724699" y="1247117"/>
                </a:lnTo>
                <a:lnTo>
                  <a:pt x="1901179" y="1262068"/>
                </a:lnTo>
                <a:lnTo>
                  <a:pt x="2077412" y="1263260"/>
                </a:lnTo>
                <a:lnTo>
                  <a:pt x="2252595" y="1250908"/>
                </a:lnTo>
                <a:lnTo>
                  <a:pt x="2425929" y="1225226"/>
                </a:lnTo>
                <a:lnTo>
                  <a:pt x="2596610" y="1186429"/>
                </a:lnTo>
                <a:lnTo>
                  <a:pt x="2763837" y="1134731"/>
                </a:lnTo>
                <a:lnTo>
                  <a:pt x="2926809" y="1070347"/>
                </a:lnTo>
                <a:lnTo>
                  <a:pt x="3039761" y="1015375"/>
                </a:lnTo>
                <a:lnTo>
                  <a:pt x="1992902" y="1015375"/>
                </a:lnTo>
                <a:lnTo>
                  <a:pt x="1836962" y="1008206"/>
                </a:lnTo>
                <a:lnTo>
                  <a:pt x="1682194" y="989174"/>
                </a:lnTo>
                <a:lnTo>
                  <a:pt x="1529328" y="958396"/>
                </a:lnTo>
                <a:lnTo>
                  <a:pt x="1379095" y="915990"/>
                </a:lnTo>
                <a:lnTo>
                  <a:pt x="1232222" y="862075"/>
                </a:lnTo>
                <a:lnTo>
                  <a:pt x="1089441" y="796769"/>
                </a:lnTo>
                <a:lnTo>
                  <a:pt x="951482" y="720190"/>
                </a:lnTo>
                <a:lnTo>
                  <a:pt x="819072" y="632457"/>
                </a:lnTo>
                <a:lnTo>
                  <a:pt x="692943" y="533686"/>
                </a:lnTo>
                <a:lnTo>
                  <a:pt x="573825" y="423998"/>
                </a:lnTo>
                <a:lnTo>
                  <a:pt x="462446" y="303509"/>
                </a:lnTo>
                <a:lnTo>
                  <a:pt x="457580" y="297306"/>
                </a:lnTo>
                <a:close/>
              </a:path>
              <a:path w="3981450" h="1263650">
                <a:moveTo>
                  <a:pt x="3765804" y="0"/>
                </a:moveTo>
                <a:lnTo>
                  <a:pt x="3743896" y="37011"/>
                </a:lnTo>
                <a:lnTo>
                  <a:pt x="3721232" y="73514"/>
                </a:lnTo>
                <a:lnTo>
                  <a:pt x="3697822" y="109499"/>
                </a:lnTo>
                <a:lnTo>
                  <a:pt x="3673675" y="144954"/>
                </a:lnTo>
                <a:lnTo>
                  <a:pt x="3648801" y="179869"/>
                </a:lnTo>
                <a:lnTo>
                  <a:pt x="3623210" y="214233"/>
                </a:lnTo>
                <a:lnTo>
                  <a:pt x="3596911" y="248035"/>
                </a:lnTo>
                <a:lnTo>
                  <a:pt x="3569915" y="281265"/>
                </a:lnTo>
                <a:lnTo>
                  <a:pt x="3542230" y="313911"/>
                </a:lnTo>
                <a:lnTo>
                  <a:pt x="3513867" y="345963"/>
                </a:lnTo>
                <a:lnTo>
                  <a:pt x="3484836" y="377411"/>
                </a:lnTo>
                <a:lnTo>
                  <a:pt x="3455145" y="408243"/>
                </a:lnTo>
                <a:lnTo>
                  <a:pt x="3424806" y="438448"/>
                </a:lnTo>
                <a:lnTo>
                  <a:pt x="3393826" y="468016"/>
                </a:lnTo>
                <a:lnTo>
                  <a:pt x="3362217" y="496937"/>
                </a:lnTo>
                <a:lnTo>
                  <a:pt x="3329988" y="525198"/>
                </a:lnTo>
                <a:lnTo>
                  <a:pt x="3297149" y="552791"/>
                </a:lnTo>
                <a:lnTo>
                  <a:pt x="3263709" y="579703"/>
                </a:lnTo>
                <a:lnTo>
                  <a:pt x="3229678" y="605924"/>
                </a:lnTo>
                <a:lnTo>
                  <a:pt x="3195066" y="631443"/>
                </a:lnTo>
                <a:lnTo>
                  <a:pt x="3056015" y="723440"/>
                </a:lnTo>
                <a:lnTo>
                  <a:pt x="2912300" y="802628"/>
                </a:lnTo>
                <a:lnTo>
                  <a:pt x="2764649" y="869124"/>
                </a:lnTo>
                <a:lnTo>
                  <a:pt x="2613793" y="923047"/>
                </a:lnTo>
                <a:lnTo>
                  <a:pt x="2460460" y="964516"/>
                </a:lnTo>
                <a:lnTo>
                  <a:pt x="2305381" y="993648"/>
                </a:lnTo>
                <a:lnTo>
                  <a:pt x="2149285" y="1010562"/>
                </a:lnTo>
                <a:lnTo>
                  <a:pt x="1992902" y="1015375"/>
                </a:lnTo>
                <a:lnTo>
                  <a:pt x="3039761" y="1015375"/>
                </a:lnTo>
                <a:lnTo>
                  <a:pt x="3084724" y="993492"/>
                </a:lnTo>
                <a:lnTo>
                  <a:pt x="3236780" y="904380"/>
                </a:lnTo>
                <a:lnTo>
                  <a:pt x="3382176" y="803226"/>
                </a:lnTo>
                <a:lnTo>
                  <a:pt x="3520110" y="690244"/>
                </a:lnTo>
                <a:lnTo>
                  <a:pt x="3649781" y="565649"/>
                </a:lnTo>
                <a:lnTo>
                  <a:pt x="3770386" y="429656"/>
                </a:lnTo>
                <a:lnTo>
                  <a:pt x="3881125" y="282479"/>
                </a:lnTo>
                <a:lnTo>
                  <a:pt x="3981196" y="124332"/>
                </a:lnTo>
                <a:lnTo>
                  <a:pt x="3765804" y="0"/>
                </a:lnTo>
                <a:close/>
              </a:path>
              <a:path w="3981450" h="1263650">
                <a:moveTo>
                  <a:pt x="140208" y="62102"/>
                </a:moveTo>
                <a:lnTo>
                  <a:pt x="0" y="379983"/>
                </a:lnTo>
                <a:lnTo>
                  <a:pt x="143129" y="297306"/>
                </a:lnTo>
                <a:lnTo>
                  <a:pt x="457580" y="297306"/>
                </a:lnTo>
                <a:lnTo>
                  <a:pt x="359537" y="172338"/>
                </a:lnTo>
                <a:lnTo>
                  <a:pt x="502539" y="89661"/>
                </a:lnTo>
                <a:lnTo>
                  <a:pt x="140208" y="62102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7159" y="991488"/>
            <a:ext cx="2279650" cy="3576320"/>
          </a:xfrm>
          <a:custGeom>
            <a:avLst/>
            <a:gdLst/>
            <a:ahLst/>
            <a:cxnLst/>
            <a:rect l="l" t="t" r="r" b="b"/>
            <a:pathLst>
              <a:path w="2279650" h="3576320">
                <a:moveTo>
                  <a:pt x="2074500" y="0"/>
                </a:moveTo>
                <a:lnTo>
                  <a:pt x="2074500" y="165226"/>
                </a:lnTo>
                <a:lnTo>
                  <a:pt x="2025146" y="170219"/>
                </a:lnTo>
                <a:lnTo>
                  <a:pt x="1975965" y="176276"/>
                </a:lnTo>
                <a:lnTo>
                  <a:pt x="1926973" y="183394"/>
                </a:lnTo>
                <a:lnTo>
                  <a:pt x="1878188" y="191566"/>
                </a:lnTo>
                <a:lnTo>
                  <a:pt x="1829624" y="200788"/>
                </a:lnTo>
                <a:lnTo>
                  <a:pt x="1781300" y="211055"/>
                </a:lnTo>
                <a:lnTo>
                  <a:pt x="1733231" y="222361"/>
                </a:lnTo>
                <a:lnTo>
                  <a:pt x="1685435" y="234701"/>
                </a:lnTo>
                <a:lnTo>
                  <a:pt x="1637928" y="248069"/>
                </a:lnTo>
                <a:lnTo>
                  <a:pt x="1590725" y="262461"/>
                </a:lnTo>
                <a:lnTo>
                  <a:pt x="1543845" y="277871"/>
                </a:lnTo>
                <a:lnTo>
                  <a:pt x="1497303" y="294294"/>
                </a:lnTo>
                <a:lnTo>
                  <a:pt x="1451117" y="311725"/>
                </a:lnTo>
                <a:lnTo>
                  <a:pt x="1405302" y="330158"/>
                </a:lnTo>
                <a:lnTo>
                  <a:pt x="1359875" y="349589"/>
                </a:lnTo>
                <a:lnTo>
                  <a:pt x="1314853" y="370011"/>
                </a:lnTo>
                <a:lnTo>
                  <a:pt x="1270253" y="391421"/>
                </a:lnTo>
                <a:lnTo>
                  <a:pt x="1226090" y="413812"/>
                </a:lnTo>
                <a:lnTo>
                  <a:pt x="1182382" y="437179"/>
                </a:lnTo>
                <a:lnTo>
                  <a:pt x="1139145" y="461518"/>
                </a:lnTo>
                <a:lnTo>
                  <a:pt x="980994" y="561552"/>
                </a:lnTo>
                <a:lnTo>
                  <a:pt x="833809" y="672258"/>
                </a:lnTo>
                <a:lnTo>
                  <a:pt x="697805" y="792834"/>
                </a:lnTo>
                <a:lnTo>
                  <a:pt x="573198" y="922480"/>
                </a:lnTo>
                <a:lnTo>
                  <a:pt x="460201" y="1060392"/>
                </a:lnTo>
                <a:lnTo>
                  <a:pt x="359030" y="1205769"/>
                </a:lnTo>
                <a:lnTo>
                  <a:pt x="269900" y="1357810"/>
                </a:lnTo>
                <a:lnTo>
                  <a:pt x="193026" y="1515713"/>
                </a:lnTo>
                <a:lnTo>
                  <a:pt x="128621" y="1678676"/>
                </a:lnTo>
                <a:lnTo>
                  <a:pt x="76901" y="1845897"/>
                </a:lnTo>
                <a:lnTo>
                  <a:pt x="38081" y="2016575"/>
                </a:lnTo>
                <a:lnTo>
                  <a:pt x="12376" y="2189907"/>
                </a:lnTo>
                <a:lnTo>
                  <a:pt x="0" y="2365093"/>
                </a:lnTo>
                <a:lnTo>
                  <a:pt x="1167" y="2541330"/>
                </a:lnTo>
                <a:lnTo>
                  <a:pt x="16094" y="2717817"/>
                </a:lnTo>
                <a:lnTo>
                  <a:pt x="44994" y="2893752"/>
                </a:lnTo>
                <a:lnTo>
                  <a:pt x="88083" y="3068334"/>
                </a:lnTo>
                <a:lnTo>
                  <a:pt x="145575" y="3240760"/>
                </a:lnTo>
                <a:lnTo>
                  <a:pt x="217685" y="3410229"/>
                </a:lnTo>
                <a:lnTo>
                  <a:pt x="304628" y="3575939"/>
                </a:lnTo>
                <a:lnTo>
                  <a:pt x="520020" y="3451605"/>
                </a:lnTo>
                <a:lnTo>
                  <a:pt x="498901" y="3414082"/>
                </a:lnTo>
                <a:lnTo>
                  <a:pt x="478600" y="3376159"/>
                </a:lnTo>
                <a:lnTo>
                  <a:pt x="459122" y="3337850"/>
                </a:lnTo>
                <a:lnTo>
                  <a:pt x="440470" y="3299168"/>
                </a:lnTo>
                <a:lnTo>
                  <a:pt x="422651" y="3260127"/>
                </a:lnTo>
                <a:lnTo>
                  <a:pt x="405668" y="3220741"/>
                </a:lnTo>
                <a:lnTo>
                  <a:pt x="389525" y="3181024"/>
                </a:lnTo>
                <a:lnTo>
                  <a:pt x="374228" y="3140988"/>
                </a:lnTo>
                <a:lnTo>
                  <a:pt x="359781" y="3100648"/>
                </a:lnTo>
                <a:lnTo>
                  <a:pt x="346189" y="3060017"/>
                </a:lnTo>
                <a:lnTo>
                  <a:pt x="333456" y="3019109"/>
                </a:lnTo>
                <a:lnTo>
                  <a:pt x="321586" y="2977937"/>
                </a:lnTo>
                <a:lnTo>
                  <a:pt x="310585" y="2936516"/>
                </a:lnTo>
                <a:lnTo>
                  <a:pt x="300457" y="2894858"/>
                </a:lnTo>
                <a:lnTo>
                  <a:pt x="291206" y="2852977"/>
                </a:lnTo>
                <a:lnTo>
                  <a:pt x="282837" y="2810887"/>
                </a:lnTo>
                <a:lnTo>
                  <a:pt x="275355" y="2768602"/>
                </a:lnTo>
                <a:lnTo>
                  <a:pt x="268764" y="2726135"/>
                </a:lnTo>
                <a:lnTo>
                  <a:pt x="263068" y="2683500"/>
                </a:lnTo>
                <a:lnTo>
                  <a:pt x="258273" y="2640711"/>
                </a:lnTo>
                <a:lnTo>
                  <a:pt x="248186" y="2474292"/>
                </a:lnTo>
                <a:lnTo>
                  <a:pt x="251524" y="2310240"/>
                </a:lnTo>
                <a:lnTo>
                  <a:pt x="267817" y="2149129"/>
                </a:lnTo>
                <a:lnTo>
                  <a:pt x="296601" y="1991531"/>
                </a:lnTo>
                <a:lnTo>
                  <a:pt x="337406" y="1838019"/>
                </a:lnTo>
                <a:lnTo>
                  <a:pt x="389766" y="1689165"/>
                </a:lnTo>
                <a:lnTo>
                  <a:pt x="453214" y="1545543"/>
                </a:lnTo>
                <a:lnTo>
                  <a:pt x="527281" y="1407725"/>
                </a:lnTo>
                <a:lnTo>
                  <a:pt x="611502" y="1276285"/>
                </a:lnTo>
                <a:lnTo>
                  <a:pt x="705408" y="1151794"/>
                </a:lnTo>
                <a:lnTo>
                  <a:pt x="808533" y="1034827"/>
                </a:lnTo>
                <a:lnTo>
                  <a:pt x="920408" y="925954"/>
                </a:lnTo>
                <a:lnTo>
                  <a:pt x="1040568" y="825751"/>
                </a:lnTo>
                <a:lnTo>
                  <a:pt x="1168543" y="734789"/>
                </a:lnTo>
                <a:lnTo>
                  <a:pt x="1303868" y="653641"/>
                </a:lnTo>
                <a:lnTo>
                  <a:pt x="1446075" y="582880"/>
                </a:lnTo>
                <a:lnTo>
                  <a:pt x="1594696" y="523079"/>
                </a:lnTo>
                <a:lnTo>
                  <a:pt x="1749264" y="474810"/>
                </a:lnTo>
                <a:lnTo>
                  <a:pt x="1909312" y="438647"/>
                </a:lnTo>
                <a:lnTo>
                  <a:pt x="2074373" y="415163"/>
                </a:lnTo>
                <a:lnTo>
                  <a:pt x="2187346" y="415163"/>
                </a:lnTo>
                <a:lnTo>
                  <a:pt x="2279478" y="280415"/>
                </a:lnTo>
                <a:lnTo>
                  <a:pt x="2074500" y="0"/>
                </a:lnTo>
                <a:close/>
              </a:path>
              <a:path w="2279650" h="3576320">
                <a:moveTo>
                  <a:pt x="2187346" y="415163"/>
                </a:moveTo>
                <a:lnTo>
                  <a:pt x="2074373" y="415163"/>
                </a:lnTo>
                <a:lnTo>
                  <a:pt x="2074373" y="580389"/>
                </a:lnTo>
                <a:lnTo>
                  <a:pt x="2187346" y="415163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8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5" dirty="0"/>
              <a:t>vi</a:t>
            </a:r>
            <a:r>
              <a:rPr spc="-10" dirty="0"/>
              <a:t>e</a:t>
            </a:r>
            <a:r>
              <a:rPr dirty="0"/>
              <a:t>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90" dirty="0"/>
              <a:t>Y</a:t>
            </a:r>
            <a:r>
              <a:rPr spc="-5" dirty="0"/>
              <a:t>o</a:t>
            </a:r>
            <a:r>
              <a:rPr dirty="0"/>
              <a:t>u</a:t>
            </a:r>
            <a:r>
              <a:rPr spc="-5" dirty="0"/>
              <a:t> shoul</a:t>
            </a:r>
            <a:r>
              <a:rPr dirty="0"/>
              <a:t>d </a:t>
            </a:r>
            <a:r>
              <a:rPr spc="-5" dirty="0"/>
              <a:t>n</a:t>
            </a:r>
            <a:r>
              <a:rPr spc="-20" dirty="0"/>
              <a:t>ow</a:t>
            </a:r>
            <a:r>
              <a:rPr dirty="0"/>
              <a:t> </a:t>
            </a:r>
            <a:r>
              <a:rPr spc="-20" dirty="0"/>
              <a:t>b</a:t>
            </a:r>
            <a:r>
              <a:rPr spc="-15" dirty="0"/>
              <a:t>e</a:t>
            </a:r>
            <a:r>
              <a:rPr dirty="0"/>
              <a:t> able </a:t>
            </a:r>
            <a:r>
              <a:rPr spc="-30" dirty="0"/>
              <a:t>t</a:t>
            </a:r>
            <a:r>
              <a:rPr spc="-15" dirty="0"/>
              <a:t>o: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pc="-20" dirty="0"/>
              <a:t>Desc</a:t>
            </a:r>
            <a:r>
              <a:rPr dirty="0"/>
              <a:t>ribe</a:t>
            </a:r>
            <a:r>
              <a:rPr spc="-15" dirty="0"/>
              <a:t> the</a:t>
            </a:r>
            <a:r>
              <a:rPr spc="-5" dirty="0"/>
              <a:t> </a:t>
            </a:r>
            <a:r>
              <a:rPr spc="-45" dirty="0"/>
              <a:t>r</a:t>
            </a:r>
            <a:r>
              <a:rPr dirty="0"/>
              <a:t>el</a:t>
            </a:r>
            <a:r>
              <a:rPr spc="-20" dirty="0"/>
              <a:t>a</a:t>
            </a:r>
            <a:r>
              <a:rPr dirty="0"/>
              <a:t>tion</a:t>
            </a:r>
            <a:r>
              <a:rPr spc="-10" dirty="0"/>
              <a:t>s</a:t>
            </a:r>
            <a:r>
              <a:rPr spc="-5" dirty="0"/>
              <a:t>hi</a:t>
            </a:r>
            <a:r>
              <a:rPr dirty="0"/>
              <a:t>p </a:t>
            </a:r>
            <a:r>
              <a:rPr spc="-20" dirty="0"/>
              <a:t>b</a:t>
            </a:r>
            <a:r>
              <a:rPr spc="-25" dirty="0"/>
              <a:t>e</a:t>
            </a:r>
            <a:r>
              <a:rPr spc="-10" dirty="0"/>
              <a:t>t</a:t>
            </a:r>
            <a:r>
              <a:rPr spc="-45" dirty="0"/>
              <a:t>w</a:t>
            </a:r>
            <a:r>
              <a:rPr spc="-15" dirty="0"/>
              <a:t>e</a:t>
            </a:r>
            <a:r>
              <a:rPr spc="-10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spc="-20" dirty="0"/>
              <a:t>per</a:t>
            </a:r>
            <a:r>
              <a:rPr spc="-50" dirty="0"/>
              <a:t>f</a:t>
            </a:r>
            <a:r>
              <a:rPr spc="-20" dirty="0"/>
              <a:t>ormanc</a:t>
            </a:r>
            <a:r>
              <a:rPr spc="-15" dirty="0"/>
              <a:t>e mana</a:t>
            </a:r>
            <a:r>
              <a:rPr spc="-40" dirty="0"/>
              <a:t>g</a:t>
            </a:r>
            <a:r>
              <a:rPr spc="-20" dirty="0"/>
              <a:t>em</a:t>
            </a:r>
            <a:r>
              <a:rPr spc="-5" dirty="0"/>
              <a:t>e</a:t>
            </a:r>
            <a:r>
              <a:rPr spc="-25" dirty="0"/>
              <a:t>n</a:t>
            </a:r>
            <a:r>
              <a:rPr spc="-10" dirty="0"/>
              <a:t>t </a:t>
            </a:r>
            <a:r>
              <a:rPr dirty="0"/>
              <a:t>and</a:t>
            </a:r>
            <a:r>
              <a:rPr spc="-5" dirty="0"/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20" dirty="0"/>
              <a:t>D</a:t>
            </a:r>
            <a:r>
              <a:rPr spc="-10" dirty="0"/>
              <a:t>e</a:t>
            </a:r>
            <a:r>
              <a:rPr spc="-20" dirty="0"/>
              <a:t>part</a:t>
            </a:r>
            <a:r>
              <a:rPr spc="-15" dirty="0"/>
              <a:t>me</a:t>
            </a:r>
            <a:r>
              <a:rPr spc="-40" dirty="0"/>
              <a:t>n</a:t>
            </a:r>
            <a:r>
              <a:rPr spc="-10" dirty="0"/>
              <a:t>t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f </a:t>
            </a:r>
            <a:r>
              <a:rPr spc="-20" dirty="0"/>
              <a:t>D</a:t>
            </a:r>
            <a:r>
              <a:rPr spc="-30" dirty="0"/>
              <a:t>e</a:t>
            </a:r>
            <a:r>
              <a:rPr spc="-65" dirty="0"/>
              <a:t>f</a:t>
            </a:r>
            <a:r>
              <a:rPr spc="-15" dirty="0"/>
              <a:t>ense</a:t>
            </a:r>
            <a:r>
              <a:rPr spc="5" dirty="0"/>
              <a:t> </a:t>
            </a:r>
            <a:r>
              <a:rPr spc="-5" dirty="0"/>
              <a:t>(DoD</a:t>
            </a:r>
            <a:r>
              <a:rPr dirty="0"/>
              <a:t>)</a:t>
            </a:r>
            <a:r>
              <a:rPr spc="-25" dirty="0"/>
              <a:t> </a:t>
            </a:r>
            <a:r>
              <a:rPr dirty="0"/>
              <a:t>missi</a:t>
            </a:r>
            <a:r>
              <a:rPr spc="-10" dirty="0"/>
              <a:t>o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40" dirty="0"/>
              <a:t>c</a:t>
            </a:r>
            <a:r>
              <a:rPr spc="-20" dirty="0"/>
              <a:t>o</a:t>
            </a:r>
            <a:r>
              <a:rPr spc="-50" dirty="0"/>
              <a:t>r</a:t>
            </a:r>
            <a:r>
              <a:rPr spc="-15" dirty="0"/>
              <a:t>e</a:t>
            </a:r>
            <a:r>
              <a:rPr dirty="0"/>
              <a:t> </a:t>
            </a:r>
            <a:r>
              <a:rPr spc="-55" dirty="0"/>
              <a:t>v</a:t>
            </a:r>
            <a:r>
              <a:rPr dirty="0"/>
              <a:t>alues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/>
              <a:t>Ide</a:t>
            </a:r>
            <a:r>
              <a:rPr spc="-30" dirty="0"/>
              <a:t>n</a:t>
            </a:r>
            <a:r>
              <a:rPr dirty="0"/>
              <a:t>ti</a:t>
            </a:r>
            <a:r>
              <a:rPr spc="5" dirty="0"/>
              <a:t>f</a:t>
            </a:r>
            <a:r>
              <a:rPr dirty="0"/>
              <a:t>y </a:t>
            </a:r>
            <a:r>
              <a:rPr spc="-75" dirty="0"/>
              <a:t>k</a:t>
            </a:r>
            <a:r>
              <a:rPr spc="-10" dirty="0"/>
              <a:t>e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per</a:t>
            </a:r>
            <a:r>
              <a:rPr spc="-45" dirty="0"/>
              <a:t>f</a:t>
            </a:r>
            <a:r>
              <a:rPr spc="-5" dirty="0"/>
              <a:t>ormanc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mana</a:t>
            </a:r>
            <a:r>
              <a:rPr spc="-30" dirty="0"/>
              <a:t>g</a:t>
            </a:r>
            <a:r>
              <a:rPr dirty="0"/>
              <a:t>em</a:t>
            </a:r>
            <a:r>
              <a:rPr spc="5" dirty="0"/>
              <a:t>e</a:t>
            </a:r>
            <a:r>
              <a:rPr spc="-30" dirty="0"/>
              <a:t>n</a:t>
            </a:r>
            <a:r>
              <a:rPr dirty="0"/>
              <a:t>t</a:t>
            </a:r>
            <a:r>
              <a:rPr spc="-20" dirty="0"/>
              <a:t> </a:t>
            </a:r>
            <a:r>
              <a:rPr spc="-45" dirty="0"/>
              <a:t>r</a:t>
            </a:r>
            <a:r>
              <a:rPr spc="-5" dirty="0"/>
              <a:t>ole</a:t>
            </a:r>
            <a:r>
              <a:rPr dirty="0"/>
              <a:t>s</a:t>
            </a:r>
            <a:r>
              <a:rPr spc="-15" dirty="0"/>
              <a:t> </a:t>
            </a:r>
            <a:r>
              <a:rPr dirty="0"/>
              <a:t>and</a:t>
            </a:r>
          </a:p>
          <a:p>
            <a:pPr marL="355600">
              <a:lnSpc>
                <a:spcPct val="100000"/>
              </a:lnSpc>
            </a:pPr>
            <a:r>
              <a:rPr spc="-45" dirty="0"/>
              <a:t>r</a:t>
            </a:r>
            <a:r>
              <a:rPr dirty="0"/>
              <a:t>esponsibilities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pc="-50" dirty="0"/>
              <a:t>R</a:t>
            </a:r>
            <a:r>
              <a:rPr spc="-15" dirty="0"/>
              <a:t>e</a:t>
            </a:r>
            <a:r>
              <a:rPr spc="-30" dirty="0"/>
              <a:t>c</a:t>
            </a:r>
            <a:r>
              <a:rPr spc="-5" dirty="0"/>
              <a:t>o</a:t>
            </a:r>
            <a:r>
              <a:rPr spc="-10" dirty="0"/>
              <a:t>g</a:t>
            </a:r>
            <a:r>
              <a:rPr spc="-5" dirty="0"/>
              <a:t>ni</a:t>
            </a:r>
            <a:r>
              <a:rPr spc="-50" dirty="0"/>
              <a:t>z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5" dirty="0"/>
              <a:t>signifi</a:t>
            </a:r>
            <a:r>
              <a:rPr spc="-20" dirty="0"/>
              <a:t>c</a:t>
            </a:r>
            <a:r>
              <a:rPr dirty="0"/>
              <a:t>a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-15" dirty="0"/>
              <a:t> </a:t>
            </a:r>
            <a:r>
              <a:rPr spc="-20" dirty="0"/>
              <a:t>pe</a:t>
            </a:r>
            <a:r>
              <a:rPr spc="-5" dirty="0"/>
              <a:t>r</a:t>
            </a:r>
            <a:r>
              <a:rPr spc="-50" dirty="0"/>
              <a:t>f</a:t>
            </a:r>
            <a:r>
              <a:rPr spc="-20" dirty="0"/>
              <a:t>ormanc</a:t>
            </a:r>
            <a:r>
              <a:rPr spc="-15" dirty="0"/>
              <a:t>e</a:t>
            </a:r>
            <a:r>
              <a:rPr dirty="0"/>
              <a:t> </a:t>
            </a:r>
            <a:r>
              <a:rPr spc="-15" dirty="0"/>
              <a:t>mana</a:t>
            </a:r>
            <a:r>
              <a:rPr spc="-40" dirty="0"/>
              <a:t>g</a:t>
            </a:r>
            <a:r>
              <a:rPr spc="-20" dirty="0"/>
              <a:t>em</a:t>
            </a:r>
            <a:r>
              <a:rPr spc="-5" dirty="0"/>
              <a:t>e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-15" dirty="0"/>
              <a:t> </a:t>
            </a:r>
            <a:r>
              <a:rPr spc="-65" dirty="0"/>
              <a:t>f</a:t>
            </a:r>
            <a:r>
              <a:rPr spc="-15" dirty="0"/>
              <a:t>e</a:t>
            </a:r>
            <a:r>
              <a:rPr spc="-35" dirty="0"/>
              <a:t>a</a:t>
            </a:r>
            <a:r>
              <a:rPr spc="-15" dirty="0"/>
              <a:t>tu</a:t>
            </a:r>
            <a:r>
              <a:rPr spc="-45" dirty="0"/>
              <a:t>r</a:t>
            </a:r>
            <a:r>
              <a:rPr spc="-15" dirty="0"/>
              <a:t>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pc="-5" dirty="0"/>
              <a:t>Cha</a:t>
            </a:r>
            <a:r>
              <a:rPr spc="-45" dirty="0"/>
              <a:t>r</a:t>
            </a:r>
            <a:r>
              <a:rPr dirty="0"/>
              <a:t>ac</a:t>
            </a:r>
            <a:r>
              <a:rPr spc="-20" dirty="0"/>
              <a:t>t</a:t>
            </a:r>
            <a:r>
              <a:rPr dirty="0"/>
              <a:t>eri</a:t>
            </a:r>
            <a:r>
              <a:rPr spc="-45" dirty="0"/>
              <a:t>z</a:t>
            </a:r>
            <a:r>
              <a:rPr dirty="0"/>
              <a:t>e</a:t>
            </a:r>
            <a:r>
              <a:rPr spc="-3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5" dirty="0"/>
              <a:t>D</a:t>
            </a:r>
            <a:r>
              <a:rPr spc="-10" dirty="0"/>
              <a:t>o</a:t>
            </a:r>
            <a:r>
              <a:rPr dirty="0"/>
              <a:t>D </a:t>
            </a:r>
            <a:r>
              <a:rPr spc="-5" dirty="0"/>
              <a:t>per</a:t>
            </a:r>
            <a:r>
              <a:rPr spc="-45" dirty="0"/>
              <a:t>f</a:t>
            </a:r>
            <a:r>
              <a:rPr spc="-5" dirty="0"/>
              <a:t>ormanc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mana</a:t>
            </a:r>
            <a:r>
              <a:rPr spc="-30" dirty="0"/>
              <a:t>g</a:t>
            </a:r>
            <a:r>
              <a:rPr dirty="0"/>
              <a:t>em</a:t>
            </a:r>
            <a:r>
              <a:rPr spc="5" dirty="0"/>
              <a:t>e</a:t>
            </a:r>
            <a:r>
              <a:rPr spc="-30" dirty="0"/>
              <a:t>n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21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9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995" y="1005878"/>
            <a:ext cx="7828280" cy="5016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52935" y="6395796"/>
            <a:ext cx="369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5185" y="6182131"/>
            <a:ext cx="10369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7820" algn="ctr">
              <a:lnSpc>
                <a:spcPts val="1385"/>
              </a:lnSpc>
              <a:tabLst>
                <a:tab pos="830580" algn="l"/>
              </a:tabLst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	16</a:t>
            </a:r>
            <a:endParaRPr sz="1400">
              <a:latin typeface="Calibri"/>
              <a:cs typeface="Calibri"/>
            </a:endParaRPr>
          </a:p>
          <a:p>
            <a:pPr marL="36449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2429" y="2857880"/>
            <a:ext cx="5819013" cy="331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290591"/>
            <a:ext cx="345249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2935" y="6395796"/>
            <a:ext cx="549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dirty="0"/>
              <a:t>Q</a:t>
            </a:r>
            <a:r>
              <a:rPr spc="-10" dirty="0"/>
              <a:t>u</a:t>
            </a:r>
            <a:r>
              <a:rPr spc="-5" dirty="0"/>
              <a:t>e</a:t>
            </a:r>
            <a:r>
              <a:rPr spc="-20" dirty="0"/>
              <a:t>s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5185" y="6182131"/>
            <a:ext cx="1036319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R="175260" algn="ctr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</a:t>
            </a:r>
            <a:endParaRPr sz="1400">
              <a:latin typeface="Calibri"/>
              <a:cs typeface="Calibri"/>
            </a:endParaRPr>
          </a:p>
          <a:p>
            <a:pPr marL="574040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1234609"/>
            <a:ext cx="8596630" cy="4094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88620" indent="-342900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ona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ense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Au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hori</a:t>
            </a:r>
            <a:r>
              <a:rPr sz="1600" spc="-25" dirty="0">
                <a:latin typeface="Calibri"/>
                <a:cs typeface="Calibri"/>
              </a:rPr>
              <a:t>z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Fis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al </a:t>
            </a:r>
            <a:r>
              <a:rPr sz="1600" spc="-13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ear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201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Sec</a:t>
            </a:r>
            <a:r>
              <a:rPr sz="1600" i="1" spc="-5" dirty="0">
                <a:latin typeface="Calibri"/>
                <a:cs typeface="Calibri"/>
              </a:rPr>
              <a:t>ti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1113(</a:t>
            </a:r>
            <a:r>
              <a:rPr sz="1600" i="1" spc="-20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)</a:t>
            </a:r>
            <a:r>
              <a:rPr sz="1600" i="1" spc="6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DOD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1</a:t>
            </a:r>
            <a:r>
              <a:rPr sz="1600" spc="-15" dirty="0">
                <a:latin typeface="Calibri"/>
                <a:cs typeface="Calibri"/>
              </a:rPr>
              <a:t>400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15" dirty="0">
                <a:latin typeface="Calibri"/>
                <a:cs typeface="Calibri"/>
              </a:rPr>
              <a:t>ol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spc="-15" dirty="0">
                <a:latin typeface="Calibri"/>
                <a:cs typeface="Calibri"/>
              </a:rPr>
              <a:t>me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410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Do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ivi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n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ne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S</a:t>
            </a:r>
            <a:r>
              <a:rPr sz="1600" i="1" spc="-20" dirty="0">
                <a:latin typeface="Calibri"/>
                <a:cs typeface="Calibri"/>
              </a:rPr>
              <a:t>yst</a:t>
            </a:r>
            <a:r>
              <a:rPr sz="1600" i="1" spc="-10" dirty="0">
                <a:latin typeface="Calibri"/>
                <a:cs typeface="Calibri"/>
              </a:rPr>
              <a:t>em: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8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rai</a:t>
            </a:r>
            <a:r>
              <a:rPr sz="1600" i="1" spc="-15" dirty="0">
                <a:latin typeface="Calibri"/>
                <a:cs typeface="Calibri"/>
              </a:rPr>
              <a:t>nin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35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30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spc="-5" dirty="0">
                <a:latin typeface="Calibri"/>
                <a:cs typeface="Calibri"/>
              </a:rPr>
              <a:t>si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al D</a:t>
            </a:r>
            <a:r>
              <a:rPr sz="1600" i="1" spc="-20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v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5" dirty="0">
                <a:latin typeface="Calibri"/>
                <a:cs typeface="Calibri"/>
              </a:rPr>
              <a:t>me</a:t>
            </a:r>
            <a:r>
              <a:rPr sz="1600" i="1" spc="-30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5600" marR="1121410" indent="-342900">
              <a:lnSpc>
                <a:spcPts val="1540"/>
              </a:lnSpc>
              <a:spcBef>
                <a:spcPts val="370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DOD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1400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15" dirty="0">
                <a:latin typeface="Calibri"/>
                <a:cs typeface="Calibri"/>
              </a:rPr>
              <a:t>ol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spc="-15" dirty="0">
                <a:latin typeface="Calibri"/>
                <a:cs typeface="Calibri"/>
              </a:rPr>
              <a:t>me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431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Do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ivi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n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ne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S</a:t>
            </a:r>
            <a:r>
              <a:rPr sz="1600" i="1" spc="-20" dirty="0">
                <a:latin typeface="Calibri"/>
                <a:cs typeface="Calibri"/>
              </a:rPr>
              <a:t>yst</a:t>
            </a:r>
            <a:r>
              <a:rPr sz="1600" i="1" spc="-10" dirty="0">
                <a:latin typeface="Calibri"/>
                <a:cs typeface="Calibri"/>
              </a:rPr>
              <a:t>em: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20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orman</a:t>
            </a:r>
            <a:r>
              <a:rPr sz="1600" i="1" spc="-3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 Ma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Ap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rai</a:t>
            </a:r>
            <a:r>
              <a:rPr sz="1600" i="1" spc="-15" dirty="0">
                <a:latin typeface="Calibri"/>
                <a:cs typeface="Calibri"/>
              </a:rPr>
              <a:t>sa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ram.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DOD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1400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15" dirty="0">
                <a:latin typeface="Calibri"/>
                <a:cs typeface="Calibri"/>
              </a:rPr>
              <a:t>ol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spc="-15" dirty="0">
                <a:latin typeface="Calibri"/>
                <a:cs typeface="Calibri"/>
              </a:rPr>
              <a:t>me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451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Do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ivi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n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ne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S</a:t>
            </a:r>
            <a:r>
              <a:rPr sz="1600" i="1" spc="-20" dirty="0">
                <a:latin typeface="Calibri"/>
                <a:cs typeface="Calibri"/>
              </a:rPr>
              <a:t>yst</a:t>
            </a:r>
            <a:r>
              <a:rPr sz="1600" i="1" spc="-10" dirty="0">
                <a:latin typeface="Calibri"/>
                <a:cs typeface="Calibri"/>
              </a:rPr>
              <a:t>em: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Awards.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DC</a:t>
            </a:r>
            <a:r>
              <a:rPr sz="1600" spc="-1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esou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enc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eb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:/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1600" u="heavy" spc="-1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cp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s.osd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Subpag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B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eginn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in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gs/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sou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en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DC</a:t>
            </a:r>
            <a:r>
              <a:rPr sz="1600" spc="-1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H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oolki</a:t>
            </a:r>
            <a:r>
              <a:rPr sz="1600" spc="-5" dirty="0">
                <a:latin typeface="Calibri"/>
                <a:cs typeface="Calibri"/>
              </a:rPr>
              <a:t>t:</a:t>
            </a:r>
            <a:endParaRPr sz="1600">
              <a:latin typeface="Calibri"/>
              <a:cs typeface="Calibri"/>
            </a:endParaRPr>
          </a:p>
          <a:p>
            <a:pPr marL="12700" marR="398780">
              <a:lnSpc>
                <a:spcPts val="1540"/>
              </a:lnSpc>
              <a:spcBef>
                <a:spcPts val="365"/>
              </a:spcBef>
            </a:pP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s:/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/dod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o.cpms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osd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.mi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/Di</a:t>
            </a:r>
            <a:r>
              <a:rPr sz="160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ct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u="heavy" spc="-5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OPS/La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b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r-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and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Emp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y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el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ti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ons/</a:t>
            </a:r>
            <a:r>
              <a:rPr sz="16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mance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Man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6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ag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s/P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Gu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She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ts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Chec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k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li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x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DC</a:t>
            </a:r>
            <a:r>
              <a:rPr sz="1600" spc="-1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LER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eb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:/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dodh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o.cpms.osd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60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ct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600" u="heavy" spc="-5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OPS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Labo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r-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and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Em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y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el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ons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Ho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1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as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x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55600" marR="61594" indent="-342900">
              <a:lnSpc>
                <a:spcPts val="154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Corpo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Leade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sh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Cou</a:t>
            </a:r>
            <a:r>
              <a:rPr sz="1600" spc="-10" dirty="0">
                <a:latin typeface="Calibri"/>
                <a:cs typeface="Calibri"/>
              </a:rPr>
              <a:t>nci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B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5" dirty="0">
                <a:latin typeface="Calibri"/>
                <a:cs typeface="Calibri"/>
              </a:rPr>
              <a:t>il</a:t>
            </a:r>
            <a:r>
              <a:rPr sz="1600" i="1" spc="-15" dirty="0">
                <a:latin typeface="Calibri"/>
                <a:cs typeface="Calibri"/>
              </a:rPr>
              <a:t>din</a:t>
            </a:r>
            <a:r>
              <a:rPr sz="1600" i="1" spc="-10" dirty="0">
                <a:latin typeface="Calibri"/>
                <a:cs typeface="Calibri"/>
              </a:rPr>
              <a:t>g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-15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H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h-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20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orman</a:t>
            </a:r>
            <a:r>
              <a:rPr sz="1600" i="1" spc="-3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95" dirty="0">
                <a:latin typeface="Calibri"/>
                <a:cs typeface="Calibri"/>
              </a:rPr>
              <a:t>W</a:t>
            </a:r>
            <a:r>
              <a:rPr sz="1600" i="1" spc="-15" dirty="0">
                <a:latin typeface="Calibri"/>
                <a:cs typeface="Calibri"/>
              </a:rPr>
              <a:t>ork</a:t>
            </a:r>
            <a:r>
              <a:rPr sz="1600" i="1" spc="-30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or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e: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Q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3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ti</a:t>
            </a:r>
            <a:r>
              <a:rPr sz="1600" i="1" spc="-30" dirty="0">
                <a:latin typeface="Calibri"/>
                <a:cs typeface="Calibri"/>
              </a:rPr>
              <a:t>t</a:t>
            </a:r>
            <a:r>
              <a:rPr sz="1600" i="1" spc="-15" dirty="0">
                <a:latin typeface="Calibri"/>
                <a:cs typeface="Calibri"/>
              </a:rPr>
              <a:t>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ve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An</a:t>
            </a:r>
            <a:r>
              <a:rPr sz="1600" i="1" spc="-20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-20" dirty="0">
                <a:latin typeface="Calibri"/>
                <a:cs typeface="Calibri"/>
              </a:rPr>
              <a:t>y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of</a:t>
            </a:r>
            <a:r>
              <a:rPr sz="1600" i="1" spc="-10" dirty="0">
                <a:latin typeface="Calibri"/>
                <a:cs typeface="Calibri"/>
              </a:rPr>
              <a:t> t</a:t>
            </a:r>
            <a:r>
              <a:rPr sz="1600" i="1" spc="-15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60" dirty="0">
                <a:latin typeface="Calibri"/>
                <a:cs typeface="Calibri"/>
              </a:rPr>
              <a:t>E</a:t>
            </a:r>
            <a:r>
              <a:rPr sz="1600" i="1" spc="-5" dirty="0">
                <a:latin typeface="Calibri"/>
                <a:cs typeface="Calibri"/>
              </a:rPr>
              <a:t>f</a:t>
            </a:r>
            <a:r>
              <a:rPr sz="1600" i="1" spc="-25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ect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veness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f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20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orman</a:t>
            </a:r>
            <a:r>
              <a:rPr sz="1600" i="1" spc="-3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St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gi</a:t>
            </a:r>
            <a:r>
              <a:rPr sz="1600" i="1" spc="-5" dirty="0">
                <a:latin typeface="Calibri"/>
                <a:cs typeface="Calibri"/>
              </a:rPr>
              <a:t>e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85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ashi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.: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Corpo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x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 B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2002)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03514" y="6395796"/>
            <a:ext cx="69913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233679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2654" y="6435420"/>
            <a:ext cx="42576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dirty="0"/>
              <a:t>A</a:t>
            </a:r>
            <a:r>
              <a:rPr spc="-10" dirty="0"/>
              <a:t>d</a:t>
            </a:r>
            <a:r>
              <a:rPr dirty="0"/>
              <a:t>d</a:t>
            </a:r>
            <a:r>
              <a:rPr spc="-10" dirty="0"/>
              <a:t>it</a:t>
            </a:r>
            <a:r>
              <a:rPr spc="-20" dirty="0"/>
              <a:t>i</a:t>
            </a:r>
            <a:r>
              <a:rPr dirty="0"/>
              <a:t>onal</a:t>
            </a:r>
            <a:r>
              <a:rPr spc="-10" dirty="0"/>
              <a:t> </a:t>
            </a:r>
            <a:r>
              <a:rPr spc="-35" dirty="0"/>
              <a:t>R</a:t>
            </a:r>
            <a:r>
              <a:rPr spc="-5" dirty="0"/>
              <a:t>es</a:t>
            </a:r>
            <a:r>
              <a:rPr spc="5" dirty="0"/>
              <a:t>o</a:t>
            </a:r>
            <a:r>
              <a:rPr dirty="0"/>
              <a:t>u</a:t>
            </a:r>
            <a:r>
              <a:rPr spc="-45" dirty="0"/>
              <a:t>r</a:t>
            </a:r>
            <a:r>
              <a:rPr spc="-5" dirty="0"/>
              <a:t>c</a:t>
            </a:r>
            <a:r>
              <a:rPr dirty="0"/>
              <a:t>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5185" y="6182131"/>
            <a:ext cx="103631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989" y="3477767"/>
            <a:ext cx="78955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Les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on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1: </a:t>
            </a:r>
            <a:r>
              <a:rPr sz="3200" b="1" spc="-40" dirty="0">
                <a:latin typeface="Calibri"/>
                <a:cs typeface="Calibri"/>
              </a:rPr>
              <a:t>P</a:t>
            </a:r>
            <a:r>
              <a:rPr sz="3200" b="1" spc="-5" dirty="0">
                <a:latin typeface="Calibri"/>
                <a:cs typeface="Calibri"/>
              </a:rPr>
              <a:t>er</a:t>
            </a:r>
            <a:r>
              <a:rPr sz="3200" b="1" spc="-55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ormance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Mana</a:t>
            </a:r>
            <a:r>
              <a:rPr sz="3200" b="1" spc="-25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eme</a:t>
            </a:r>
            <a:r>
              <a:rPr sz="3200" b="1" spc="-2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</a:t>
            </a:r>
            <a:r>
              <a:rPr sz="3200" b="1" spc="-20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2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vi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2935" y="6395796"/>
            <a:ext cx="369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9835" y="394233"/>
            <a:ext cx="24733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Cou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5185" y="6182131"/>
            <a:ext cx="10369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7820" algn="ctr">
              <a:lnSpc>
                <a:spcPts val="1385"/>
              </a:lnSpc>
              <a:tabLst>
                <a:tab pos="830580" algn="l"/>
              </a:tabLst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	16</a:t>
            </a:r>
            <a:endParaRPr sz="1400">
              <a:latin typeface="Calibri"/>
              <a:cs typeface="Calibri"/>
            </a:endParaRPr>
          </a:p>
          <a:p>
            <a:pPr marL="36449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4978400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Please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our: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Na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Cur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ence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Burning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2935" y="6395796"/>
            <a:ext cx="369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dirty="0"/>
              <a:t>I</a:t>
            </a:r>
            <a:r>
              <a:rPr spc="-40" dirty="0"/>
              <a:t>n</a:t>
            </a:r>
            <a:r>
              <a:rPr dirty="0"/>
              <a:t>t</a:t>
            </a:r>
            <a:r>
              <a:rPr spc="-35" dirty="0"/>
              <a:t>r</a:t>
            </a:r>
            <a:r>
              <a:rPr dirty="0"/>
              <a:t>od</a:t>
            </a:r>
            <a:r>
              <a:rPr spc="-10" dirty="0"/>
              <a:t>u</a:t>
            </a:r>
            <a:r>
              <a:rPr spc="-5" dirty="0"/>
              <a:t>ction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5185" y="6182131"/>
            <a:ext cx="10369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7820" algn="ctr">
              <a:lnSpc>
                <a:spcPts val="1385"/>
              </a:lnSpc>
              <a:tabLst>
                <a:tab pos="830580" algn="l"/>
              </a:tabLst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	16</a:t>
            </a:r>
            <a:endParaRPr sz="1400">
              <a:latin typeface="Calibri"/>
              <a:cs typeface="Calibri"/>
            </a:endParaRPr>
          </a:p>
          <a:p>
            <a:pPr marL="36449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dirty="0"/>
              <a:t>A</a:t>
            </a:r>
            <a:r>
              <a:rPr spc="-10" dirty="0"/>
              <a:t>d</a:t>
            </a:r>
            <a:r>
              <a:rPr spc="-5" dirty="0"/>
              <a:t>mini</a:t>
            </a:r>
            <a:r>
              <a:rPr spc="-25" dirty="0"/>
              <a:t>s</a:t>
            </a:r>
            <a:r>
              <a:rPr dirty="0"/>
              <a:t>t</a:t>
            </a:r>
            <a:r>
              <a:rPr spc="-60" dirty="0"/>
              <a:t>r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iv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I</a:t>
            </a:r>
            <a:r>
              <a:rPr spc="-25" dirty="0"/>
              <a:t>n</a:t>
            </a:r>
            <a:r>
              <a:rPr spc="-40" dirty="0"/>
              <a:t>f</a:t>
            </a:r>
            <a:r>
              <a:rPr dirty="0"/>
              <a:t>orm</a:t>
            </a:r>
            <a:r>
              <a:rPr spc="-25" dirty="0"/>
              <a:t>a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290591"/>
            <a:ext cx="4347845" cy="342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art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tim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Timin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</a:t>
            </a:r>
            <a:r>
              <a:rPr sz="2400" spc="-2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Timin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lunch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Smokin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 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Lo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Lo</a:t>
            </a:r>
            <a:r>
              <a:rPr sz="2400" spc="-25" dirty="0">
                <a:latin typeface="Calibri"/>
                <a:cs typeface="Calibri"/>
              </a:rPr>
              <a:t>ca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xits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Mobile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vices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arking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2311" y="1319301"/>
            <a:ext cx="4022724" cy="4412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52935" y="6395796"/>
            <a:ext cx="369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5185" y="6182131"/>
            <a:ext cx="10369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7820" algn="ctr">
              <a:lnSpc>
                <a:spcPts val="1385"/>
              </a:lnSpc>
              <a:tabLst>
                <a:tab pos="830580" algn="l"/>
              </a:tabLst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	16</a:t>
            </a:r>
            <a:endParaRPr sz="1400">
              <a:latin typeface="Calibri"/>
              <a:cs typeface="Calibri"/>
            </a:endParaRPr>
          </a:p>
          <a:p>
            <a:pPr marL="36195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(5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spc="-5" dirty="0"/>
              <a:t>G</a:t>
            </a:r>
            <a:r>
              <a:rPr spc="-35" dirty="0"/>
              <a:t>r</a:t>
            </a:r>
            <a:r>
              <a:rPr dirty="0"/>
              <a:t>ou</a:t>
            </a:r>
            <a:r>
              <a:rPr spc="-10" dirty="0"/>
              <a:t>n</a:t>
            </a:r>
            <a:r>
              <a:rPr dirty="0"/>
              <a:t>d</a:t>
            </a:r>
            <a:r>
              <a:rPr spc="-25" dirty="0"/>
              <a:t> </a:t>
            </a:r>
            <a:r>
              <a:rPr dirty="0"/>
              <a:t>Rules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290591"/>
            <a:ext cx="4339590" cy="254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artic</a:t>
            </a:r>
            <a:r>
              <a:rPr sz="2400" dirty="0">
                <a:latin typeface="Calibri"/>
                <a:cs typeface="Calibri"/>
              </a:rPr>
              <a:t>ip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Sha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ienc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espe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opini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Ask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tions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oi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5" dirty="0">
                <a:latin typeface="Calibri"/>
                <a:cs typeface="Calibri"/>
              </a:rPr>
              <a:t>pri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sid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Hono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time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ommitm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5185" y="6182131"/>
            <a:ext cx="10369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7820" algn="ctr">
              <a:lnSpc>
                <a:spcPts val="1385"/>
              </a:lnSpc>
              <a:tabLst>
                <a:tab pos="830580" algn="l"/>
              </a:tabLst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	16</a:t>
            </a:r>
            <a:endParaRPr sz="1400">
              <a:latin typeface="Calibri"/>
              <a:cs typeface="Calibri"/>
            </a:endParaRPr>
          </a:p>
          <a:p>
            <a:pPr marL="36195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(6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03470" y="2743174"/>
            <a:ext cx="4088129" cy="3360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52935" y="6395796"/>
            <a:ext cx="369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spc="-5" dirty="0"/>
              <a:t>D</a:t>
            </a:r>
            <a:r>
              <a:rPr spc="-10" dirty="0"/>
              <a:t>P</a:t>
            </a:r>
            <a:r>
              <a:rPr dirty="0"/>
              <a:t>MAP</a:t>
            </a:r>
            <a:r>
              <a:rPr spc="-10" dirty="0"/>
              <a:t> </a:t>
            </a:r>
            <a:r>
              <a:rPr spc="-130" dirty="0"/>
              <a:t>T</a:t>
            </a:r>
            <a:r>
              <a:rPr spc="-50" dirty="0"/>
              <a:t>r</a:t>
            </a:r>
            <a:r>
              <a:rPr dirty="0"/>
              <a:t>ai</a:t>
            </a:r>
            <a:r>
              <a:rPr spc="-10" dirty="0"/>
              <a:t>n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-15" dirty="0"/>
              <a:t> </a:t>
            </a:r>
            <a:r>
              <a:rPr dirty="0"/>
              <a:t>A</a:t>
            </a:r>
            <a:r>
              <a:rPr spc="-30" dirty="0"/>
              <a:t>g</a:t>
            </a:r>
            <a:r>
              <a:rPr spc="-5" dirty="0"/>
              <a:t>en</a:t>
            </a:r>
            <a:r>
              <a:rPr spc="-10" dirty="0"/>
              <a:t>d</a:t>
            </a:r>
            <a:r>
              <a:rPr dirty="0"/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52935" y="6395796"/>
            <a:ext cx="369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290591"/>
            <a:ext cx="7004684" cy="430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7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Lessons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1953895" algn="l"/>
              </a:tabLst>
            </a:pPr>
            <a:r>
              <a:rPr sz="2400" spc="114" dirty="0">
                <a:latin typeface="Wingdings"/>
                <a:cs typeface="Wingdings"/>
              </a:rPr>
              <a:t></a:t>
            </a:r>
            <a:r>
              <a:rPr sz="2400" spc="-5" dirty="0">
                <a:latin typeface="Calibri"/>
                <a:cs typeface="Calibri"/>
              </a:rPr>
              <a:t>Lesso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Mana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vi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w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1953895" algn="l"/>
              </a:tabLst>
            </a:pPr>
            <a:r>
              <a:rPr sz="2400" spc="114" dirty="0">
                <a:latin typeface="Wingdings"/>
                <a:cs typeface="Wingdings"/>
              </a:rPr>
              <a:t></a:t>
            </a:r>
            <a:r>
              <a:rPr sz="2400" spc="-5" dirty="0">
                <a:latin typeface="Calibri"/>
                <a:cs typeface="Calibri"/>
              </a:rPr>
              <a:t>Less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2	</a:t>
            </a: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1953895" algn="l"/>
              </a:tabLst>
            </a:pPr>
            <a:r>
              <a:rPr sz="2400" spc="114" dirty="0">
                <a:latin typeface="Wingdings"/>
                <a:cs typeface="Wingdings"/>
              </a:rPr>
              <a:t></a:t>
            </a:r>
            <a:r>
              <a:rPr sz="2400" spc="-5" dirty="0">
                <a:latin typeface="Calibri"/>
                <a:cs typeface="Calibri"/>
              </a:rPr>
              <a:t>Lesso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	Planning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1953895" algn="l"/>
              </a:tabLst>
            </a:pPr>
            <a:r>
              <a:rPr sz="2400" spc="114" dirty="0">
                <a:latin typeface="Wingdings"/>
                <a:cs typeface="Wingdings"/>
              </a:rPr>
              <a:t></a:t>
            </a:r>
            <a:r>
              <a:rPr sz="2400" spc="-5" dirty="0">
                <a:latin typeface="Calibri"/>
                <a:cs typeface="Calibri"/>
              </a:rPr>
              <a:t>Lesso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4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Co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tinuous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1953895" algn="l"/>
              </a:tabLst>
            </a:pPr>
            <a:r>
              <a:rPr sz="2400" spc="114" dirty="0">
                <a:latin typeface="Wingdings"/>
                <a:cs typeface="Wingdings"/>
              </a:rPr>
              <a:t></a:t>
            </a:r>
            <a:r>
              <a:rPr sz="2400" spc="-5" dirty="0">
                <a:latin typeface="Calibri"/>
                <a:cs typeface="Calibri"/>
              </a:rPr>
              <a:t>Less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5	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orin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1953895" algn="l"/>
              </a:tabLst>
            </a:pPr>
            <a:r>
              <a:rPr sz="2400" spc="114" dirty="0">
                <a:latin typeface="Wingdings"/>
                <a:cs typeface="Wingdings"/>
              </a:rPr>
              <a:t></a:t>
            </a:r>
            <a:r>
              <a:rPr sz="2400" spc="-5" dirty="0">
                <a:latin typeface="Calibri"/>
                <a:cs typeface="Calibri"/>
              </a:rPr>
              <a:t>Lesso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6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6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ting </a:t>
            </a:r>
            <a:r>
              <a:rPr sz="2400" spc="-7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1953895" algn="l"/>
              </a:tabLst>
            </a:pPr>
            <a:r>
              <a:rPr sz="2400" spc="114" dirty="0">
                <a:latin typeface="Wingdings"/>
                <a:cs typeface="Wingdings"/>
              </a:rPr>
              <a:t></a:t>
            </a:r>
            <a:r>
              <a:rPr sz="2400" spc="-5" dirty="0">
                <a:latin typeface="Calibri"/>
                <a:cs typeface="Calibri"/>
              </a:rPr>
              <a:t>Lesso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7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nizin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5185" y="6182131"/>
            <a:ext cx="10369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7820" algn="ctr">
              <a:lnSpc>
                <a:spcPts val="1385"/>
              </a:lnSpc>
              <a:tabLst>
                <a:tab pos="830580" algn="l"/>
              </a:tabLst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	16</a:t>
            </a:r>
            <a:endParaRPr sz="1400">
              <a:latin typeface="Calibri"/>
              <a:cs typeface="Calibri"/>
            </a:endParaRPr>
          </a:p>
          <a:p>
            <a:pPr marL="36195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(7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52935" y="6395796"/>
            <a:ext cx="369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298" y="1308861"/>
            <a:ext cx="8542020" cy="289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Up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Desc</a:t>
            </a:r>
            <a:r>
              <a:rPr sz="2400" dirty="0">
                <a:latin typeface="Calibri"/>
                <a:cs typeface="Calibri"/>
              </a:rPr>
              <a:t>ribe</a:t>
            </a:r>
            <a:r>
              <a:rPr sz="2400" spc="-15" dirty="0">
                <a:latin typeface="Calibri"/>
                <a:cs typeface="Calibri"/>
              </a:rPr>
              <a:t> 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hi</a:t>
            </a:r>
            <a:r>
              <a:rPr sz="2400" dirty="0">
                <a:latin typeface="Calibri"/>
                <a:cs typeface="Calibri"/>
              </a:rPr>
              <a:t>p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 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part</a:t>
            </a:r>
            <a:r>
              <a:rPr sz="2400" spc="-15" dirty="0">
                <a:latin typeface="Calibri"/>
                <a:cs typeface="Calibri"/>
              </a:rPr>
              <a:t>me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ense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(</a:t>
            </a:r>
            <a:r>
              <a:rPr sz="2400" spc="-5" dirty="0">
                <a:latin typeface="Calibri"/>
                <a:cs typeface="Calibri"/>
              </a:rPr>
              <a:t>DoD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alues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Ide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ole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espo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sibilit</a:t>
            </a:r>
            <a:r>
              <a:rPr sz="2400" dirty="0">
                <a:latin typeface="Calibri"/>
                <a:cs typeface="Calibri"/>
              </a:rPr>
              <a:t>ies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signifi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20" dirty="0">
                <a:latin typeface="Calibri"/>
                <a:cs typeface="Calibri"/>
              </a:rPr>
              <a:t>per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5185" y="6182131"/>
            <a:ext cx="10369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7820" algn="ctr">
              <a:lnSpc>
                <a:spcPts val="1385"/>
              </a:lnSpc>
              <a:tabLst>
                <a:tab pos="830580" algn="l"/>
              </a:tabLst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	16</a:t>
            </a:r>
            <a:endParaRPr sz="1400">
              <a:latin typeface="Calibri"/>
              <a:cs typeface="Calibri"/>
            </a:endParaRPr>
          </a:p>
          <a:p>
            <a:pPr marL="36195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(8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1925" y="4172965"/>
            <a:ext cx="800735" cy="596265"/>
          </a:xfrm>
          <a:custGeom>
            <a:avLst/>
            <a:gdLst/>
            <a:ahLst/>
            <a:cxnLst/>
            <a:rect l="l" t="t" r="r" b="b"/>
            <a:pathLst>
              <a:path w="800735" h="596264">
                <a:moveTo>
                  <a:pt x="0" y="0"/>
                </a:moveTo>
                <a:lnTo>
                  <a:pt x="800226" y="596137"/>
                </a:lnTo>
              </a:path>
            </a:pathLst>
          </a:custGeom>
          <a:ln w="25400">
            <a:solidFill>
              <a:srgbClr val="172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1925" y="3520694"/>
            <a:ext cx="1438910" cy="15240"/>
          </a:xfrm>
          <a:custGeom>
            <a:avLst/>
            <a:gdLst/>
            <a:ahLst/>
            <a:cxnLst/>
            <a:rect l="l" t="t" r="r" b="b"/>
            <a:pathLst>
              <a:path w="1438910" h="15239">
                <a:moveTo>
                  <a:pt x="0" y="15112"/>
                </a:moveTo>
                <a:lnTo>
                  <a:pt x="1438655" y="0"/>
                </a:lnTo>
              </a:path>
            </a:pathLst>
          </a:custGeom>
          <a:ln w="25400">
            <a:solidFill>
              <a:srgbClr val="172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1925" y="2220214"/>
            <a:ext cx="768985" cy="631825"/>
          </a:xfrm>
          <a:custGeom>
            <a:avLst/>
            <a:gdLst/>
            <a:ahLst/>
            <a:cxnLst/>
            <a:rect l="l" t="t" r="r" b="b"/>
            <a:pathLst>
              <a:path w="768985" h="631825">
                <a:moveTo>
                  <a:pt x="0" y="631571"/>
                </a:moveTo>
                <a:lnTo>
                  <a:pt x="768985" y="0"/>
                </a:lnTo>
              </a:path>
            </a:pathLst>
          </a:custGeom>
          <a:ln w="25400">
            <a:solidFill>
              <a:srgbClr val="172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694052"/>
            <a:ext cx="3593465" cy="3567429"/>
          </a:xfrm>
          <a:custGeom>
            <a:avLst/>
            <a:gdLst/>
            <a:ahLst/>
            <a:cxnLst/>
            <a:rect l="l" t="t" r="r" b="b"/>
            <a:pathLst>
              <a:path w="3593465" h="3567429">
                <a:moveTo>
                  <a:pt x="1796669" y="0"/>
                </a:moveTo>
                <a:lnTo>
                  <a:pt x="1649317" y="5912"/>
                </a:lnTo>
                <a:lnTo>
                  <a:pt x="1505245" y="23345"/>
                </a:lnTo>
                <a:lnTo>
                  <a:pt x="1364915" y="51837"/>
                </a:lnTo>
                <a:lnTo>
                  <a:pt x="1228791" y="90931"/>
                </a:lnTo>
                <a:lnTo>
                  <a:pt x="1097333" y="140168"/>
                </a:lnTo>
                <a:lnTo>
                  <a:pt x="971005" y="199087"/>
                </a:lnTo>
                <a:lnTo>
                  <a:pt x="850270" y="267231"/>
                </a:lnTo>
                <a:lnTo>
                  <a:pt x="735589" y="344139"/>
                </a:lnTo>
                <a:lnTo>
                  <a:pt x="627425" y="429353"/>
                </a:lnTo>
                <a:lnTo>
                  <a:pt x="526240" y="522414"/>
                </a:lnTo>
                <a:lnTo>
                  <a:pt x="432497" y="622862"/>
                </a:lnTo>
                <a:lnTo>
                  <a:pt x="346659" y="730239"/>
                </a:lnTo>
                <a:lnTo>
                  <a:pt x="269187" y="844086"/>
                </a:lnTo>
                <a:lnTo>
                  <a:pt x="200545" y="963942"/>
                </a:lnTo>
                <a:lnTo>
                  <a:pt x="141194" y="1089350"/>
                </a:lnTo>
                <a:lnTo>
                  <a:pt x="91597" y="1219850"/>
                </a:lnTo>
                <a:lnTo>
                  <a:pt x="52217" y="1354983"/>
                </a:lnTo>
                <a:lnTo>
                  <a:pt x="23515" y="1494289"/>
                </a:lnTo>
                <a:lnTo>
                  <a:pt x="5956" y="1637310"/>
                </a:lnTo>
                <a:lnTo>
                  <a:pt x="0" y="1783588"/>
                </a:lnTo>
                <a:lnTo>
                  <a:pt x="5956" y="1929865"/>
                </a:lnTo>
                <a:lnTo>
                  <a:pt x="23515" y="2072886"/>
                </a:lnTo>
                <a:lnTo>
                  <a:pt x="52217" y="2212192"/>
                </a:lnTo>
                <a:lnTo>
                  <a:pt x="91597" y="2347325"/>
                </a:lnTo>
                <a:lnTo>
                  <a:pt x="141194" y="2477825"/>
                </a:lnTo>
                <a:lnTo>
                  <a:pt x="200545" y="2603233"/>
                </a:lnTo>
                <a:lnTo>
                  <a:pt x="269187" y="2723089"/>
                </a:lnTo>
                <a:lnTo>
                  <a:pt x="346659" y="2836936"/>
                </a:lnTo>
                <a:lnTo>
                  <a:pt x="432497" y="2944313"/>
                </a:lnTo>
                <a:lnTo>
                  <a:pt x="526240" y="3044761"/>
                </a:lnTo>
                <a:lnTo>
                  <a:pt x="627425" y="3137822"/>
                </a:lnTo>
                <a:lnTo>
                  <a:pt x="735589" y="3223036"/>
                </a:lnTo>
                <a:lnTo>
                  <a:pt x="850270" y="3299944"/>
                </a:lnTo>
                <a:lnTo>
                  <a:pt x="971005" y="3368088"/>
                </a:lnTo>
                <a:lnTo>
                  <a:pt x="1097333" y="3427007"/>
                </a:lnTo>
                <a:lnTo>
                  <a:pt x="1228791" y="3476243"/>
                </a:lnTo>
                <a:lnTo>
                  <a:pt x="1364915" y="3515338"/>
                </a:lnTo>
                <a:lnTo>
                  <a:pt x="1505245" y="3543830"/>
                </a:lnTo>
                <a:lnTo>
                  <a:pt x="1649317" y="3561263"/>
                </a:lnTo>
                <a:lnTo>
                  <a:pt x="1796669" y="3567176"/>
                </a:lnTo>
                <a:lnTo>
                  <a:pt x="1944020" y="3561263"/>
                </a:lnTo>
                <a:lnTo>
                  <a:pt x="2088092" y="3543830"/>
                </a:lnTo>
                <a:lnTo>
                  <a:pt x="2228422" y="3515338"/>
                </a:lnTo>
                <a:lnTo>
                  <a:pt x="2364546" y="3476244"/>
                </a:lnTo>
                <a:lnTo>
                  <a:pt x="2496004" y="3427007"/>
                </a:lnTo>
                <a:lnTo>
                  <a:pt x="2622332" y="3368088"/>
                </a:lnTo>
                <a:lnTo>
                  <a:pt x="2743067" y="3299944"/>
                </a:lnTo>
                <a:lnTo>
                  <a:pt x="2857748" y="3223036"/>
                </a:lnTo>
                <a:lnTo>
                  <a:pt x="2965912" y="3137822"/>
                </a:lnTo>
                <a:lnTo>
                  <a:pt x="3067097" y="3044761"/>
                </a:lnTo>
                <a:lnTo>
                  <a:pt x="3160840" y="2944313"/>
                </a:lnTo>
                <a:lnTo>
                  <a:pt x="3246678" y="2836936"/>
                </a:lnTo>
                <a:lnTo>
                  <a:pt x="3324150" y="2723089"/>
                </a:lnTo>
                <a:lnTo>
                  <a:pt x="3392792" y="2603233"/>
                </a:lnTo>
                <a:lnTo>
                  <a:pt x="3452143" y="2477825"/>
                </a:lnTo>
                <a:lnTo>
                  <a:pt x="3501740" y="2347325"/>
                </a:lnTo>
                <a:lnTo>
                  <a:pt x="3541120" y="2212192"/>
                </a:lnTo>
                <a:lnTo>
                  <a:pt x="3569822" y="2072886"/>
                </a:lnTo>
                <a:lnTo>
                  <a:pt x="3587381" y="1929865"/>
                </a:lnTo>
                <a:lnTo>
                  <a:pt x="3593338" y="1783588"/>
                </a:lnTo>
                <a:lnTo>
                  <a:pt x="3587381" y="1637310"/>
                </a:lnTo>
                <a:lnTo>
                  <a:pt x="3569822" y="1494289"/>
                </a:lnTo>
                <a:lnTo>
                  <a:pt x="3541120" y="1354983"/>
                </a:lnTo>
                <a:lnTo>
                  <a:pt x="3501740" y="1219850"/>
                </a:lnTo>
                <a:lnTo>
                  <a:pt x="3452143" y="1089350"/>
                </a:lnTo>
                <a:lnTo>
                  <a:pt x="3392792" y="963942"/>
                </a:lnTo>
                <a:lnTo>
                  <a:pt x="3324150" y="844086"/>
                </a:lnTo>
                <a:lnTo>
                  <a:pt x="3246678" y="730239"/>
                </a:lnTo>
                <a:lnTo>
                  <a:pt x="3160840" y="622862"/>
                </a:lnTo>
                <a:lnTo>
                  <a:pt x="3067097" y="522414"/>
                </a:lnTo>
                <a:lnTo>
                  <a:pt x="2965912" y="429353"/>
                </a:lnTo>
                <a:lnTo>
                  <a:pt x="2857748" y="344139"/>
                </a:lnTo>
                <a:lnTo>
                  <a:pt x="2743067" y="267231"/>
                </a:lnTo>
                <a:lnTo>
                  <a:pt x="2622332" y="199087"/>
                </a:lnTo>
                <a:lnTo>
                  <a:pt x="2496004" y="140168"/>
                </a:lnTo>
                <a:lnTo>
                  <a:pt x="2364546" y="90931"/>
                </a:lnTo>
                <a:lnTo>
                  <a:pt x="2228422" y="51837"/>
                </a:lnTo>
                <a:lnTo>
                  <a:pt x="2088092" y="23345"/>
                </a:lnTo>
                <a:lnTo>
                  <a:pt x="1944020" y="5912"/>
                </a:lnTo>
                <a:lnTo>
                  <a:pt x="17966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1411" y="1694052"/>
            <a:ext cx="3593465" cy="3567429"/>
          </a:xfrm>
          <a:custGeom>
            <a:avLst/>
            <a:gdLst/>
            <a:ahLst/>
            <a:cxnLst/>
            <a:rect l="l" t="t" r="r" b="b"/>
            <a:pathLst>
              <a:path w="3593465" h="3567429">
                <a:moveTo>
                  <a:pt x="0" y="1783588"/>
                </a:moveTo>
                <a:lnTo>
                  <a:pt x="5956" y="1637310"/>
                </a:lnTo>
                <a:lnTo>
                  <a:pt x="23515" y="1494289"/>
                </a:lnTo>
                <a:lnTo>
                  <a:pt x="52217" y="1354983"/>
                </a:lnTo>
                <a:lnTo>
                  <a:pt x="91597" y="1219850"/>
                </a:lnTo>
                <a:lnTo>
                  <a:pt x="141194" y="1089350"/>
                </a:lnTo>
                <a:lnTo>
                  <a:pt x="200545" y="963942"/>
                </a:lnTo>
                <a:lnTo>
                  <a:pt x="269187" y="844086"/>
                </a:lnTo>
                <a:lnTo>
                  <a:pt x="346659" y="730239"/>
                </a:lnTo>
                <a:lnTo>
                  <a:pt x="432497" y="622862"/>
                </a:lnTo>
                <a:lnTo>
                  <a:pt x="526240" y="522414"/>
                </a:lnTo>
                <a:lnTo>
                  <a:pt x="627425" y="429353"/>
                </a:lnTo>
                <a:lnTo>
                  <a:pt x="735589" y="344139"/>
                </a:lnTo>
                <a:lnTo>
                  <a:pt x="850270" y="267231"/>
                </a:lnTo>
                <a:lnTo>
                  <a:pt x="971005" y="199087"/>
                </a:lnTo>
                <a:lnTo>
                  <a:pt x="1097333" y="140168"/>
                </a:lnTo>
                <a:lnTo>
                  <a:pt x="1228791" y="90931"/>
                </a:lnTo>
                <a:lnTo>
                  <a:pt x="1364915" y="51837"/>
                </a:lnTo>
                <a:lnTo>
                  <a:pt x="1505245" y="23345"/>
                </a:lnTo>
                <a:lnTo>
                  <a:pt x="1649317" y="5912"/>
                </a:lnTo>
                <a:lnTo>
                  <a:pt x="1796669" y="0"/>
                </a:lnTo>
                <a:lnTo>
                  <a:pt x="1944020" y="5912"/>
                </a:lnTo>
                <a:lnTo>
                  <a:pt x="2088092" y="23345"/>
                </a:lnTo>
                <a:lnTo>
                  <a:pt x="2228422" y="51837"/>
                </a:lnTo>
                <a:lnTo>
                  <a:pt x="2364546" y="90931"/>
                </a:lnTo>
                <a:lnTo>
                  <a:pt x="2496004" y="140168"/>
                </a:lnTo>
                <a:lnTo>
                  <a:pt x="2622332" y="199087"/>
                </a:lnTo>
                <a:lnTo>
                  <a:pt x="2743067" y="267231"/>
                </a:lnTo>
                <a:lnTo>
                  <a:pt x="2857748" y="344139"/>
                </a:lnTo>
                <a:lnTo>
                  <a:pt x="2965912" y="429353"/>
                </a:lnTo>
                <a:lnTo>
                  <a:pt x="3067097" y="522414"/>
                </a:lnTo>
                <a:lnTo>
                  <a:pt x="3160840" y="622862"/>
                </a:lnTo>
                <a:lnTo>
                  <a:pt x="3246678" y="730239"/>
                </a:lnTo>
                <a:lnTo>
                  <a:pt x="3324150" y="844086"/>
                </a:lnTo>
                <a:lnTo>
                  <a:pt x="3392792" y="963942"/>
                </a:lnTo>
                <a:lnTo>
                  <a:pt x="3452143" y="1089350"/>
                </a:lnTo>
                <a:lnTo>
                  <a:pt x="3501740" y="1219850"/>
                </a:lnTo>
                <a:lnTo>
                  <a:pt x="3541120" y="1354983"/>
                </a:lnTo>
                <a:lnTo>
                  <a:pt x="3569822" y="1494289"/>
                </a:lnTo>
                <a:lnTo>
                  <a:pt x="3587381" y="1637310"/>
                </a:lnTo>
                <a:lnTo>
                  <a:pt x="3593338" y="1783588"/>
                </a:lnTo>
                <a:lnTo>
                  <a:pt x="3587381" y="1929865"/>
                </a:lnTo>
                <a:lnTo>
                  <a:pt x="3569822" y="2072886"/>
                </a:lnTo>
                <a:lnTo>
                  <a:pt x="3541120" y="2212192"/>
                </a:lnTo>
                <a:lnTo>
                  <a:pt x="3501740" y="2347325"/>
                </a:lnTo>
                <a:lnTo>
                  <a:pt x="3452143" y="2477825"/>
                </a:lnTo>
                <a:lnTo>
                  <a:pt x="3392792" y="2603233"/>
                </a:lnTo>
                <a:lnTo>
                  <a:pt x="3324150" y="2723089"/>
                </a:lnTo>
                <a:lnTo>
                  <a:pt x="3246678" y="2836936"/>
                </a:lnTo>
                <a:lnTo>
                  <a:pt x="3160840" y="2944313"/>
                </a:lnTo>
                <a:lnTo>
                  <a:pt x="3067097" y="3044761"/>
                </a:lnTo>
                <a:lnTo>
                  <a:pt x="2965912" y="3137822"/>
                </a:lnTo>
                <a:lnTo>
                  <a:pt x="2857748" y="3223036"/>
                </a:lnTo>
                <a:lnTo>
                  <a:pt x="2743067" y="3299944"/>
                </a:lnTo>
                <a:lnTo>
                  <a:pt x="2622332" y="3368088"/>
                </a:lnTo>
                <a:lnTo>
                  <a:pt x="2496004" y="3427007"/>
                </a:lnTo>
                <a:lnTo>
                  <a:pt x="2364546" y="3476244"/>
                </a:lnTo>
                <a:lnTo>
                  <a:pt x="2228422" y="3515338"/>
                </a:lnTo>
                <a:lnTo>
                  <a:pt x="2088092" y="3543830"/>
                </a:lnTo>
                <a:lnTo>
                  <a:pt x="1944020" y="3561263"/>
                </a:lnTo>
                <a:lnTo>
                  <a:pt x="1796669" y="3567176"/>
                </a:lnTo>
                <a:lnTo>
                  <a:pt x="1649317" y="3561263"/>
                </a:lnTo>
                <a:lnTo>
                  <a:pt x="1505245" y="3543830"/>
                </a:lnTo>
                <a:lnTo>
                  <a:pt x="1364915" y="3515338"/>
                </a:lnTo>
                <a:lnTo>
                  <a:pt x="1228791" y="3476243"/>
                </a:lnTo>
                <a:lnTo>
                  <a:pt x="1097333" y="3427007"/>
                </a:lnTo>
                <a:lnTo>
                  <a:pt x="971005" y="3368088"/>
                </a:lnTo>
                <a:lnTo>
                  <a:pt x="850270" y="3299944"/>
                </a:lnTo>
                <a:lnTo>
                  <a:pt x="735589" y="3223036"/>
                </a:lnTo>
                <a:lnTo>
                  <a:pt x="627425" y="3137822"/>
                </a:lnTo>
                <a:lnTo>
                  <a:pt x="526240" y="3044761"/>
                </a:lnTo>
                <a:lnTo>
                  <a:pt x="432497" y="2944313"/>
                </a:lnTo>
                <a:lnTo>
                  <a:pt x="346659" y="2836936"/>
                </a:lnTo>
                <a:lnTo>
                  <a:pt x="269187" y="2723089"/>
                </a:lnTo>
                <a:lnTo>
                  <a:pt x="200545" y="2603233"/>
                </a:lnTo>
                <a:lnTo>
                  <a:pt x="141194" y="2477825"/>
                </a:lnTo>
                <a:lnTo>
                  <a:pt x="91597" y="2347325"/>
                </a:lnTo>
                <a:lnTo>
                  <a:pt x="52217" y="2212192"/>
                </a:lnTo>
                <a:lnTo>
                  <a:pt x="23515" y="2072886"/>
                </a:lnTo>
                <a:lnTo>
                  <a:pt x="5956" y="1929865"/>
                </a:lnTo>
                <a:lnTo>
                  <a:pt x="0" y="1783588"/>
                </a:lnTo>
                <a:close/>
              </a:path>
            </a:pathLst>
          </a:custGeom>
          <a:ln w="2539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6571" y="1038352"/>
            <a:ext cx="1446530" cy="1446530"/>
          </a:xfrm>
          <a:custGeom>
            <a:avLst/>
            <a:gdLst/>
            <a:ahLst/>
            <a:cxnLst/>
            <a:rect l="l" t="t" r="r" b="b"/>
            <a:pathLst>
              <a:path w="1446529" h="1446530">
                <a:moveTo>
                  <a:pt x="723011" y="0"/>
                </a:moveTo>
                <a:lnTo>
                  <a:pt x="663715" y="2396"/>
                </a:lnTo>
                <a:lnTo>
                  <a:pt x="605739" y="9463"/>
                </a:lnTo>
                <a:lnTo>
                  <a:pt x="549269" y="21013"/>
                </a:lnTo>
                <a:lnTo>
                  <a:pt x="494491" y="36861"/>
                </a:lnTo>
                <a:lnTo>
                  <a:pt x="441590" y="56820"/>
                </a:lnTo>
                <a:lnTo>
                  <a:pt x="390754" y="80704"/>
                </a:lnTo>
                <a:lnTo>
                  <a:pt x="342168" y="108328"/>
                </a:lnTo>
                <a:lnTo>
                  <a:pt x="296018" y="139504"/>
                </a:lnTo>
                <a:lnTo>
                  <a:pt x="252491" y="174048"/>
                </a:lnTo>
                <a:lnTo>
                  <a:pt x="211772" y="211772"/>
                </a:lnTo>
                <a:lnTo>
                  <a:pt x="174048" y="252491"/>
                </a:lnTo>
                <a:lnTo>
                  <a:pt x="139504" y="296018"/>
                </a:lnTo>
                <a:lnTo>
                  <a:pt x="108328" y="342168"/>
                </a:lnTo>
                <a:lnTo>
                  <a:pt x="80704" y="390754"/>
                </a:lnTo>
                <a:lnTo>
                  <a:pt x="56820" y="441590"/>
                </a:lnTo>
                <a:lnTo>
                  <a:pt x="36861" y="494491"/>
                </a:lnTo>
                <a:lnTo>
                  <a:pt x="21013" y="549269"/>
                </a:lnTo>
                <a:lnTo>
                  <a:pt x="9463" y="605739"/>
                </a:lnTo>
                <a:lnTo>
                  <a:pt x="2396" y="663715"/>
                </a:lnTo>
                <a:lnTo>
                  <a:pt x="0" y="723011"/>
                </a:lnTo>
                <a:lnTo>
                  <a:pt x="2396" y="782306"/>
                </a:lnTo>
                <a:lnTo>
                  <a:pt x="9463" y="840282"/>
                </a:lnTo>
                <a:lnTo>
                  <a:pt x="21013" y="896752"/>
                </a:lnTo>
                <a:lnTo>
                  <a:pt x="36861" y="951530"/>
                </a:lnTo>
                <a:lnTo>
                  <a:pt x="56820" y="1004431"/>
                </a:lnTo>
                <a:lnTo>
                  <a:pt x="80704" y="1055267"/>
                </a:lnTo>
                <a:lnTo>
                  <a:pt x="108328" y="1103853"/>
                </a:lnTo>
                <a:lnTo>
                  <a:pt x="139504" y="1150003"/>
                </a:lnTo>
                <a:lnTo>
                  <a:pt x="174048" y="1193530"/>
                </a:lnTo>
                <a:lnTo>
                  <a:pt x="211772" y="1234249"/>
                </a:lnTo>
                <a:lnTo>
                  <a:pt x="252491" y="1271973"/>
                </a:lnTo>
                <a:lnTo>
                  <a:pt x="296018" y="1306517"/>
                </a:lnTo>
                <a:lnTo>
                  <a:pt x="342168" y="1337693"/>
                </a:lnTo>
                <a:lnTo>
                  <a:pt x="390754" y="1365317"/>
                </a:lnTo>
                <a:lnTo>
                  <a:pt x="441590" y="1389201"/>
                </a:lnTo>
                <a:lnTo>
                  <a:pt x="494491" y="1409160"/>
                </a:lnTo>
                <a:lnTo>
                  <a:pt x="549269" y="1425008"/>
                </a:lnTo>
                <a:lnTo>
                  <a:pt x="605739" y="1436558"/>
                </a:lnTo>
                <a:lnTo>
                  <a:pt x="663715" y="1443625"/>
                </a:lnTo>
                <a:lnTo>
                  <a:pt x="723011" y="1446022"/>
                </a:lnTo>
                <a:lnTo>
                  <a:pt x="782306" y="1443625"/>
                </a:lnTo>
                <a:lnTo>
                  <a:pt x="840282" y="1436558"/>
                </a:lnTo>
                <a:lnTo>
                  <a:pt x="896752" y="1425008"/>
                </a:lnTo>
                <a:lnTo>
                  <a:pt x="951530" y="1409160"/>
                </a:lnTo>
                <a:lnTo>
                  <a:pt x="1004431" y="1389201"/>
                </a:lnTo>
                <a:lnTo>
                  <a:pt x="1055267" y="1365317"/>
                </a:lnTo>
                <a:lnTo>
                  <a:pt x="1103853" y="1337693"/>
                </a:lnTo>
                <a:lnTo>
                  <a:pt x="1150003" y="1306517"/>
                </a:lnTo>
                <a:lnTo>
                  <a:pt x="1193530" y="1271973"/>
                </a:lnTo>
                <a:lnTo>
                  <a:pt x="1234249" y="1234249"/>
                </a:lnTo>
                <a:lnTo>
                  <a:pt x="1271973" y="1193530"/>
                </a:lnTo>
                <a:lnTo>
                  <a:pt x="1306517" y="1150003"/>
                </a:lnTo>
                <a:lnTo>
                  <a:pt x="1337693" y="1103853"/>
                </a:lnTo>
                <a:lnTo>
                  <a:pt x="1365317" y="1055267"/>
                </a:lnTo>
                <a:lnTo>
                  <a:pt x="1389201" y="1004431"/>
                </a:lnTo>
                <a:lnTo>
                  <a:pt x="1409160" y="951530"/>
                </a:lnTo>
                <a:lnTo>
                  <a:pt x="1425008" y="896752"/>
                </a:lnTo>
                <a:lnTo>
                  <a:pt x="1436558" y="840282"/>
                </a:lnTo>
                <a:lnTo>
                  <a:pt x="1443625" y="782306"/>
                </a:lnTo>
                <a:lnTo>
                  <a:pt x="1446022" y="723011"/>
                </a:lnTo>
                <a:lnTo>
                  <a:pt x="1443625" y="663715"/>
                </a:lnTo>
                <a:lnTo>
                  <a:pt x="1436558" y="605739"/>
                </a:lnTo>
                <a:lnTo>
                  <a:pt x="1425008" y="549269"/>
                </a:lnTo>
                <a:lnTo>
                  <a:pt x="1409160" y="494491"/>
                </a:lnTo>
                <a:lnTo>
                  <a:pt x="1389201" y="441590"/>
                </a:lnTo>
                <a:lnTo>
                  <a:pt x="1365317" y="390754"/>
                </a:lnTo>
                <a:lnTo>
                  <a:pt x="1337693" y="342168"/>
                </a:lnTo>
                <a:lnTo>
                  <a:pt x="1306517" y="296018"/>
                </a:lnTo>
                <a:lnTo>
                  <a:pt x="1271973" y="252491"/>
                </a:lnTo>
                <a:lnTo>
                  <a:pt x="1234249" y="211772"/>
                </a:lnTo>
                <a:lnTo>
                  <a:pt x="1193530" y="174048"/>
                </a:lnTo>
                <a:lnTo>
                  <a:pt x="1150003" y="139504"/>
                </a:lnTo>
                <a:lnTo>
                  <a:pt x="1103853" y="108328"/>
                </a:lnTo>
                <a:lnTo>
                  <a:pt x="1055267" y="80704"/>
                </a:lnTo>
                <a:lnTo>
                  <a:pt x="1004431" y="56820"/>
                </a:lnTo>
                <a:lnTo>
                  <a:pt x="951530" y="36861"/>
                </a:lnTo>
                <a:lnTo>
                  <a:pt x="896752" y="21013"/>
                </a:lnTo>
                <a:lnTo>
                  <a:pt x="840282" y="9463"/>
                </a:lnTo>
                <a:lnTo>
                  <a:pt x="782306" y="2396"/>
                </a:lnTo>
                <a:lnTo>
                  <a:pt x="723011" y="0"/>
                </a:lnTo>
                <a:close/>
              </a:path>
            </a:pathLst>
          </a:custGeom>
          <a:solidFill>
            <a:srgbClr val="9216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6571" y="1038352"/>
            <a:ext cx="1446530" cy="1446530"/>
          </a:xfrm>
          <a:custGeom>
            <a:avLst/>
            <a:gdLst/>
            <a:ahLst/>
            <a:cxnLst/>
            <a:rect l="l" t="t" r="r" b="b"/>
            <a:pathLst>
              <a:path w="1446529" h="1446530">
                <a:moveTo>
                  <a:pt x="0" y="723011"/>
                </a:moveTo>
                <a:lnTo>
                  <a:pt x="2396" y="663715"/>
                </a:lnTo>
                <a:lnTo>
                  <a:pt x="9463" y="605739"/>
                </a:lnTo>
                <a:lnTo>
                  <a:pt x="21013" y="549269"/>
                </a:lnTo>
                <a:lnTo>
                  <a:pt x="36861" y="494491"/>
                </a:lnTo>
                <a:lnTo>
                  <a:pt x="56820" y="441590"/>
                </a:lnTo>
                <a:lnTo>
                  <a:pt x="80704" y="390754"/>
                </a:lnTo>
                <a:lnTo>
                  <a:pt x="108328" y="342168"/>
                </a:lnTo>
                <a:lnTo>
                  <a:pt x="139504" y="296018"/>
                </a:lnTo>
                <a:lnTo>
                  <a:pt x="174048" y="252491"/>
                </a:lnTo>
                <a:lnTo>
                  <a:pt x="211772" y="211772"/>
                </a:lnTo>
                <a:lnTo>
                  <a:pt x="252491" y="174048"/>
                </a:lnTo>
                <a:lnTo>
                  <a:pt x="296018" y="139504"/>
                </a:lnTo>
                <a:lnTo>
                  <a:pt x="342168" y="108328"/>
                </a:lnTo>
                <a:lnTo>
                  <a:pt x="390754" y="80704"/>
                </a:lnTo>
                <a:lnTo>
                  <a:pt x="441590" y="56820"/>
                </a:lnTo>
                <a:lnTo>
                  <a:pt x="494491" y="36861"/>
                </a:lnTo>
                <a:lnTo>
                  <a:pt x="549269" y="21013"/>
                </a:lnTo>
                <a:lnTo>
                  <a:pt x="605739" y="9463"/>
                </a:lnTo>
                <a:lnTo>
                  <a:pt x="663715" y="2396"/>
                </a:lnTo>
                <a:lnTo>
                  <a:pt x="723011" y="0"/>
                </a:lnTo>
                <a:lnTo>
                  <a:pt x="782306" y="2396"/>
                </a:lnTo>
                <a:lnTo>
                  <a:pt x="840282" y="9463"/>
                </a:lnTo>
                <a:lnTo>
                  <a:pt x="896752" y="21013"/>
                </a:lnTo>
                <a:lnTo>
                  <a:pt x="951530" y="36861"/>
                </a:lnTo>
                <a:lnTo>
                  <a:pt x="1004431" y="56820"/>
                </a:lnTo>
                <a:lnTo>
                  <a:pt x="1055267" y="80704"/>
                </a:lnTo>
                <a:lnTo>
                  <a:pt x="1103853" y="108328"/>
                </a:lnTo>
                <a:lnTo>
                  <a:pt x="1150003" y="139504"/>
                </a:lnTo>
                <a:lnTo>
                  <a:pt x="1193530" y="174048"/>
                </a:lnTo>
                <a:lnTo>
                  <a:pt x="1234249" y="211772"/>
                </a:lnTo>
                <a:lnTo>
                  <a:pt x="1271973" y="252491"/>
                </a:lnTo>
                <a:lnTo>
                  <a:pt x="1306517" y="296018"/>
                </a:lnTo>
                <a:lnTo>
                  <a:pt x="1337693" y="342168"/>
                </a:lnTo>
                <a:lnTo>
                  <a:pt x="1365317" y="390754"/>
                </a:lnTo>
                <a:lnTo>
                  <a:pt x="1389201" y="441590"/>
                </a:lnTo>
                <a:lnTo>
                  <a:pt x="1409160" y="494491"/>
                </a:lnTo>
                <a:lnTo>
                  <a:pt x="1425008" y="549269"/>
                </a:lnTo>
                <a:lnTo>
                  <a:pt x="1436558" y="605739"/>
                </a:lnTo>
                <a:lnTo>
                  <a:pt x="1443625" y="663715"/>
                </a:lnTo>
                <a:lnTo>
                  <a:pt x="1446022" y="723011"/>
                </a:lnTo>
                <a:lnTo>
                  <a:pt x="1443625" y="782306"/>
                </a:lnTo>
                <a:lnTo>
                  <a:pt x="1436558" y="840282"/>
                </a:lnTo>
                <a:lnTo>
                  <a:pt x="1425008" y="896752"/>
                </a:lnTo>
                <a:lnTo>
                  <a:pt x="1409160" y="951530"/>
                </a:lnTo>
                <a:lnTo>
                  <a:pt x="1389201" y="1004431"/>
                </a:lnTo>
                <a:lnTo>
                  <a:pt x="1365317" y="1055267"/>
                </a:lnTo>
                <a:lnTo>
                  <a:pt x="1337693" y="1103853"/>
                </a:lnTo>
                <a:lnTo>
                  <a:pt x="1306517" y="1150003"/>
                </a:lnTo>
                <a:lnTo>
                  <a:pt x="1271973" y="1193530"/>
                </a:lnTo>
                <a:lnTo>
                  <a:pt x="1234249" y="1234249"/>
                </a:lnTo>
                <a:lnTo>
                  <a:pt x="1193530" y="1271973"/>
                </a:lnTo>
                <a:lnTo>
                  <a:pt x="1150003" y="1306517"/>
                </a:lnTo>
                <a:lnTo>
                  <a:pt x="1103853" y="1337693"/>
                </a:lnTo>
                <a:lnTo>
                  <a:pt x="1055267" y="1365317"/>
                </a:lnTo>
                <a:lnTo>
                  <a:pt x="1004431" y="1389201"/>
                </a:lnTo>
                <a:lnTo>
                  <a:pt x="951530" y="1409160"/>
                </a:lnTo>
                <a:lnTo>
                  <a:pt x="896752" y="1425008"/>
                </a:lnTo>
                <a:lnTo>
                  <a:pt x="840282" y="1436558"/>
                </a:lnTo>
                <a:lnTo>
                  <a:pt x="782306" y="1443625"/>
                </a:lnTo>
                <a:lnTo>
                  <a:pt x="723011" y="1446022"/>
                </a:lnTo>
                <a:lnTo>
                  <a:pt x="663715" y="1443625"/>
                </a:lnTo>
                <a:lnTo>
                  <a:pt x="605739" y="1436558"/>
                </a:lnTo>
                <a:lnTo>
                  <a:pt x="549269" y="1425008"/>
                </a:lnTo>
                <a:lnTo>
                  <a:pt x="494491" y="1409160"/>
                </a:lnTo>
                <a:lnTo>
                  <a:pt x="441590" y="1389201"/>
                </a:lnTo>
                <a:lnTo>
                  <a:pt x="390754" y="1365317"/>
                </a:lnTo>
                <a:lnTo>
                  <a:pt x="342168" y="1337693"/>
                </a:lnTo>
                <a:lnTo>
                  <a:pt x="296018" y="1306517"/>
                </a:lnTo>
                <a:lnTo>
                  <a:pt x="252491" y="1271973"/>
                </a:lnTo>
                <a:lnTo>
                  <a:pt x="211772" y="1234249"/>
                </a:lnTo>
                <a:lnTo>
                  <a:pt x="174048" y="1193530"/>
                </a:lnTo>
                <a:lnTo>
                  <a:pt x="139504" y="1150003"/>
                </a:lnTo>
                <a:lnTo>
                  <a:pt x="108328" y="1103853"/>
                </a:lnTo>
                <a:lnTo>
                  <a:pt x="80704" y="1055267"/>
                </a:lnTo>
                <a:lnTo>
                  <a:pt x="56820" y="1004431"/>
                </a:lnTo>
                <a:lnTo>
                  <a:pt x="36861" y="951530"/>
                </a:lnTo>
                <a:lnTo>
                  <a:pt x="21013" y="896752"/>
                </a:lnTo>
                <a:lnTo>
                  <a:pt x="9463" y="840282"/>
                </a:lnTo>
                <a:lnTo>
                  <a:pt x="2396" y="782306"/>
                </a:lnTo>
                <a:lnTo>
                  <a:pt x="0" y="723011"/>
                </a:lnTo>
                <a:close/>
              </a:path>
            </a:pathLst>
          </a:custGeom>
          <a:ln w="25400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89835" y="406044"/>
            <a:ext cx="6333490" cy="1761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5" dirty="0">
                <a:latin typeface="Calibri"/>
                <a:cs typeface="Calibri"/>
              </a:rPr>
              <a:t>Wh</a:t>
            </a:r>
            <a:r>
              <a:rPr sz="2200" b="1" spc="-5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0" dirty="0">
                <a:latin typeface="Calibri"/>
                <a:cs typeface="Calibri"/>
              </a:rPr>
              <a:t>Y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K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30" dirty="0">
                <a:latin typeface="Calibri"/>
                <a:cs typeface="Calibri"/>
              </a:rPr>
              <a:t>o</a:t>
            </a:r>
            <a:r>
              <a:rPr sz="2200" b="1" spc="-20" dirty="0">
                <a:latin typeface="Calibri"/>
                <a:cs typeface="Calibri"/>
              </a:rPr>
              <a:t>w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Ab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ut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60" dirty="0">
                <a:latin typeface="Calibri"/>
                <a:cs typeface="Calibri"/>
              </a:rPr>
              <a:t>P</a:t>
            </a:r>
            <a:r>
              <a:rPr sz="2200" b="1" spc="-5" dirty="0">
                <a:latin typeface="Calibri"/>
                <a:cs typeface="Calibri"/>
              </a:rPr>
              <a:t>er</a:t>
            </a:r>
            <a:r>
              <a:rPr sz="2200" b="1" spc="-40" dirty="0">
                <a:latin typeface="Calibri"/>
                <a:cs typeface="Calibri"/>
              </a:rPr>
              <a:t>f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20" dirty="0">
                <a:latin typeface="Calibri"/>
                <a:cs typeface="Calibri"/>
              </a:rPr>
              <a:t>rma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c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3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eme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150">
              <a:latin typeface="Times New Roman"/>
              <a:cs typeface="Times New Roman"/>
            </a:endParaRPr>
          </a:p>
          <a:p>
            <a:pPr marL="287655" algn="ctr">
              <a:lnSpc>
                <a:spcPts val="2185"/>
              </a:lnSpc>
            </a:pP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Wha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6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endParaRPr sz="1900">
              <a:latin typeface="Calibri"/>
              <a:cs typeface="Calibri"/>
            </a:endParaRPr>
          </a:p>
          <a:p>
            <a:pPr marL="287020" algn="ctr">
              <a:lnSpc>
                <a:spcPts val="2090"/>
              </a:lnSpc>
            </a:pP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THI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900">
              <a:latin typeface="Calibri"/>
              <a:cs typeface="Calibri"/>
            </a:endParaRPr>
          </a:p>
          <a:p>
            <a:pPr marL="287020" algn="ctr">
              <a:lnSpc>
                <a:spcPts val="2185"/>
              </a:lnSpc>
            </a:pPr>
            <a:r>
              <a:rPr sz="1900" b="1" spc="-17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0453" y="2790189"/>
            <a:ext cx="1446530" cy="1445895"/>
          </a:xfrm>
          <a:custGeom>
            <a:avLst/>
            <a:gdLst/>
            <a:ahLst/>
            <a:cxnLst/>
            <a:rect l="l" t="t" r="r" b="b"/>
            <a:pathLst>
              <a:path w="1446529" h="1445895">
                <a:moveTo>
                  <a:pt x="723011" y="0"/>
                </a:moveTo>
                <a:lnTo>
                  <a:pt x="663715" y="2396"/>
                </a:lnTo>
                <a:lnTo>
                  <a:pt x="605739" y="9463"/>
                </a:lnTo>
                <a:lnTo>
                  <a:pt x="549269" y="21013"/>
                </a:lnTo>
                <a:lnTo>
                  <a:pt x="494491" y="36861"/>
                </a:lnTo>
                <a:lnTo>
                  <a:pt x="441590" y="56820"/>
                </a:lnTo>
                <a:lnTo>
                  <a:pt x="390754" y="80704"/>
                </a:lnTo>
                <a:lnTo>
                  <a:pt x="342168" y="108328"/>
                </a:lnTo>
                <a:lnTo>
                  <a:pt x="296018" y="139504"/>
                </a:lnTo>
                <a:lnTo>
                  <a:pt x="252491" y="174048"/>
                </a:lnTo>
                <a:lnTo>
                  <a:pt x="211772" y="211772"/>
                </a:lnTo>
                <a:lnTo>
                  <a:pt x="174048" y="252491"/>
                </a:lnTo>
                <a:lnTo>
                  <a:pt x="139504" y="296018"/>
                </a:lnTo>
                <a:lnTo>
                  <a:pt x="108328" y="342168"/>
                </a:lnTo>
                <a:lnTo>
                  <a:pt x="80704" y="390754"/>
                </a:lnTo>
                <a:lnTo>
                  <a:pt x="56820" y="441590"/>
                </a:lnTo>
                <a:lnTo>
                  <a:pt x="36861" y="494491"/>
                </a:lnTo>
                <a:lnTo>
                  <a:pt x="21013" y="549269"/>
                </a:lnTo>
                <a:lnTo>
                  <a:pt x="9463" y="605739"/>
                </a:lnTo>
                <a:lnTo>
                  <a:pt x="2396" y="663715"/>
                </a:lnTo>
                <a:lnTo>
                  <a:pt x="0" y="723011"/>
                </a:lnTo>
                <a:lnTo>
                  <a:pt x="2396" y="782305"/>
                </a:lnTo>
                <a:lnTo>
                  <a:pt x="9463" y="840278"/>
                </a:lnTo>
                <a:lnTo>
                  <a:pt x="21013" y="896744"/>
                </a:lnTo>
                <a:lnTo>
                  <a:pt x="36861" y="951517"/>
                </a:lnTo>
                <a:lnTo>
                  <a:pt x="56820" y="1004411"/>
                </a:lnTo>
                <a:lnTo>
                  <a:pt x="80704" y="1055239"/>
                </a:lnTo>
                <a:lnTo>
                  <a:pt x="108328" y="1103817"/>
                </a:lnTo>
                <a:lnTo>
                  <a:pt x="139504" y="1149958"/>
                </a:lnTo>
                <a:lnTo>
                  <a:pt x="174048" y="1193476"/>
                </a:lnTo>
                <a:lnTo>
                  <a:pt x="211772" y="1234186"/>
                </a:lnTo>
                <a:lnTo>
                  <a:pt x="252491" y="1271900"/>
                </a:lnTo>
                <a:lnTo>
                  <a:pt x="296018" y="1306434"/>
                </a:lnTo>
                <a:lnTo>
                  <a:pt x="342168" y="1337602"/>
                </a:lnTo>
                <a:lnTo>
                  <a:pt x="390754" y="1365217"/>
                </a:lnTo>
                <a:lnTo>
                  <a:pt x="441590" y="1389094"/>
                </a:lnTo>
                <a:lnTo>
                  <a:pt x="494491" y="1409046"/>
                </a:lnTo>
                <a:lnTo>
                  <a:pt x="549269" y="1424888"/>
                </a:lnTo>
                <a:lnTo>
                  <a:pt x="605739" y="1436435"/>
                </a:lnTo>
                <a:lnTo>
                  <a:pt x="663715" y="1443499"/>
                </a:lnTo>
                <a:lnTo>
                  <a:pt x="723011" y="1445895"/>
                </a:lnTo>
                <a:lnTo>
                  <a:pt x="782306" y="1443499"/>
                </a:lnTo>
                <a:lnTo>
                  <a:pt x="840282" y="1436435"/>
                </a:lnTo>
                <a:lnTo>
                  <a:pt x="896752" y="1424888"/>
                </a:lnTo>
                <a:lnTo>
                  <a:pt x="951530" y="1409046"/>
                </a:lnTo>
                <a:lnTo>
                  <a:pt x="1004431" y="1389094"/>
                </a:lnTo>
                <a:lnTo>
                  <a:pt x="1055267" y="1365217"/>
                </a:lnTo>
                <a:lnTo>
                  <a:pt x="1103853" y="1337602"/>
                </a:lnTo>
                <a:lnTo>
                  <a:pt x="1150003" y="1306434"/>
                </a:lnTo>
                <a:lnTo>
                  <a:pt x="1193530" y="1271900"/>
                </a:lnTo>
                <a:lnTo>
                  <a:pt x="1234249" y="1234186"/>
                </a:lnTo>
                <a:lnTo>
                  <a:pt x="1271973" y="1193476"/>
                </a:lnTo>
                <a:lnTo>
                  <a:pt x="1306517" y="1149958"/>
                </a:lnTo>
                <a:lnTo>
                  <a:pt x="1337693" y="1103817"/>
                </a:lnTo>
                <a:lnTo>
                  <a:pt x="1365317" y="1055239"/>
                </a:lnTo>
                <a:lnTo>
                  <a:pt x="1389201" y="1004411"/>
                </a:lnTo>
                <a:lnTo>
                  <a:pt x="1409160" y="951517"/>
                </a:lnTo>
                <a:lnTo>
                  <a:pt x="1425008" y="896744"/>
                </a:lnTo>
                <a:lnTo>
                  <a:pt x="1436558" y="840278"/>
                </a:lnTo>
                <a:lnTo>
                  <a:pt x="1443625" y="782305"/>
                </a:lnTo>
                <a:lnTo>
                  <a:pt x="1446022" y="723011"/>
                </a:lnTo>
                <a:lnTo>
                  <a:pt x="1443625" y="663715"/>
                </a:lnTo>
                <a:lnTo>
                  <a:pt x="1436558" y="605739"/>
                </a:lnTo>
                <a:lnTo>
                  <a:pt x="1425008" y="549269"/>
                </a:lnTo>
                <a:lnTo>
                  <a:pt x="1409160" y="494491"/>
                </a:lnTo>
                <a:lnTo>
                  <a:pt x="1389201" y="441590"/>
                </a:lnTo>
                <a:lnTo>
                  <a:pt x="1365317" y="390754"/>
                </a:lnTo>
                <a:lnTo>
                  <a:pt x="1337693" y="342168"/>
                </a:lnTo>
                <a:lnTo>
                  <a:pt x="1306517" y="296018"/>
                </a:lnTo>
                <a:lnTo>
                  <a:pt x="1271973" y="252491"/>
                </a:lnTo>
                <a:lnTo>
                  <a:pt x="1234249" y="211772"/>
                </a:lnTo>
                <a:lnTo>
                  <a:pt x="1193530" y="174048"/>
                </a:lnTo>
                <a:lnTo>
                  <a:pt x="1150003" y="139504"/>
                </a:lnTo>
                <a:lnTo>
                  <a:pt x="1103853" y="108328"/>
                </a:lnTo>
                <a:lnTo>
                  <a:pt x="1055267" y="80704"/>
                </a:lnTo>
                <a:lnTo>
                  <a:pt x="1004431" y="56820"/>
                </a:lnTo>
                <a:lnTo>
                  <a:pt x="951530" y="36861"/>
                </a:lnTo>
                <a:lnTo>
                  <a:pt x="896752" y="21013"/>
                </a:lnTo>
                <a:lnTo>
                  <a:pt x="840282" y="9463"/>
                </a:lnTo>
                <a:lnTo>
                  <a:pt x="782306" y="2396"/>
                </a:lnTo>
                <a:lnTo>
                  <a:pt x="723011" y="0"/>
                </a:lnTo>
                <a:close/>
              </a:path>
            </a:pathLst>
          </a:custGeom>
          <a:solidFill>
            <a:srgbClr val="9216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453" y="2790189"/>
            <a:ext cx="1446530" cy="1445895"/>
          </a:xfrm>
          <a:custGeom>
            <a:avLst/>
            <a:gdLst/>
            <a:ahLst/>
            <a:cxnLst/>
            <a:rect l="l" t="t" r="r" b="b"/>
            <a:pathLst>
              <a:path w="1446529" h="1445895">
                <a:moveTo>
                  <a:pt x="0" y="723011"/>
                </a:moveTo>
                <a:lnTo>
                  <a:pt x="2396" y="663715"/>
                </a:lnTo>
                <a:lnTo>
                  <a:pt x="9463" y="605739"/>
                </a:lnTo>
                <a:lnTo>
                  <a:pt x="21013" y="549269"/>
                </a:lnTo>
                <a:lnTo>
                  <a:pt x="36861" y="494491"/>
                </a:lnTo>
                <a:lnTo>
                  <a:pt x="56820" y="441590"/>
                </a:lnTo>
                <a:lnTo>
                  <a:pt x="80704" y="390754"/>
                </a:lnTo>
                <a:lnTo>
                  <a:pt x="108328" y="342168"/>
                </a:lnTo>
                <a:lnTo>
                  <a:pt x="139504" y="296018"/>
                </a:lnTo>
                <a:lnTo>
                  <a:pt x="174048" y="252491"/>
                </a:lnTo>
                <a:lnTo>
                  <a:pt x="211772" y="211772"/>
                </a:lnTo>
                <a:lnTo>
                  <a:pt x="252491" y="174048"/>
                </a:lnTo>
                <a:lnTo>
                  <a:pt x="296018" y="139504"/>
                </a:lnTo>
                <a:lnTo>
                  <a:pt x="342168" y="108328"/>
                </a:lnTo>
                <a:lnTo>
                  <a:pt x="390754" y="80704"/>
                </a:lnTo>
                <a:lnTo>
                  <a:pt x="441590" y="56820"/>
                </a:lnTo>
                <a:lnTo>
                  <a:pt x="494491" y="36861"/>
                </a:lnTo>
                <a:lnTo>
                  <a:pt x="549269" y="21013"/>
                </a:lnTo>
                <a:lnTo>
                  <a:pt x="605739" y="9463"/>
                </a:lnTo>
                <a:lnTo>
                  <a:pt x="663715" y="2396"/>
                </a:lnTo>
                <a:lnTo>
                  <a:pt x="723011" y="0"/>
                </a:lnTo>
                <a:lnTo>
                  <a:pt x="782306" y="2396"/>
                </a:lnTo>
                <a:lnTo>
                  <a:pt x="840282" y="9463"/>
                </a:lnTo>
                <a:lnTo>
                  <a:pt x="896752" y="21013"/>
                </a:lnTo>
                <a:lnTo>
                  <a:pt x="951530" y="36861"/>
                </a:lnTo>
                <a:lnTo>
                  <a:pt x="1004431" y="56820"/>
                </a:lnTo>
                <a:lnTo>
                  <a:pt x="1055267" y="80704"/>
                </a:lnTo>
                <a:lnTo>
                  <a:pt x="1103853" y="108328"/>
                </a:lnTo>
                <a:lnTo>
                  <a:pt x="1150003" y="139504"/>
                </a:lnTo>
                <a:lnTo>
                  <a:pt x="1193530" y="174048"/>
                </a:lnTo>
                <a:lnTo>
                  <a:pt x="1234249" y="211772"/>
                </a:lnTo>
                <a:lnTo>
                  <a:pt x="1271973" y="252491"/>
                </a:lnTo>
                <a:lnTo>
                  <a:pt x="1306517" y="296018"/>
                </a:lnTo>
                <a:lnTo>
                  <a:pt x="1337693" y="342168"/>
                </a:lnTo>
                <a:lnTo>
                  <a:pt x="1365317" y="390754"/>
                </a:lnTo>
                <a:lnTo>
                  <a:pt x="1389201" y="441590"/>
                </a:lnTo>
                <a:lnTo>
                  <a:pt x="1409160" y="494491"/>
                </a:lnTo>
                <a:lnTo>
                  <a:pt x="1425008" y="549269"/>
                </a:lnTo>
                <a:lnTo>
                  <a:pt x="1436558" y="605739"/>
                </a:lnTo>
                <a:lnTo>
                  <a:pt x="1443625" y="663715"/>
                </a:lnTo>
                <a:lnTo>
                  <a:pt x="1446022" y="723011"/>
                </a:lnTo>
                <a:lnTo>
                  <a:pt x="1443625" y="782305"/>
                </a:lnTo>
                <a:lnTo>
                  <a:pt x="1436558" y="840278"/>
                </a:lnTo>
                <a:lnTo>
                  <a:pt x="1425008" y="896744"/>
                </a:lnTo>
                <a:lnTo>
                  <a:pt x="1409160" y="951517"/>
                </a:lnTo>
                <a:lnTo>
                  <a:pt x="1389201" y="1004411"/>
                </a:lnTo>
                <a:lnTo>
                  <a:pt x="1365317" y="1055239"/>
                </a:lnTo>
                <a:lnTo>
                  <a:pt x="1337693" y="1103817"/>
                </a:lnTo>
                <a:lnTo>
                  <a:pt x="1306517" y="1149958"/>
                </a:lnTo>
                <a:lnTo>
                  <a:pt x="1271973" y="1193476"/>
                </a:lnTo>
                <a:lnTo>
                  <a:pt x="1234249" y="1234186"/>
                </a:lnTo>
                <a:lnTo>
                  <a:pt x="1193530" y="1271900"/>
                </a:lnTo>
                <a:lnTo>
                  <a:pt x="1150003" y="1306434"/>
                </a:lnTo>
                <a:lnTo>
                  <a:pt x="1103853" y="1337602"/>
                </a:lnTo>
                <a:lnTo>
                  <a:pt x="1055267" y="1365217"/>
                </a:lnTo>
                <a:lnTo>
                  <a:pt x="1004431" y="1389094"/>
                </a:lnTo>
                <a:lnTo>
                  <a:pt x="951530" y="1409046"/>
                </a:lnTo>
                <a:lnTo>
                  <a:pt x="896752" y="1424888"/>
                </a:lnTo>
                <a:lnTo>
                  <a:pt x="840282" y="1436435"/>
                </a:lnTo>
                <a:lnTo>
                  <a:pt x="782306" y="1443499"/>
                </a:lnTo>
                <a:lnTo>
                  <a:pt x="723011" y="1445895"/>
                </a:lnTo>
                <a:lnTo>
                  <a:pt x="663715" y="1443499"/>
                </a:lnTo>
                <a:lnTo>
                  <a:pt x="605739" y="1436435"/>
                </a:lnTo>
                <a:lnTo>
                  <a:pt x="549269" y="1424888"/>
                </a:lnTo>
                <a:lnTo>
                  <a:pt x="494491" y="1409046"/>
                </a:lnTo>
                <a:lnTo>
                  <a:pt x="441590" y="1389094"/>
                </a:lnTo>
                <a:lnTo>
                  <a:pt x="390754" y="1365217"/>
                </a:lnTo>
                <a:lnTo>
                  <a:pt x="342168" y="1337602"/>
                </a:lnTo>
                <a:lnTo>
                  <a:pt x="296018" y="1306434"/>
                </a:lnTo>
                <a:lnTo>
                  <a:pt x="252491" y="1271900"/>
                </a:lnTo>
                <a:lnTo>
                  <a:pt x="211772" y="1234186"/>
                </a:lnTo>
                <a:lnTo>
                  <a:pt x="174048" y="1193476"/>
                </a:lnTo>
                <a:lnTo>
                  <a:pt x="139504" y="1149958"/>
                </a:lnTo>
                <a:lnTo>
                  <a:pt x="108328" y="1103817"/>
                </a:lnTo>
                <a:lnTo>
                  <a:pt x="80704" y="1055239"/>
                </a:lnTo>
                <a:lnTo>
                  <a:pt x="56820" y="1004411"/>
                </a:lnTo>
                <a:lnTo>
                  <a:pt x="36861" y="951517"/>
                </a:lnTo>
                <a:lnTo>
                  <a:pt x="21013" y="896744"/>
                </a:lnTo>
                <a:lnTo>
                  <a:pt x="9463" y="840278"/>
                </a:lnTo>
                <a:lnTo>
                  <a:pt x="2396" y="782305"/>
                </a:lnTo>
                <a:lnTo>
                  <a:pt x="0" y="723011"/>
                </a:lnTo>
                <a:close/>
              </a:path>
            </a:pathLst>
          </a:custGeom>
          <a:ln w="25400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28894" y="3122676"/>
            <a:ext cx="1011555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13970" indent="-149860">
              <a:lnSpc>
                <a:spcPts val="2090"/>
              </a:lnSpc>
            </a:pP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6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 K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900" b="1" spc="-17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29022" y="4478020"/>
            <a:ext cx="1445895" cy="1446530"/>
          </a:xfrm>
          <a:custGeom>
            <a:avLst/>
            <a:gdLst/>
            <a:ahLst/>
            <a:cxnLst/>
            <a:rect l="l" t="t" r="r" b="b"/>
            <a:pathLst>
              <a:path w="1445895" h="1446529">
                <a:moveTo>
                  <a:pt x="723011" y="0"/>
                </a:moveTo>
                <a:lnTo>
                  <a:pt x="663715" y="2396"/>
                </a:lnTo>
                <a:lnTo>
                  <a:pt x="605739" y="9463"/>
                </a:lnTo>
                <a:lnTo>
                  <a:pt x="549269" y="21013"/>
                </a:lnTo>
                <a:lnTo>
                  <a:pt x="494491" y="36861"/>
                </a:lnTo>
                <a:lnTo>
                  <a:pt x="441590" y="56820"/>
                </a:lnTo>
                <a:lnTo>
                  <a:pt x="390754" y="80704"/>
                </a:lnTo>
                <a:lnTo>
                  <a:pt x="342168" y="108328"/>
                </a:lnTo>
                <a:lnTo>
                  <a:pt x="296018" y="139504"/>
                </a:lnTo>
                <a:lnTo>
                  <a:pt x="252491" y="174048"/>
                </a:lnTo>
                <a:lnTo>
                  <a:pt x="211772" y="211772"/>
                </a:lnTo>
                <a:lnTo>
                  <a:pt x="174048" y="252491"/>
                </a:lnTo>
                <a:lnTo>
                  <a:pt x="139504" y="296018"/>
                </a:lnTo>
                <a:lnTo>
                  <a:pt x="108328" y="342168"/>
                </a:lnTo>
                <a:lnTo>
                  <a:pt x="80704" y="390754"/>
                </a:lnTo>
                <a:lnTo>
                  <a:pt x="56820" y="441590"/>
                </a:lnTo>
                <a:lnTo>
                  <a:pt x="36861" y="494491"/>
                </a:lnTo>
                <a:lnTo>
                  <a:pt x="21013" y="549269"/>
                </a:lnTo>
                <a:lnTo>
                  <a:pt x="9463" y="605739"/>
                </a:lnTo>
                <a:lnTo>
                  <a:pt x="2396" y="663715"/>
                </a:lnTo>
                <a:lnTo>
                  <a:pt x="0" y="723010"/>
                </a:lnTo>
                <a:lnTo>
                  <a:pt x="2396" y="782311"/>
                </a:lnTo>
                <a:lnTo>
                  <a:pt x="9463" y="840291"/>
                </a:lnTo>
                <a:lnTo>
                  <a:pt x="21013" y="896765"/>
                </a:lnTo>
                <a:lnTo>
                  <a:pt x="36861" y="951546"/>
                </a:lnTo>
                <a:lnTo>
                  <a:pt x="56820" y="1004449"/>
                </a:lnTo>
                <a:lnTo>
                  <a:pt x="80704" y="1055286"/>
                </a:lnTo>
                <a:lnTo>
                  <a:pt x="108328" y="1103873"/>
                </a:lnTo>
                <a:lnTo>
                  <a:pt x="139504" y="1150024"/>
                </a:lnTo>
                <a:lnTo>
                  <a:pt x="174048" y="1193551"/>
                </a:lnTo>
                <a:lnTo>
                  <a:pt x="211772" y="1234270"/>
                </a:lnTo>
                <a:lnTo>
                  <a:pt x="252491" y="1271993"/>
                </a:lnTo>
                <a:lnTo>
                  <a:pt x="296018" y="1306536"/>
                </a:lnTo>
                <a:lnTo>
                  <a:pt x="342168" y="1337711"/>
                </a:lnTo>
                <a:lnTo>
                  <a:pt x="390754" y="1365334"/>
                </a:lnTo>
                <a:lnTo>
                  <a:pt x="441590" y="1389217"/>
                </a:lnTo>
                <a:lnTo>
                  <a:pt x="494491" y="1409175"/>
                </a:lnTo>
                <a:lnTo>
                  <a:pt x="549269" y="1425022"/>
                </a:lnTo>
                <a:lnTo>
                  <a:pt x="605739" y="1436571"/>
                </a:lnTo>
                <a:lnTo>
                  <a:pt x="663715" y="1443637"/>
                </a:lnTo>
                <a:lnTo>
                  <a:pt x="723011" y="1446034"/>
                </a:lnTo>
                <a:lnTo>
                  <a:pt x="782305" y="1443637"/>
                </a:lnTo>
                <a:lnTo>
                  <a:pt x="840278" y="1436571"/>
                </a:lnTo>
                <a:lnTo>
                  <a:pt x="896744" y="1425022"/>
                </a:lnTo>
                <a:lnTo>
                  <a:pt x="951517" y="1409175"/>
                </a:lnTo>
                <a:lnTo>
                  <a:pt x="1004411" y="1389217"/>
                </a:lnTo>
                <a:lnTo>
                  <a:pt x="1055239" y="1365334"/>
                </a:lnTo>
                <a:lnTo>
                  <a:pt x="1103817" y="1337711"/>
                </a:lnTo>
                <a:lnTo>
                  <a:pt x="1149958" y="1306536"/>
                </a:lnTo>
                <a:lnTo>
                  <a:pt x="1193476" y="1271993"/>
                </a:lnTo>
                <a:lnTo>
                  <a:pt x="1234185" y="1234270"/>
                </a:lnTo>
                <a:lnTo>
                  <a:pt x="1271900" y="1193551"/>
                </a:lnTo>
                <a:lnTo>
                  <a:pt x="1306434" y="1150024"/>
                </a:lnTo>
                <a:lnTo>
                  <a:pt x="1337602" y="1103873"/>
                </a:lnTo>
                <a:lnTo>
                  <a:pt x="1365217" y="1055286"/>
                </a:lnTo>
                <a:lnTo>
                  <a:pt x="1389094" y="1004449"/>
                </a:lnTo>
                <a:lnTo>
                  <a:pt x="1409046" y="951546"/>
                </a:lnTo>
                <a:lnTo>
                  <a:pt x="1424888" y="896765"/>
                </a:lnTo>
                <a:lnTo>
                  <a:pt x="1436435" y="840291"/>
                </a:lnTo>
                <a:lnTo>
                  <a:pt x="1443499" y="782311"/>
                </a:lnTo>
                <a:lnTo>
                  <a:pt x="1445894" y="723010"/>
                </a:lnTo>
                <a:lnTo>
                  <a:pt x="1443499" y="663715"/>
                </a:lnTo>
                <a:lnTo>
                  <a:pt x="1436435" y="605739"/>
                </a:lnTo>
                <a:lnTo>
                  <a:pt x="1424888" y="549269"/>
                </a:lnTo>
                <a:lnTo>
                  <a:pt x="1409046" y="494491"/>
                </a:lnTo>
                <a:lnTo>
                  <a:pt x="1389094" y="441590"/>
                </a:lnTo>
                <a:lnTo>
                  <a:pt x="1365217" y="390754"/>
                </a:lnTo>
                <a:lnTo>
                  <a:pt x="1337602" y="342168"/>
                </a:lnTo>
                <a:lnTo>
                  <a:pt x="1306434" y="296018"/>
                </a:lnTo>
                <a:lnTo>
                  <a:pt x="1271900" y="252491"/>
                </a:lnTo>
                <a:lnTo>
                  <a:pt x="1234186" y="211772"/>
                </a:lnTo>
                <a:lnTo>
                  <a:pt x="1193476" y="174048"/>
                </a:lnTo>
                <a:lnTo>
                  <a:pt x="1149958" y="139504"/>
                </a:lnTo>
                <a:lnTo>
                  <a:pt x="1103817" y="108328"/>
                </a:lnTo>
                <a:lnTo>
                  <a:pt x="1055239" y="80704"/>
                </a:lnTo>
                <a:lnTo>
                  <a:pt x="1004411" y="56820"/>
                </a:lnTo>
                <a:lnTo>
                  <a:pt x="951517" y="36861"/>
                </a:lnTo>
                <a:lnTo>
                  <a:pt x="896744" y="21013"/>
                </a:lnTo>
                <a:lnTo>
                  <a:pt x="840278" y="9463"/>
                </a:lnTo>
                <a:lnTo>
                  <a:pt x="782305" y="2396"/>
                </a:lnTo>
                <a:lnTo>
                  <a:pt x="723011" y="0"/>
                </a:lnTo>
                <a:close/>
              </a:path>
            </a:pathLst>
          </a:custGeom>
          <a:solidFill>
            <a:srgbClr val="9216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9022" y="4478020"/>
            <a:ext cx="1445895" cy="1446530"/>
          </a:xfrm>
          <a:custGeom>
            <a:avLst/>
            <a:gdLst/>
            <a:ahLst/>
            <a:cxnLst/>
            <a:rect l="l" t="t" r="r" b="b"/>
            <a:pathLst>
              <a:path w="1445895" h="1446529">
                <a:moveTo>
                  <a:pt x="0" y="723010"/>
                </a:moveTo>
                <a:lnTo>
                  <a:pt x="2396" y="663715"/>
                </a:lnTo>
                <a:lnTo>
                  <a:pt x="9463" y="605739"/>
                </a:lnTo>
                <a:lnTo>
                  <a:pt x="21013" y="549269"/>
                </a:lnTo>
                <a:lnTo>
                  <a:pt x="36861" y="494491"/>
                </a:lnTo>
                <a:lnTo>
                  <a:pt x="56820" y="441590"/>
                </a:lnTo>
                <a:lnTo>
                  <a:pt x="80704" y="390754"/>
                </a:lnTo>
                <a:lnTo>
                  <a:pt x="108328" y="342168"/>
                </a:lnTo>
                <a:lnTo>
                  <a:pt x="139504" y="296018"/>
                </a:lnTo>
                <a:lnTo>
                  <a:pt x="174048" y="252491"/>
                </a:lnTo>
                <a:lnTo>
                  <a:pt x="211772" y="211772"/>
                </a:lnTo>
                <a:lnTo>
                  <a:pt x="252491" y="174048"/>
                </a:lnTo>
                <a:lnTo>
                  <a:pt x="296018" y="139504"/>
                </a:lnTo>
                <a:lnTo>
                  <a:pt x="342168" y="108328"/>
                </a:lnTo>
                <a:lnTo>
                  <a:pt x="390754" y="80704"/>
                </a:lnTo>
                <a:lnTo>
                  <a:pt x="441590" y="56820"/>
                </a:lnTo>
                <a:lnTo>
                  <a:pt x="494491" y="36861"/>
                </a:lnTo>
                <a:lnTo>
                  <a:pt x="549269" y="21013"/>
                </a:lnTo>
                <a:lnTo>
                  <a:pt x="605739" y="9463"/>
                </a:lnTo>
                <a:lnTo>
                  <a:pt x="663715" y="2396"/>
                </a:lnTo>
                <a:lnTo>
                  <a:pt x="723011" y="0"/>
                </a:lnTo>
                <a:lnTo>
                  <a:pt x="782305" y="2396"/>
                </a:lnTo>
                <a:lnTo>
                  <a:pt x="840278" y="9463"/>
                </a:lnTo>
                <a:lnTo>
                  <a:pt x="896744" y="21013"/>
                </a:lnTo>
                <a:lnTo>
                  <a:pt x="951517" y="36861"/>
                </a:lnTo>
                <a:lnTo>
                  <a:pt x="1004411" y="56820"/>
                </a:lnTo>
                <a:lnTo>
                  <a:pt x="1055239" y="80704"/>
                </a:lnTo>
                <a:lnTo>
                  <a:pt x="1103817" y="108328"/>
                </a:lnTo>
                <a:lnTo>
                  <a:pt x="1149958" y="139504"/>
                </a:lnTo>
                <a:lnTo>
                  <a:pt x="1193476" y="174048"/>
                </a:lnTo>
                <a:lnTo>
                  <a:pt x="1234186" y="211772"/>
                </a:lnTo>
                <a:lnTo>
                  <a:pt x="1271900" y="252491"/>
                </a:lnTo>
                <a:lnTo>
                  <a:pt x="1306434" y="296018"/>
                </a:lnTo>
                <a:lnTo>
                  <a:pt x="1337602" y="342168"/>
                </a:lnTo>
                <a:lnTo>
                  <a:pt x="1365217" y="390754"/>
                </a:lnTo>
                <a:lnTo>
                  <a:pt x="1389094" y="441590"/>
                </a:lnTo>
                <a:lnTo>
                  <a:pt x="1409046" y="494491"/>
                </a:lnTo>
                <a:lnTo>
                  <a:pt x="1424888" y="549269"/>
                </a:lnTo>
                <a:lnTo>
                  <a:pt x="1436435" y="605739"/>
                </a:lnTo>
                <a:lnTo>
                  <a:pt x="1443499" y="663715"/>
                </a:lnTo>
                <a:lnTo>
                  <a:pt x="1445894" y="723010"/>
                </a:lnTo>
                <a:lnTo>
                  <a:pt x="1443499" y="782311"/>
                </a:lnTo>
                <a:lnTo>
                  <a:pt x="1436435" y="840291"/>
                </a:lnTo>
                <a:lnTo>
                  <a:pt x="1424888" y="896765"/>
                </a:lnTo>
                <a:lnTo>
                  <a:pt x="1409046" y="951546"/>
                </a:lnTo>
                <a:lnTo>
                  <a:pt x="1389094" y="1004449"/>
                </a:lnTo>
                <a:lnTo>
                  <a:pt x="1365217" y="1055286"/>
                </a:lnTo>
                <a:lnTo>
                  <a:pt x="1337602" y="1103873"/>
                </a:lnTo>
                <a:lnTo>
                  <a:pt x="1306434" y="1150024"/>
                </a:lnTo>
                <a:lnTo>
                  <a:pt x="1271900" y="1193551"/>
                </a:lnTo>
                <a:lnTo>
                  <a:pt x="1234185" y="1234270"/>
                </a:lnTo>
                <a:lnTo>
                  <a:pt x="1193476" y="1271993"/>
                </a:lnTo>
                <a:lnTo>
                  <a:pt x="1149958" y="1306536"/>
                </a:lnTo>
                <a:lnTo>
                  <a:pt x="1103817" y="1337711"/>
                </a:lnTo>
                <a:lnTo>
                  <a:pt x="1055239" y="1365334"/>
                </a:lnTo>
                <a:lnTo>
                  <a:pt x="1004411" y="1389217"/>
                </a:lnTo>
                <a:lnTo>
                  <a:pt x="951517" y="1409175"/>
                </a:lnTo>
                <a:lnTo>
                  <a:pt x="896744" y="1425022"/>
                </a:lnTo>
                <a:lnTo>
                  <a:pt x="840278" y="1436571"/>
                </a:lnTo>
                <a:lnTo>
                  <a:pt x="782305" y="1443637"/>
                </a:lnTo>
                <a:lnTo>
                  <a:pt x="723011" y="1446034"/>
                </a:lnTo>
                <a:lnTo>
                  <a:pt x="663715" y="1443637"/>
                </a:lnTo>
                <a:lnTo>
                  <a:pt x="605739" y="1436571"/>
                </a:lnTo>
                <a:lnTo>
                  <a:pt x="549269" y="1425022"/>
                </a:lnTo>
                <a:lnTo>
                  <a:pt x="494491" y="1409175"/>
                </a:lnTo>
                <a:lnTo>
                  <a:pt x="441590" y="1389217"/>
                </a:lnTo>
                <a:lnTo>
                  <a:pt x="390754" y="1365334"/>
                </a:lnTo>
                <a:lnTo>
                  <a:pt x="342168" y="1337711"/>
                </a:lnTo>
                <a:lnTo>
                  <a:pt x="296018" y="1306536"/>
                </a:lnTo>
                <a:lnTo>
                  <a:pt x="252491" y="1271993"/>
                </a:lnTo>
                <a:lnTo>
                  <a:pt x="211772" y="1234270"/>
                </a:lnTo>
                <a:lnTo>
                  <a:pt x="174048" y="1193551"/>
                </a:lnTo>
                <a:lnTo>
                  <a:pt x="139504" y="1150024"/>
                </a:lnTo>
                <a:lnTo>
                  <a:pt x="108328" y="1103873"/>
                </a:lnTo>
                <a:lnTo>
                  <a:pt x="80704" y="1055286"/>
                </a:lnTo>
                <a:lnTo>
                  <a:pt x="56820" y="1004449"/>
                </a:lnTo>
                <a:lnTo>
                  <a:pt x="36861" y="951546"/>
                </a:lnTo>
                <a:lnTo>
                  <a:pt x="21013" y="896765"/>
                </a:lnTo>
                <a:lnTo>
                  <a:pt x="9463" y="840291"/>
                </a:lnTo>
                <a:lnTo>
                  <a:pt x="2396" y="782311"/>
                </a:lnTo>
                <a:lnTo>
                  <a:pt x="0" y="723010"/>
                </a:lnTo>
                <a:close/>
              </a:path>
            </a:pathLst>
          </a:custGeom>
          <a:ln w="25400">
            <a:solidFill>
              <a:srgbClr val="202D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40985" y="4810886"/>
            <a:ext cx="102235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ts val="2090"/>
              </a:lnSpc>
            </a:pP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Wha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6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7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900" b="1" spc="-1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ts val="2055"/>
              </a:lnSpc>
            </a:pP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22704" y="3028188"/>
            <a:ext cx="2642616" cy="833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50110" y="3119373"/>
            <a:ext cx="19875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PERF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ANCE</a:t>
            </a:r>
            <a:endParaRPr sz="2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GEMENT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52935" y="6395796"/>
            <a:ext cx="369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64917" y="6312280"/>
            <a:ext cx="4258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Credi</a:t>
            </a:r>
            <a:r>
              <a:rPr sz="2800" b="1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ranspare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65185" y="6182131"/>
            <a:ext cx="10369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7820" algn="ctr">
              <a:lnSpc>
                <a:spcPts val="1385"/>
              </a:lnSpc>
              <a:tabLst>
                <a:tab pos="830580" algn="l"/>
              </a:tabLst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Ju	16</a:t>
            </a:r>
            <a:endParaRPr sz="1400">
              <a:latin typeface="Calibri"/>
              <a:cs typeface="Calibri"/>
            </a:endParaRPr>
          </a:p>
          <a:p>
            <a:pPr marL="361950" algn="ctr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(9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870</Words>
  <Application>Microsoft Office PowerPoint</Application>
  <PresentationFormat>On-screen Show (4:3)</PresentationFormat>
  <Paragraphs>258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Introductions</vt:lpstr>
      <vt:lpstr>Administrative Information</vt:lpstr>
      <vt:lpstr>Ground Rules</vt:lpstr>
      <vt:lpstr>DPMAP Training Agenda</vt:lpstr>
      <vt:lpstr>Learning Objectives</vt:lpstr>
      <vt:lpstr>PowerPoint Presentation</vt:lpstr>
      <vt:lpstr>Performance Management and DoD Strategic Mission/Goals</vt:lpstr>
      <vt:lpstr>PowerPoint Presentation</vt:lpstr>
      <vt:lpstr>DoD Performance Management Process</vt:lpstr>
      <vt:lpstr>DoD Core Values</vt:lpstr>
      <vt:lpstr>High-Performing Organizations</vt:lpstr>
      <vt:lpstr>PowerPoint Presentation</vt:lpstr>
      <vt:lpstr>Key Performance Management Features</vt:lpstr>
      <vt:lpstr>Key Performance Management Features</vt:lpstr>
      <vt:lpstr>DoD Performance Management Model</vt:lpstr>
      <vt:lpstr>Learning Objectives Review</vt:lpstr>
      <vt:lpstr>Questions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Stewart, Kenneth (Ken) (CIV)</cp:lastModifiedBy>
  <cp:revision>2</cp:revision>
  <dcterms:created xsi:type="dcterms:W3CDTF">2018-02-01T13:31:23Z</dcterms:created>
  <dcterms:modified xsi:type="dcterms:W3CDTF">2018-02-01T21:47:45Z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2016-09-14T00:00:00Z</vt:filetime>
  </property>
  <property fmtid="{D5CDD505-2E9C-101B-9397-08002B2CF9AE}" pid="3" name="LastSaved">
    <vt:filetime>2018-02-01T00:00:00Z</vt:filetime>
  </property>
</Properties>
</file>