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6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8600" y="1524000"/>
            <a:ext cx="8839200" cy="464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168" y="427990"/>
            <a:ext cx="8471662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45616"/>
            <a:ext cx="8072119" cy="455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34564" y="6288278"/>
            <a:ext cx="5320030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04809" y="6182131"/>
            <a:ext cx="997584" cy="61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‹#›</a:t>
            </a:fld>
            <a:r>
              <a:rPr sz="1800" dirty="0"/>
              <a:t>)</a:t>
            </a:r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dodhrinfo.cpms.osd.mil/Directorates/HROPS/Labor-and-Employee-Relations/Pages/Home1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dhrinfo.cpms.osd.mil/Directorates/HROPS/Labor-and-Employee-%20Relations/Performance-Management/Pages/PM-Guides-TipSheets-Checklists.aspx" TargetMode="External"/><Relationship Id="rId5" Type="http://schemas.openxmlformats.org/officeDocument/2006/relationships/hyperlink" Target="https://www.cpms.osd.mil/Subpage/NewBeginnings/ResourcesReferences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://www.mspb.gov/netsearch/viewdocs.aspx?docnumber=379024&amp;amp;version=379721&amp;amp;application=ACROB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195376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18288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7755" y="0"/>
            <a:ext cx="539495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5211" y="0"/>
            <a:ext cx="370840" cy="6858000"/>
          </a:xfrm>
          <a:custGeom>
            <a:avLst/>
            <a:gdLst/>
            <a:ahLst/>
            <a:cxnLst/>
            <a:rect l="l" t="t" r="r" b="b"/>
            <a:pathLst>
              <a:path w="370839" h="6858000">
                <a:moveTo>
                  <a:pt x="0" y="0"/>
                </a:moveTo>
                <a:lnTo>
                  <a:pt x="370788" y="6857998"/>
                </a:lnTo>
              </a:path>
            </a:pathLst>
          </a:custGeom>
          <a:ln w="5715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0"/>
            <a:ext cx="550164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454" y="0"/>
            <a:ext cx="380365" cy="6858000"/>
          </a:xfrm>
          <a:custGeom>
            <a:avLst/>
            <a:gdLst/>
            <a:ahLst/>
            <a:cxnLst/>
            <a:rect l="l" t="t" r="r" b="b"/>
            <a:pathLst>
              <a:path w="380365" h="6858000">
                <a:moveTo>
                  <a:pt x="0" y="0"/>
                </a:moveTo>
                <a:lnTo>
                  <a:pt x="380295" y="6857998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650" y="944499"/>
            <a:ext cx="4381500" cy="2141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57498" y="3495928"/>
            <a:ext cx="43751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Le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son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2: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</a:t>
            </a:r>
            <a:r>
              <a:rPr sz="2800" b="1" spc="-6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g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pl</a:t>
            </a:r>
            <a:r>
              <a:rPr sz="2800" b="1" spc="-30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y</a:t>
            </a:r>
            <a:r>
              <a:rPr sz="2800" b="1" spc="-20" dirty="0">
                <a:latin typeface="Calibri"/>
                <a:cs typeface="Calibri"/>
              </a:rPr>
              <a:t>ees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4809" y="6182131"/>
            <a:ext cx="99758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3343" y="2438400"/>
            <a:ext cx="6783070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1">
              <a:lnSpc>
                <a:spcPct val="100000"/>
              </a:lnSpc>
              <a:spcBef>
                <a:spcPts val="4"/>
              </a:spcBef>
            </a:pPr>
            <a:endParaRPr sz="24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5" dirty="0" smtClean="0">
                <a:latin typeface="Calibri"/>
                <a:cs typeface="Calibri"/>
              </a:rPr>
              <a:t>Empl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-15" dirty="0" smtClean="0">
                <a:latin typeface="Calibri"/>
                <a:cs typeface="Calibri"/>
              </a:rPr>
              <a:t>ee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ena</a:t>
            </a:r>
            <a:r>
              <a:rPr sz="2400" dirty="0">
                <a:latin typeface="Calibri"/>
                <a:cs typeface="Calibri"/>
              </a:rPr>
              <a:t>rio</a:t>
            </a:r>
            <a:r>
              <a:rPr sz="2400" spc="-20" dirty="0">
                <a:latin typeface="Calibri"/>
                <a:cs typeface="Calibri"/>
              </a:rPr>
              <a:t> #1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 smtClean="0">
                <a:latin typeface="Calibri"/>
                <a:cs typeface="Calibri"/>
              </a:rPr>
              <a:t>Empl</a:t>
            </a:r>
            <a:r>
              <a:rPr sz="2400" spc="-20" dirty="0" smtClean="0">
                <a:latin typeface="Calibri"/>
                <a:cs typeface="Calibri"/>
              </a:rPr>
              <a:t>oy</a:t>
            </a:r>
            <a:r>
              <a:rPr sz="2400" dirty="0" smtClean="0">
                <a:latin typeface="Calibri"/>
                <a:cs typeface="Calibri"/>
              </a:rPr>
              <a:t>ee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nari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#2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 smtClean="0">
                <a:latin typeface="Calibri"/>
                <a:cs typeface="Calibri"/>
              </a:rPr>
              <a:t>Empl</a:t>
            </a:r>
            <a:r>
              <a:rPr sz="2400" spc="-15" dirty="0" smtClean="0">
                <a:latin typeface="Calibri"/>
                <a:cs typeface="Calibri"/>
              </a:rPr>
              <a:t>o</a:t>
            </a:r>
            <a:r>
              <a:rPr sz="2400" spc="-35" dirty="0" smtClean="0">
                <a:latin typeface="Calibri"/>
                <a:cs typeface="Calibri"/>
              </a:rPr>
              <a:t>y</a:t>
            </a:r>
            <a:r>
              <a:rPr sz="2400" spc="-15" dirty="0" smtClean="0">
                <a:latin typeface="Calibri"/>
                <a:cs typeface="Calibri"/>
              </a:rPr>
              <a:t>ee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ena</a:t>
            </a:r>
            <a:r>
              <a:rPr sz="2400" dirty="0">
                <a:latin typeface="Calibri"/>
                <a:cs typeface="Calibri"/>
              </a:rPr>
              <a:t>rio</a:t>
            </a:r>
            <a:r>
              <a:rPr sz="2400" spc="-20" dirty="0">
                <a:latin typeface="Calibri"/>
                <a:cs typeface="Calibri"/>
              </a:rPr>
              <a:t> #3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168" y="427990"/>
            <a:ext cx="847166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sz="2200" spc="-20" dirty="0" smtClean="0"/>
              <a:t>G</a:t>
            </a:r>
            <a:r>
              <a:rPr sz="2200" spc="-35" dirty="0" smtClean="0"/>
              <a:t>r</a:t>
            </a:r>
            <a:r>
              <a:rPr sz="2200" spc="-25" dirty="0" smtClean="0"/>
              <a:t>o</a:t>
            </a:r>
            <a:r>
              <a:rPr sz="2200" spc="-15" dirty="0" smtClean="0"/>
              <a:t>up</a:t>
            </a:r>
            <a:r>
              <a:rPr sz="2200" spc="5" dirty="0" smtClean="0"/>
              <a:t> </a:t>
            </a:r>
            <a:r>
              <a:rPr sz="2200" spc="-10" dirty="0"/>
              <a:t>Activity:</a:t>
            </a:r>
            <a:r>
              <a:rPr sz="2200" spc="5" dirty="0"/>
              <a:t> </a:t>
            </a:r>
            <a:r>
              <a:rPr sz="2200" spc="-15" dirty="0"/>
              <a:t>Em</a:t>
            </a:r>
            <a:r>
              <a:rPr sz="2200" spc="-25" dirty="0"/>
              <a:t>p</a:t>
            </a:r>
            <a:r>
              <a:rPr sz="2200" spc="-10" dirty="0"/>
              <a:t>l</a:t>
            </a:r>
            <a:r>
              <a:rPr sz="2200" spc="-35" dirty="0"/>
              <a:t>o</a:t>
            </a:r>
            <a:r>
              <a:rPr sz="2200" spc="-40" dirty="0"/>
              <a:t>y</a:t>
            </a:r>
            <a:r>
              <a:rPr sz="2200" spc="-5" dirty="0"/>
              <a:t>e</a:t>
            </a:r>
            <a:r>
              <a:rPr sz="2200" dirty="0"/>
              <a:t>e</a:t>
            </a:r>
            <a:r>
              <a:rPr sz="2200" spc="10" dirty="0"/>
              <a:t> </a:t>
            </a:r>
            <a:r>
              <a:rPr sz="2200" spc="-15" dirty="0"/>
              <a:t>E</a:t>
            </a:r>
            <a:r>
              <a:rPr sz="2200" spc="-25" dirty="0"/>
              <a:t>n</a:t>
            </a:r>
            <a:r>
              <a:rPr sz="2200" spc="-50" dirty="0"/>
              <a:t>g</a:t>
            </a:r>
            <a:r>
              <a:rPr sz="2200" spc="-15" dirty="0"/>
              <a:t>a</a:t>
            </a:r>
            <a:r>
              <a:rPr sz="2200" spc="-45" dirty="0"/>
              <a:t>g</a:t>
            </a:r>
            <a:r>
              <a:rPr sz="2200" spc="-20" dirty="0"/>
              <a:t>eme</a:t>
            </a:r>
            <a:r>
              <a:rPr sz="2200" spc="-45" dirty="0"/>
              <a:t>n</a:t>
            </a:r>
            <a:r>
              <a:rPr sz="2200" spc="-10" dirty="0"/>
              <a:t>t</a:t>
            </a:r>
            <a:r>
              <a:rPr sz="2200" spc="20" dirty="0"/>
              <a:t> </a:t>
            </a:r>
            <a:r>
              <a:rPr sz="2200" spc="-15" dirty="0"/>
              <a:t>S</a:t>
            </a:r>
            <a:r>
              <a:rPr sz="2200" spc="-5" dirty="0"/>
              <a:t>c</a:t>
            </a:r>
            <a:r>
              <a:rPr sz="2200" spc="-20" dirty="0"/>
              <a:t>en</a:t>
            </a:r>
            <a:r>
              <a:rPr sz="2200" spc="-30" dirty="0"/>
              <a:t>a</a:t>
            </a:r>
            <a:r>
              <a:rPr sz="2200" spc="-15" dirty="0"/>
              <a:t>ri</a:t>
            </a:r>
            <a:r>
              <a:rPr sz="2200" spc="-25" dirty="0"/>
              <a:t>o</a:t>
            </a:r>
            <a:r>
              <a:rPr sz="2200" spc="-10" dirty="0"/>
              <a:t>s</a:t>
            </a:r>
            <a:endParaRPr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524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As a class discuss the following three scenarios: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2000" dirty="0"/>
              <a:t>B</a:t>
            </a:r>
            <a:r>
              <a:rPr sz="2000" spc="-15" dirty="0"/>
              <a:t>e</a:t>
            </a:r>
            <a:r>
              <a:rPr sz="2000" spc="-25" dirty="0"/>
              <a:t>t</a:t>
            </a:r>
            <a:r>
              <a:rPr sz="2000" dirty="0"/>
              <a:t>ty </a:t>
            </a:r>
            <a:r>
              <a:rPr sz="2000" spc="-10" dirty="0"/>
              <a:t>i</a:t>
            </a:r>
            <a:r>
              <a:rPr sz="2000" dirty="0"/>
              <a:t>s a</a:t>
            </a:r>
            <a:r>
              <a:rPr sz="2000" spc="5" dirty="0"/>
              <a:t> </a:t>
            </a:r>
            <a:r>
              <a:rPr sz="2000" spc="-5" dirty="0"/>
              <a:t>supe</a:t>
            </a:r>
            <a:r>
              <a:rPr sz="2000" spc="20" dirty="0"/>
              <a:t>r</a:t>
            </a:r>
            <a:r>
              <a:rPr sz="2000" dirty="0"/>
              <a:t>v</a:t>
            </a:r>
            <a:r>
              <a:rPr sz="2000" spc="-10" dirty="0"/>
              <a:t>i</a:t>
            </a:r>
            <a:r>
              <a:rPr sz="2000" spc="-5" dirty="0"/>
              <a:t>so</a:t>
            </a:r>
            <a:r>
              <a:rPr sz="2000" dirty="0"/>
              <a:t>r who</a:t>
            </a:r>
            <a:r>
              <a:rPr sz="2000" spc="-15" dirty="0"/>
              <a:t> </a:t>
            </a:r>
            <a:r>
              <a:rPr sz="2000" dirty="0"/>
              <a:t>l</a:t>
            </a:r>
            <a:r>
              <a:rPr sz="2000" spc="-20" dirty="0"/>
              <a:t>o</a:t>
            </a:r>
            <a:r>
              <a:rPr sz="2000" spc="-30" dirty="0"/>
              <a:t>v</a:t>
            </a:r>
            <a:r>
              <a:rPr sz="2000" dirty="0"/>
              <a:t>es</a:t>
            </a:r>
            <a:r>
              <a:rPr sz="2000" spc="5" dirty="0"/>
              <a:t> </a:t>
            </a:r>
            <a:r>
              <a:rPr sz="2000" spc="-5" dirty="0"/>
              <a:t>he</a:t>
            </a:r>
            <a:r>
              <a:rPr sz="2000" dirty="0"/>
              <a:t>r</a:t>
            </a:r>
            <a:r>
              <a:rPr sz="2000" spc="-10" dirty="0"/>
              <a:t> </a:t>
            </a:r>
            <a:r>
              <a:rPr sz="2000" spc="-5" dirty="0"/>
              <a:t>jo</a:t>
            </a:r>
            <a:r>
              <a:rPr sz="2000" dirty="0"/>
              <a:t>b and</a:t>
            </a:r>
            <a:r>
              <a:rPr sz="2000" spc="-20" dirty="0"/>
              <a:t> </a:t>
            </a:r>
            <a:r>
              <a:rPr sz="2000" dirty="0"/>
              <a:t>is</a:t>
            </a:r>
            <a:r>
              <a:rPr sz="2000" spc="5" dirty="0"/>
              <a:t> </a:t>
            </a:r>
            <a:r>
              <a:rPr sz="2000" spc="-30" dirty="0"/>
              <a:t>v</a:t>
            </a:r>
            <a:r>
              <a:rPr sz="2000" dirty="0"/>
              <a:t>ery </a:t>
            </a:r>
            <a:r>
              <a:rPr sz="2000" spc="-5" dirty="0"/>
              <a:t>pas</a:t>
            </a:r>
            <a:r>
              <a:rPr sz="2000" spc="-10" dirty="0"/>
              <a:t>s</a:t>
            </a:r>
            <a:r>
              <a:rPr sz="2000" dirty="0"/>
              <a:t>ion</a:t>
            </a:r>
            <a:r>
              <a:rPr sz="2000" spc="-30" dirty="0"/>
              <a:t>a</a:t>
            </a:r>
            <a:r>
              <a:rPr sz="2000" spc="-25" dirty="0"/>
              <a:t>t</a:t>
            </a:r>
            <a:r>
              <a:rPr sz="2000" dirty="0"/>
              <a:t>e</a:t>
            </a:r>
            <a:r>
              <a:rPr sz="2000" spc="25" dirty="0"/>
              <a:t> </a:t>
            </a:r>
            <a:r>
              <a:rPr sz="2000" dirty="0"/>
              <a:t>about</a:t>
            </a:r>
            <a:r>
              <a:rPr sz="2000" spc="-20" dirty="0"/>
              <a:t> </a:t>
            </a:r>
            <a:r>
              <a:rPr sz="2000" dirty="0"/>
              <a:t>wh</a:t>
            </a:r>
            <a:r>
              <a:rPr sz="2000" spc="-30" dirty="0"/>
              <a:t>a</a:t>
            </a:r>
            <a:r>
              <a:rPr sz="2000" dirty="0"/>
              <a:t>t </a:t>
            </a:r>
            <a:r>
              <a:rPr sz="2000" spc="-5" dirty="0"/>
              <a:t>she doe</a:t>
            </a:r>
            <a:r>
              <a:rPr sz="2000" dirty="0"/>
              <a:t>s</a:t>
            </a:r>
            <a:r>
              <a:rPr sz="2000" spc="-10" dirty="0"/>
              <a:t> </a:t>
            </a:r>
            <a:r>
              <a:rPr sz="2000" dirty="0"/>
              <a:t>and</a:t>
            </a:r>
            <a:r>
              <a:rPr sz="2000" spc="-5" dirty="0"/>
              <a:t> h</a:t>
            </a:r>
            <a:r>
              <a:rPr sz="2000" spc="-10" dirty="0"/>
              <a:t>o</a:t>
            </a:r>
            <a:r>
              <a:rPr sz="2000" dirty="0"/>
              <a:t>w</a:t>
            </a:r>
            <a:r>
              <a:rPr sz="2000" spc="-15" dirty="0"/>
              <a:t> </a:t>
            </a:r>
            <a:r>
              <a:rPr sz="2000" spc="-5" dirty="0"/>
              <a:t>sh</a:t>
            </a:r>
            <a:r>
              <a:rPr sz="2000" dirty="0"/>
              <a:t>e </a:t>
            </a:r>
            <a:r>
              <a:rPr sz="2000" spc="-5" dirty="0"/>
              <a:t>doe</a:t>
            </a:r>
            <a:r>
              <a:rPr sz="2000" dirty="0"/>
              <a:t>s</a:t>
            </a:r>
            <a:r>
              <a:rPr sz="2000" spc="-10" dirty="0"/>
              <a:t> </a:t>
            </a:r>
            <a:r>
              <a:rPr sz="2000" dirty="0"/>
              <a:t>it.</a:t>
            </a:r>
            <a:r>
              <a:rPr sz="2000" spc="-5" dirty="0"/>
              <a:t> Sh</a:t>
            </a:r>
            <a:r>
              <a:rPr sz="2000" dirty="0"/>
              <a:t>e</a:t>
            </a:r>
            <a:r>
              <a:rPr sz="2000" spc="5" dirty="0"/>
              <a:t> </a:t>
            </a:r>
            <a:r>
              <a:rPr sz="2000" spc="-25" dirty="0"/>
              <a:t>t</a:t>
            </a:r>
            <a:r>
              <a:rPr sz="2000" dirty="0"/>
              <a:t>a</a:t>
            </a:r>
            <a:r>
              <a:rPr sz="2000" spc="-60" dirty="0"/>
              <a:t>k</a:t>
            </a:r>
            <a:r>
              <a:rPr sz="2000" dirty="0"/>
              <a:t>es</a:t>
            </a:r>
            <a:r>
              <a:rPr sz="2000" spc="-5" dirty="0"/>
              <a:t> </a:t>
            </a:r>
            <a:r>
              <a:rPr sz="2000" dirty="0"/>
              <a:t>ad</a:t>
            </a:r>
            <a:r>
              <a:rPr sz="2000" spc="-30" dirty="0"/>
              <a:t>v</a:t>
            </a:r>
            <a:r>
              <a:rPr sz="2000" dirty="0"/>
              <a:t>a</a:t>
            </a:r>
            <a:r>
              <a:rPr sz="2000" spc="-25" dirty="0"/>
              <a:t>nt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e</a:t>
            </a:r>
            <a:r>
              <a:rPr sz="2000" spc="-10" dirty="0"/>
              <a:t> </a:t>
            </a:r>
            <a:r>
              <a:rPr sz="2000" spc="-5" dirty="0"/>
              <a:t>o</a:t>
            </a:r>
            <a:r>
              <a:rPr sz="2000" dirty="0"/>
              <a:t>f</a:t>
            </a:r>
            <a:r>
              <a:rPr sz="2000" spc="-10" dirty="0"/>
              <a:t> </a:t>
            </a:r>
            <a:r>
              <a:rPr sz="2000" spc="-5" dirty="0"/>
              <a:t>op</a:t>
            </a:r>
            <a:r>
              <a:rPr sz="2000" spc="5" dirty="0"/>
              <a:t>p</a:t>
            </a:r>
            <a:r>
              <a:rPr sz="2000" spc="-5" dirty="0"/>
              <a:t>ortuniti</a:t>
            </a:r>
            <a:r>
              <a:rPr sz="2000" dirty="0"/>
              <a:t>es</a:t>
            </a:r>
            <a:r>
              <a:rPr sz="2000" spc="-15" dirty="0"/>
              <a:t> </a:t>
            </a:r>
            <a:r>
              <a:rPr sz="2000" spc="-25" dirty="0"/>
              <a:t>t</a:t>
            </a:r>
            <a:r>
              <a:rPr sz="2000" dirty="0"/>
              <a:t>o lea</a:t>
            </a:r>
            <a:r>
              <a:rPr sz="2000" spc="-10" dirty="0"/>
              <a:t>r</a:t>
            </a:r>
            <a:r>
              <a:rPr sz="2000" dirty="0"/>
              <a:t>n mo</a:t>
            </a:r>
            <a:r>
              <a:rPr sz="2000" spc="-35" dirty="0"/>
              <a:t>r</a:t>
            </a:r>
            <a:r>
              <a:rPr sz="2000" dirty="0"/>
              <a:t>e about</a:t>
            </a:r>
            <a:r>
              <a:rPr sz="2000" spc="-20" dirty="0"/>
              <a:t> </a:t>
            </a:r>
            <a:r>
              <a:rPr sz="2000" spc="-5" dirty="0"/>
              <a:t>he</a:t>
            </a:r>
            <a:r>
              <a:rPr sz="2000" dirty="0"/>
              <a:t>r</a:t>
            </a:r>
            <a:r>
              <a:rPr sz="2000" spc="5" dirty="0"/>
              <a:t> </a:t>
            </a:r>
            <a:r>
              <a:rPr sz="2000" spc="-5" dirty="0"/>
              <a:t>f</a:t>
            </a:r>
            <a:r>
              <a:rPr sz="2000" spc="-10" dirty="0"/>
              <a:t>i</a:t>
            </a:r>
            <a:r>
              <a:rPr sz="2000" dirty="0"/>
              <a:t>e</a:t>
            </a:r>
            <a:r>
              <a:rPr sz="2000" spc="-10" dirty="0"/>
              <a:t>l</a:t>
            </a:r>
            <a:r>
              <a:rPr sz="2000" spc="-5" dirty="0"/>
              <a:t>d</a:t>
            </a:r>
            <a:r>
              <a:rPr sz="2000" dirty="0"/>
              <a:t>,</a:t>
            </a:r>
            <a:r>
              <a:rPr sz="2000" spc="5" dirty="0"/>
              <a:t> </a:t>
            </a:r>
            <a:r>
              <a:rPr sz="2000" spc="-25" dirty="0"/>
              <a:t>att</a:t>
            </a:r>
            <a:r>
              <a:rPr sz="2000" dirty="0"/>
              <a:t>ending</a:t>
            </a:r>
            <a:r>
              <a:rPr sz="2000" spc="-20" dirty="0"/>
              <a:t> </a:t>
            </a:r>
            <a:r>
              <a:rPr sz="2000" dirty="0"/>
              <a:t>an</a:t>
            </a:r>
            <a:r>
              <a:rPr sz="2000" spc="-10" dirty="0"/>
              <a:t> </a:t>
            </a:r>
            <a:r>
              <a:rPr sz="2000" dirty="0"/>
              <a:t>annual</a:t>
            </a:r>
            <a:r>
              <a:rPr sz="2000" spc="-15" dirty="0"/>
              <a:t> </a:t>
            </a:r>
            <a:r>
              <a:rPr sz="2000" spc="-10" dirty="0"/>
              <a:t>c</a:t>
            </a:r>
            <a:r>
              <a:rPr sz="2000" spc="-5" dirty="0"/>
              <a:t>o</a:t>
            </a:r>
            <a:r>
              <a:rPr sz="2000" spc="-15" dirty="0"/>
              <a:t>n</a:t>
            </a:r>
            <a:r>
              <a:rPr sz="2000" spc="-50" dirty="0"/>
              <a:t>f</a:t>
            </a:r>
            <a:r>
              <a:rPr sz="2000" dirty="0"/>
              <a:t>e</a:t>
            </a:r>
            <a:r>
              <a:rPr sz="2000" spc="-35" dirty="0"/>
              <a:t>r</a:t>
            </a:r>
            <a:r>
              <a:rPr sz="2000" dirty="0"/>
              <a:t>ence</a:t>
            </a:r>
            <a:r>
              <a:rPr sz="2000" spc="-15" dirty="0"/>
              <a:t> </a:t>
            </a:r>
            <a:r>
              <a:rPr sz="2000" dirty="0"/>
              <a:t>and</a:t>
            </a:r>
            <a:r>
              <a:rPr sz="2000" spc="-20" dirty="0"/>
              <a:t> </a:t>
            </a:r>
            <a:r>
              <a:rPr sz="2000" spc="-5" dirty="0"/>
              <a:t>s</a:t>
            </a:r>
            <a:r>
              <a:rPr sz="2000" spc="-10" dirty="0"/>
              <a:t>i</a:t>
            </a:r>
            <a:r>
              <a:rPr sz="2000" dirty="0"/>
              <a:t>gning</a:t>
            </a:r>
            <a:r>
              <a:rPr sz="2000" spc="-5" dirty="0"/>
              <a:t> u</a:t>
            </a:r>
            <a:r>
              <a:rPr sz="2000" dirty="0"/>
              <a:t>p</a:t>
            </a:r>
            <a:r>
              <a:rPr sz="2000" spc="-20" dirty="0"/>
              <a:t> </a:t>
            </a:r>
            <a:r>
              <a:rPr sz="2000" spc="-40" dirty="0"/>
              <a:t>f</a:t>
            </a:r>
            <a:r>
              <a:rPr sz="2000" spc="-5" dirty="0"/>
              <a:t>o</a:t>
            </a:r>
            <a:r>
              <a:rPr sz="2000" dirty="0"/>
              <a:t>r</a:t>
            </a:r>
            <a:r>
              <a:rPr sz="2000" spc="-15" dirty="0"/>
              <a:t> </a:t>
            </a:r>
            <a:r>
              <a:rPr sz="2000" spc="-5" dirty="0"/>
              <a:t>s</a:t>
            </a:r>
            <a:r>
              <a:rPr sz="2000" spc="-10" dirty="0"/>
              <a:t>em</a:t>
            </a:r>
            <a:r>
              <a:rPr sz="2000" dirty="0"/>
              <a:t>ina</a:t>
            </a:r>
            <a:r>
              <a:rPr sz="2000" spc="-50" dirty="0"/>
              <a:t>r</a:t>
            </a:r>
            <a:r>
              <a:rPr sz="2000" dirty="0"/>
              <a:t>s when</a:t>
            </a:r>
            <a:r>
              <a:rPr sz="2000" spc="-10" dirty="0"/>
              <a:t> </a:t>
            </a:r>
            <a:r>
              <a:rPr sz="2000" dirty="0"/>
              <a:t>th</a:t>
            </a:r>
            <a:r>
              <a:rPr sz="2000" spc="-10" dirty="0"/>
              <a:t>e</a:t>
            </a:r>
            <a:r>
              <a:rPr sz="2000" dirty="0"/>
              <a:t>y</a:t>
            </a:r>
            <a:r>
              <a:rPr sz="2000" spc="-15" dirty="0"/>
              <a:t> </a:t>
            </a:r>
            <a:r>
              <a:rPr sz="2000" dirty="0"/>
              <a:t>a</a:t>
            </a:r>
            <a:r>
              <a:rPr sz="2000" spc="-30" dirty="0"/>
              <a:t>r</a:t>
            </a:r>
            <a:r>
              <a:rPr sz="2000" dirty="0"/>
              <a:t>e </a:t>
            </a:r>
            <a:r>
              <a:rPr sz="2000" spc="-5" dirty="0"/>
              <a:t>o</a:t>
            </a:r>
            <a:r>
              <a:rPr sz="2000" spc="-25" dirty="0"/>
              <a:t>f</a:t>
            </a:r>
            <a:r>
              <a:rPr sz="2000" spc="-50" dirty="0"/>
              <a:t>f</a:t>
            </a:r>
            <a:r>
              <a:rPr sz="2000" dirty="0"/>
              <a:t>e</a:t>
            </a:r>
            <a:r>
              <a:rPr sz="2000" spc="-30" dirty="0"/>
              <a:t>r</a:t>
            </a:r>
            <a:r>
              <a:rPr sz="2000" dirty="0"/>
              <a:t>ed.</a:t>
            </a:r>
            <a:r>
              <a:rPr sz="2000" spc="-5" dirty="0"/>
              <a:t> He</a:t>
            </a:r>
            <a:r>
              <a:rPr sz="2000" dirty="0"/>
              <a:t>r </a:t>
            </a:r>
            <a:r>
              <a:rPr sz="2000" spc="-5" dirty="0"/>
              <a:t>pe</a:t>
            </a:r>
            <a:r>
              <a:rPr sz="2000" spc="-35" dirty="0"/>
              <a:t>r</a:t>
            </a:r>
            <a:r>
              <a:rPr sz="2000" spc="-5" dirty="0"/>
              <a:t>sona</a:t>
            </a:r>
            <a:r>
              <a:rPr sz="2000" dirty="0"/>
              <a:t>l </a:t>
            </a:r>
            <a:r>
              <a:rPr sz="2000" spc="-35" dirty="0"/>
              <a:t>v</a:t>
            </a:r>
            <a:r>
              <a:rPr sz="2000" dirty="0"/>
              <a:t>alues</a:t>
            </a:r>
            <a:r>
              <a:rPr sz="2000" spc="-5" dirty="0"/>
              <a:t> </a:t>
            </a:r>
            <a:r>
              <a:rPr sz="2000" dirty="0"/>
              <a:t>al</a:t>
            </a:r>
            <a:r>
              <a:rPr sz="2000" spc="-5" dirty="0"/>
              <a:t>i</a:t>
            </a:r>
            <a:r>
              <a:rPr sz="2000" dirty="0"/>
              <a:t>gn</a:t>
            </a:r>
            <a:r>
              <a:rPr sz="2000" spc="5" dirty="0"/>
              <a:t> </a:t>
            </a:r>
            <a:r>
              <a:rPr sz="2000" spc="-15" dirty="0"/>
              <a:t>w</a:t>
            </a:r>
            <a:r>
              <a:rPr sz="2000" dirty="0"/>
              <a:t>e</a:t>
            </a:r>
            <a:r>
              <a:rPr sz="2000" spc="-5" dirty="0"/>
              <a:t>l</a:t>
            </a:r>
            <a:r>
              <a:rPr sz="2000" dirty="0"/>
              <a:t>l </a:t>
            </a:r>
            <a:r>
              <a:rPr sz="2000" spc="-10" dirty="0"/>
              <a:t>w</a:t>
            </a:r>
            <a:r>
              <a:rPr sz="2000" dirty="0"/>
              <a:t>ith</a:t>
            </a:r>
            <a:r>
              <a:rPr sz="2000" spc="-5" dirty="0"/>
              <a:t> </a:t>
            </a:r>
            <a:r>
              <a:rPr sz="2000" dirty="0"/>
              <a:t>t</a:t>
            </a:r>
            <a:r>
              <a:rPr sz="2000" spc="5" dirty="0"/>
              <a:t>h</a:t>
            </a:r>
            <a:r>
              <a:rPr sz="2000" spc="-5" dirty="0"/>
              <a:t>os</a:t>
            </a:r>
            <a:r>
              <a:rPr sz="2000" dirty="0"/>
              <a:t>e</a:t>
            </a:r>
            <a:r>
              <a:rPr sz="2000" spc="-15" dirty="0"/>
              <a:t> </a:t>
            </a:r>
            <a:r>
              <a:rPr sz="2000" spc="-5" dirty="0"/>
              <a:t>o</a:t>
            </a:r>
            <a:r>
              <a:rPr sz="2000" dirty="0"/>
              <a:t>f</a:t>
            </a:r>
            <a:r>
              <a:rPr sz="2000" spc="-10" dirty="0"/>
              <a:t> </a:t>
            </a:r>
            <a:r>
              <a:rPr sz="2000" dirty="0"/>
              <a:t>the a</a:t>
            </a:r>
            <a:r>
              <a:rPr sz="2000" spc="-10" dirty="0"/>
              <a:t>g</a:t>
            </a:r>
            <a:r>
              <a:rPr sz="2000" dirty="0"/>
              <a:t>enc</a:t>
            </a:r>
            <a:r>
              <a:rPr sz="2000" spc="-140" dirty="0"/>
              <a:t>y</a:t>
            </a:r>
            <a:r>
              <a:rPr sz="2000" dirty="0"/>
              <a:t>,</a:t>
            </a:r>
            <a:r>
              <a:rPr sz="2000" spc="-30" dirty="0"/>
              <a:t> </a:t>
            </a:r>
            <a:r>
              <a:rPr sz="2000" dirty="0"/>
              <a:t>and</a:t>
            </a:r>
            <a:r>
              <a:rPr sz="2000" spc="-5" dirty="0"/>
              <a:t> sh</a:t>
            </a:r>
            <a:r>
              <a:rPr sz="2000" dirty="0"/>
              <a:t>e emphas</a:t>
            </a:r>
            <a:r>
              <a:rPr sz="2000" spc="-15" dirty="0"/>
              <a:t>i</a:t>
            </a:r>
            <a:r>
              <a:rPr sz="2000" spc="-50" dirty="0"/>
              <a:t>z</a:t>
            </a:r>
            <a:r>
              <a:rPr sz="2000" dirty="0"/>
              <a:t>es</a:t>
            </a:r>
            <a:r>
              <a:rPr sz="2000" spc="5" dirty="0"/>
              <a:t> </a:t>
            </a:r>
            <a:r>
              <a:rPr sz="2000" dirty="0"/>
              <a:t>the impor</a:t>
            </a:r>
            <a:r>
              <a:rPr sz="2000" spc="-35" dirty="0"/>
              <a:t>t</a:t>
            </a:r>
            <a:r>
              <a:rPr sz="2000" dirty="0"/>
              <a:t>an</a:t>
            </a:r>
            <a:r>
              <a:rPr sz="2000" spc="5" dirty="0"/>
              <a:t>c</a:t>
            </a:r>
            <a:r>
              <a:rPr sz="2000" dirty="0"/>
              <a:t>e</a:t>
            </a:r>
            <a:r>
              <a:rPr sz="2000" spc="-10" dirty="0"/>
              <a:t> </a:t>
            </a:r>
            <a:r>
              <a:rPr sz="2000" spc="-5" dirty="0"/>
              <a:t>o</a:t>
            </a:r>
            <a:r>
              <a:rPr sz="2000" dirty="0"/>
              <a:t>f</a:t>
            </a:r>
            <a:r>
              <a:rPr sz="2000" spc="-10" dirty="0"/>
              <a:t> </a:t>
            </a:r>
            <a:r>
              <a:rPr sz="2000" dirty="0"/>
              <a:t>their</a:t>
            </a:r>
            <a:r>
              <a:rPr sz="2000" spc="10" dirty="0"/>
              <a:t> </a:t>
            </a:r>
            <a:r>
              <a:rPr sz="2000" dirty="0"/>
              <a:t>m</a:t>
            </a:r>
            <a:r>
              <a:rPr sz="2000" spc="-10" dirty="0"/>
              <a:t>i</a:t>
            </a:r>
            <a:r>
              <a:rPr sz="2000" spc="-5" dirty="0"/>
              <a:t>s</a:t>
            </a:r>
            <a:r>
              <a:rPr sz="2000" spc="-10" dirty="0"/>
              <a:t>s</a:t>
            </a:r>
            <a:r>
              <a:rPr sz="2000" dirty="0"/>
              <a:t>ion</a:t>
            </a:r>
            <a:r>
              <a:rPr sz="2000" spc="5" dirty="0"/>
              <a:t> </a:t>
            </a:r>
            <a:r>
              <a:rPr sz="2000" spc="-25" dirty="0"/>
              <a:t>t</a:t>
            </a:r>
            <a:r>
              <a:rPr sz="2000" dirty="0"/>
              <a:t>o her e</a:t>
            </a:r>
            <a:r>
              <a:rPr sz="2000" spc="-10" dirty="0"/>
              <a:t>m</a:t>
            </a:r>
            <a:r>
              <a:rPr sz="2000" spc="-5" dirty="0"/>
              <a:t>pl</a:t>
            </a:r>
            <a:r>
              <a:rPr sz="2000" spc="-15" dirty="0"/>
              <a:t>o</a:t>
            </a:r>
            <a:r>
              <a:rPr sz="2000" spc="-20" dirty="0"/>
              <a:t>y</a:t>
            </a:r>
            <a:r>
              <a:rPr sz="2000" dirty="0"/>
              <a:t>ee</a:t>
            </a:r>
            <a:r>
              <a:rPr sz="2000" spc="-10" dirty="0"/>
              <a:t>s</a:t>
            </a:r>
            <a:r>
              <a:rPr sz="2000" dirty="0"/>
              <a:t>.</a:t>
            </a:r>
            <a:r>
              <a:rPr sz="2000" spc="5" dirty="0"/>
              <a:t> </a:t>
            </a:r>
            <a:r>
              <a:rPr sz="2000" spc="-5" dirty="0"/>
              <a:t>S</a:t>
            </a:r>
            <a:r>
              <a:rPr sz="2000" spc="5" dirty="0"/>
              <a:t>h</a:t>
            </a:r>
            <a:r>
              <a:rPr sz="2000" dirty="0"/>
              <a:t>e</a:t>
            </a:r>
            <a:r>
              <a:rPr sz="2000" spc="-10" dirty="0"/>
              <a:t> </a:t>
            </a:r>
            <a:r>
              <a:rPr sz="2000" dirty="0"/>
              <a:t>ensu</a:t>
            </a:r>
            <a:r>
              <a:rPr sz="2000" spc="-30" dirty="0"/>
              <a:t>r</a:t>
            </a:r>
            <a:r>
              <a:rPr sz="2000" dirty="0"/>
              <a:t>es</a:t>
            </a:r>
            <a:r>
              <a:rPr sz="2000" spc="5" dirty="0"/>
              <a:t> </a:t>
            </a:r>
            <a:r>
              <a:rPr sz="2000" dirty="0"/>
              <a:t>th</a:t>
            </a:r>
            <a:r>
              <a:rPr sz="2000" spc="-25" dirty="0"/>
              <a:t>a</a:t>
            </a:r>
            <a:r>
              <a:rPr sz="2000" dirty="0"/>
              <a:t>t </a:t>
            </a:r>
            <a:r>
              <a:rPr sz="2000" spc="5" dirty="0"/>
              <a:t>h</a:t>
            </a:r>
            <a:r>
              <a:rPr sz="2000" dirty="0"/>
              <a:t>er</a:t>
            </a:r>
            <a:r>
              <a:rPr sz="2000" spc="5" dirty="0"/>
              <a:t> </a:t>
            </a:r>
            <a:r>
              <a:rPr sz="2000" spc="-25" dirty="0"/>
              <a:t>t</a:t>
            </a:r>
            <a:r>
              <a:rPr sz="2000" dirty="0"/>
              <a:t>eam</a:t>
            </a:r>
            <a:r>
              <a:rPr sz="2000" spc="-10" dirty="0"/>
              <a:t> </a:t>
            </a:r>
            <a:r>
              <a:rPr sz="2000" dirty="0"/>
              <a:t>is</a:t>
            </a:r>
            <a:r>
              <a:rPr sz="2000" spc="5" dirty="0"/>
              <a:t> </a:t>
            </a:r>
            <a:r>
              <a:rPr sz="2000" spc="-5" dirty="0"/>
              <a:t>p</a:t>
            </a:r>
            <a:r>
              <a:rPr sz="2000" spc="-25" dirty="0"/>
              <a:t>r</a:t>
            </a:r>
            <a:r>
              <a:rPr sz="2000" dirty="0"/>
              <a:t>epa</a:t>
            </a:r>
            <a:r>
              <a:rPr sz="2000" spc="-30" dirty="0"/>
              <a:t>r</a:t>
            </a:r>
            <a:r>
              <a:rPr sz="2000" dirty="0"/>
              <a:t>ed</a:t>
            </a:r>
            <a:r>
              <a:rPr sz="2000" spc="-5" dirty="0"/>
              <a:t> </a:t>
            </a:r>
            <a:r>
              <a:rPr sz="2000" spc="-25" dirty="0"/>
              <a:t>t</a:t>
            </a:r>
            <a:r>
              <a:rPr sz="2000" dirty="0"/>
              <a:t>o </a:t>
            </a:r>
            <a:r>
              <a:rPr sz="2000" spc="-20" dirty="0"/>
              <a:t>t</a:t>
            </a:r>
            <a:r>
              <a:rPr sz="2000" dirty="0"/>
              <a:t>a</a:t>
            </a:r>
            <a:r>
              <a:rPr sz="2000" spc="-60" dirty="0"/>
              <a:t>k</a:t>
            </a:r>
            <a:r>
              <a:rPr sz="2000" dirty="0"/>
              <a:t>e ad</a:t>
            </a:r>
            <a:r>
              <a:rPr sz="2000" spc="-25" dirty="0"/>
              <a:t>v</a:t>
            </a:r>
            <a:r>
              <a:rPr sz="2000" dirty="0"/>
              <a:t>a</a:t>
            </a:r>
            <a:r>
              <a:rPr sz="2000" spc="-25" dirty="0"/>
              <a:t>nt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e</a:t>
            </a:r>
            <a:r>
              <a:rPr sz="2000" spc="-25" dirty="0"/>
              <a:t> </a:t>
            </a:r>
            <a:r>
              <a:rPr sz="2000" spc="-5" dirty="0"/>
              <a:t>of d</a:t>
            </a:r>
            <a:r>
              <a:rPr sz="2000" spc="-10" dirty="0"/>
              <a:t>e</a:t>
            </a:r>
            <a:r>
              <a:rPr sz="2000" spc="-30" dirty="0"/>
              <a:t>v</a:t>
            </a:r>
            <a:r>
              <a:rPr sz="2000" dirty="0"/>
              <a:t>e</a:t>
            </a:r>
            <a:r>
              <a:rPr sz="2000" spc="-5" dirty="0"/>
              <a:t>lopme</a:t>
            </a:r>
            <a:r>
              <a:rPr sz="2000" spc="-25" dirty="0"/>
              <a:t>nt</a:t>
            </a:r>
            <a:r>
              <a:rPr sz="2000" dirty="0"/>
              <a:t>al</a:t>
            </a:r>
            <a:r>
              <a:rPr sz="2000" spc="10" dirty="0"/>
              <a:t> </a:t>
            </a:r>
            <a:r>
              <a:rPr sz="2000" spc="-5" dirty="0"/>
              <a:t>op</a:t>
            </a:r>
            <a:r>
              <a:rPr sz="2000" spc="5" dirty="0"/>
              <a:t>p</a:t>
            </a:r>
            <a:r>
              <a:rPr sz="2000" spc="-5" dirty="0"/>
              <a:t>ortuniti</a:t>
            </a:r>
            <a:r>
              <a:rPr sz="2000" dirty="0"/>
              <a:t>e</a:t>
            </a:r>
            <a:r>
              <a:rPr sz="2000" spc="-5" dirty="0"/>
              <a:t>s</a:t>
            </a:r>
            <a:r>
              <a:rPr sz="2000" dirty="0"/>
              <a:t>.</a:t>
            </a:r>
            <a:r>
              <a:rPr sz="2000" spc="-15" dirty="0"/>
              <a:t> </a:t>
            </a:r>
            <a:r>
              <a:rPr sz="2000" spc="-5" dirty="0"/>
              <a:t>He</a:t>
            </a:r>
            <a:r>
              <a:rPr sz="2000" dirty="0"/>
              <a:t>r</a:t>
            </a:r>
            <a:r>
              <a:rPr sz="2000" spc="20" dirty="0"/>
              <a:t> </a:t>
            </a:r>
            <a:r>
              <a:rPr sz="2000" dirty="0"/>
              <a:t>e</a:t>
            </a:r>
            <a:r>
              <a:rPr sz="2000" spc="-10" dirty="0"/>
              <a:t>m</a:t>
            </a:r>
            <a:r>
              <a:rPr sz="2000" spc="-5" dirty="0"/>
              <a:t>pl</a:t>
            </a:r>
            <a:r>
              <a:rPr sz="2000" spc="-15" dirty="0"/>
              <a:t>o</a:t>
            </a:r>
            <a:r>
              <a:rPr sz="2000" spc="-20" dirty="0"/>
              <a:t>y</a:t>
            </a:r>
            <a:r>
              <a:rPr sz="2000" dirty="0"/>
              <a:t>ees al</a:t>
            </a:r>
            <a:r>
              <a:rPr sz="2000" spc="-35" dirty="0"/>
              <a:t>w</a:t>
            </a:r>
            <a:r>
              <a:rPr sz="2000" spc="-40" dirty="0"/>
              <a:t>a</a:t>
            </a:r>
            <a:r>
              <a:rPr sz="2000" spc="-20" dirty="0"/>
              <a:t>y</a:t>
            </a:r>
            <a:r>
              <a:rPr sz="2000" dirty="0"/>
              <a:t>s kn</a:t>
            </a:r>
            <a:r>
              <a:rPr sz="2000" spc="-15" dirty="0"/>
              <a:t>o</a:t>
            </a:r>
            <a:r>
              <a:rPr sz="2000" dirty="0"/>
              <a:t>w</a:t>
            </a:r>
            <a:r>
              <a:rPr sz="2000" spc="-10" dirty="0"/>
              <a:t> </a:t>
            </a:r>
            <a:r>
              <a:rPr sz="2000" spc="-5" dirty="0"/>
              <a:t>he</a:t>
            </a:r>
            <a:r>
              <a:rPr sz="2000" dirty="0"/>
              <a:t>r</a:t>
            </a:r>
            <a:r>
              <a:rPr sz="2000" spc="-10" dirty="0"/>
              <a:t> </a:t>
            </a:r>
            <a:r>
              <a:rPr sz="2000" spc="-40" dirty="0"/>
              <a:t>e</a:t>
            </a:r>
            <a:r>
              <a:rPr sz="2000" spc="-5" dirty="0"/>
              <a:t>xpec</a:t>
            </a:r>
            <a:r>
              <a:rPr sz="2000" spc="-20" dirty="0"/>
              <a:t>t</a:t>
            </a:r>
            <a:r>
              <a:rPr sz="2000" spc="-25" dirty="0"/>
              <a:t>a</a:t>
            </a:r>
            <a:r>
              <a:rPr sz="2000" dirty="0"/>
              <a:t>tions </a:t>
            </a:r>
            <a:r>
              <a:rPr sz="2000" spc="-40" dirty="0"/>
              <a:t>f</a:t>
            </a:r>
            <a:r>
              <a:rPr sz="2000" spc="-5" dirty="0"/>
              <a:t>o</a:t>
            </a:r>
            <a:r>
              <a:rPr sz="2000" dirty="0"/>
              <a:t>r</a:t>
            </a:r>
            <a:r>
              <a:rPr sz="2000" spc="-15" dirty="0"/>
              <a:t> </a:t>
            </a:r>
            <a:r>
              <a:rPr sz="2000" dirty="0"/>
              <a:t>the</a:t>
            </a:r>
            <a:r>
              <a:rPr sz="2000" spc="-5" dirty="0"/>
              <a:t>i</a:t>
            </a:r>
            <a:r>
              <a:rPr sz="2000" dirty="0"/>
              <a:t>r </a:t>
            </a:r>
            <a:r>
              <a:rPr sz="2000" spc="-35" dirty="0"/>
              <a:t>w</a:t>
            </a:r>
            <a:r>
              <a:rPr sz="2000" spc="-5" dirty="0"/>
              <a:t>or</a:t>
            </a:r>
            <a:r>
              <a:rPr sz="2000" dirty="0"/>
              <a:t>k</a:t>
            </a:r>
            <a:r>
              <a:rPr sz="2000" spc="-5" dirty="0"/>
              <a:t> bec</a:t>
            </a:r>
            <a:r>
              <a:rPr sz="2000" dirty="0"/>
              <a:t>ause</a:t>
            </a:r>
            <a:r>
              <a:rPr sz="2000" spc="-15" dirty="0"/>
              <a:t> </a:t>
            </a:r>
            <a:r>
              <a:rPr sz="2000" spc="-5" dirty="0"/>
              <a:t>sh</a:t>
            </a:r>
            <a:r>
              <a:rPr sz="2000" dirty="0"/>
              <a:t>e </a:t>
            </a:r>
            <a:r>
              <a:rPr sz="2000" spc="-10" dirty="0"/>
              <a:t>m</a:t>
            </a:r>
            <a:r>
              <a:rPr sz="2000" dirty="0"/>
              <a:t>e</a:t>
            </a:r>
            <a:r>
              <a:rPr sz="2000" spc="-20" dirty="0"/>
              <a:t>e</a:t>
            </a:r>
            <a:r>
              <a:rPr sz="2000" dirty="0"/>
              <a:t>ts</a:t>
            </a:r>
            <a:r>
              <a:rPr sz="2000" spc="20" dirty="0"/>
              <a:t> </a:t>
            </a:r>
            <a:r>
              <a:rPr sz="2000" spc="-10" dirty="0"/>
              <a:t>w</a:t>
            </a:r>
            <a:r>
              <a:rPr sz="2000" dirty="0"/>
              <a:t>ith</a:t>
            </a:r>
            <a:r>
              <a:rPr sz="2000" spc="-15" dirty="0"/>
              <a:t> </a:t>
            </a:r>
            <a:r>
              <a:rPr sz="2000" dirty="0"/>
              <a:t>them</a:t>
            </a:r>
            <a:r>
              <a:rPr sz="2000" spc="-10" dirty="0"/>
              <a:t> </a:t>
            </a:r>
            <a:r>
              <a:rPr sz="2000" spc="-30" dirty="0"/>
              <a:t>r</a:t>
            </a:r>
            <a:r>
              <a:rPr sz="2000" dirty="0"/>
              <a:t>egula</a:t>
            </a:r>
            <a:r>
              <a:rPr sz="2000" spc="-10" dirty="0"/>
              <a:t>r</a:t>
            </a:r>
            <a:r>
              <a:rPr sz="2000" dirty="0"/>
              <a:t>ly </a:t>
            </a:r>
            <a:r>
              <a:rPr sz="2000" spc="-25" dirty="0"/>
              <a:t>t</a:t>
            </a:r>
            <a:r>
              <a:rPr sz="2000" dirty="0"/>
              <a:t>o</a:t>
            </a:r>
            <a:r>
              <a:rPr sz="2000" spc="-10" dirty="0"/>
              <a:t> </a:t>
            </a:r>
            <a:r>
              <a:rPr sz="2000" spc="-5" dirty="0"/>
              <a:t>di</a:t>
            </a:r>
            <a:r>
              <a:rPr sz="2000" spc="-10" dirty="0"/>
              <a:t>s</a:t>
            </a:r>
            <a:r>
              <a:rPr sz="2000" dirty="0"/>
              <a:t>cuss</a:t>
            </a:r>
            <a:r>
              <a:rPr sz="2000" spc="5" dirty="0"/>
              <a:t> </a:t>
            </a:r>
            <a:r>
              <a:rPr sz="2000" dirty="0"/>
              <a:t>the</a:t>
            </a:r>
            <a:r>
              <a:rPr sz="2000" spc="-5" dirty="0"/>
              <a:t>i</a:t>
            </a:r>
            <a:r>
              <a:rPr sz="2000" dirty="0"/>
              <a:t>r </a:t>
            </a:r>
            <a:r>
              <a:rPr sz="2000" spc="-35" dirty="0"/>
              <a:t>w</a:t>
            </a:r>
            <a:r>
              <a:rPr sz="2000" spc="-5" dirty="0"/>
              <a:t>ork</a:t>
            </a:r>
            <a:r>
              <a:rPr sz="2000" dirty="0"/>
              <a:t>.</a:t>
            </a:r>
            <a:endParaRPr sz="2000"/>
          </a:p>
          <a:p>
            <a:pPr marL="12700" marR="85725">
              <a:lnSpc>
                <a:spcPct val="80000"/>
              </a:lnSpc>
              <a:spcBef>
                <a:spcPts val="600"/>
              </a:spcBef>
            </a:pPr>
            <a:r>
              <a:rPr sz="2000" spc="-5" dirty="0"/>
              <a:t>He</a:t>
            </a:r>
            <a:r>
              <a:rPr sz="2000" dirty="0"/>
              <a:t>r e</a:t>
            </a:r>
            <a:r>
              <a:rPr sz="2000" spc="-10" dirty="0"/>
              <a:t>m</a:t>
            </a:r>
            <a:r>
              <a:rPr sz="2000" spc="-5" dirty="0"/>
              <a:t>pl</a:t>
            </a:r>
            <a:r>
              <a:rPr sz="2000" spc="-15" dirty="0"/>
              <a:t>o</a:t>
            </a:r>
            <a:r>
              <a:rPr sz="2000" spc="-20" dirty="0"/>
              <a:t>y</a:t>
            </a:r>
            <a:r>
              <a:rPr sz="2000" dirty="0"/>
              <a:t>ees</a:t>
            </a:r>
            <a:r>
              <a:rPr sz="2000" spc="-10" dirty="0"/>
              <a:t> </a:t>
            </a:r>
            <a:r>
              <a:rPr sz="2000" dirty="0"/>
              <a:t>al</a:t>
            </a:r>
            <a:r>
              <a:rPr sz="2000" spc="-30" dirty="0"/>
              <a:t>w</a:t>
            </a:r>
            <a:r>
              <a:rPr sz="2000" spc="-40" dirty="0"/>
              <a:t>a</a:t>
            </a:r>
            <a:r>
              <a:rPr sz="2000" spc="-20" dirty="0"/>
              <a:t>y</a:t>
            </a:r>
            <a:r>
              <a:rPr sz="2000" dirty="0"/>
              <a:t>s</a:t>
            </a:r>
            <a:r>
              <a:rPr sz="2000" spc="10" dirty="0"/>
              <a:t> </a:t>
            </a:r>
            <a:r>
              <a:rPr sz="2000" dirty="0"/>
              <a:t>gi</a:t>
            </a:r>
            <a:r>
              <a:rPr sz="2000" spc="-30" dirty="0"/>
              <a:t>v</a:t>
            </a:r>
            <a:r>
              <a:rPr sz="2000" dirty="0"/>
              <a:t>e </a:t>
            </a:r>
            <a:r>
              <a:rPr sz="2000" spc="-5" dirty="0"/>
              <a:t>he</a:t>
            </a:r>
            <a:r>
              <a:rPr sz="2000" dirty="0"/>
              <a:t>r</a:t>
            </a:r>
            <a:r>
              <a:rPr sz="2000" spc="-10" dirty="0"/>
              <a:t> </a:t>
            </a:r>
            <a:r>
              <a:rPr sz="2000" dirty="0"/>
              <a:t>their</a:t>
            </a:r>
            <a:r>
              <a:rPr sz="2000" spc="10" dirty="0"/>
              <a:t> </a:t>
            </a:r>
            <a:r>
              <a:rPr sz="2000" spc="-5" dirty="0"/>
              <a:t>be</a:t>
            </a:r>
            <a:r>
              <a:rPr sz="2000" spc="-25" dirty="0"/>
              <a:t>s</a:t>
            </a:r>
            <a:r>
              <a:rPr sz="2000" dirty="0"/>
              <a:t>t a</a:t>
            </a:r>
            <a:r>
              <a:rPr sz="2000" spc="5" dirty="0"/>
              <a:t>n</a:t>
            </a:r>
            <a:r>
              <a:rPr sz="2000" dirty="0"/>
              <a:t>d </a:t>
            </a:r>
            <a:r>
              <a:rPr sz="2000" spc="-45" dirty="0"/>
              <a:t>f</a:t>
            </a:r>
            <a:r>
              <a:rPr sz="2000" spc="-5" dirty="0"/>
              <a:t>ol</a:t>
            </a:r>
            <a:r>
              <a:rPr sz="2000" spc="-10" dirty="0"/>
              <a:t>l</a:t>
            </a:r>
            <a:r>
              <a:rPr sz="2000" spc="-15" dirty="0"/>
              <a:t>o</a:t>
            </a:r>
            <a:r>
              <a:rPr sz="2000" dirty="0"/>
              <a:t>w</a:t>
            </a:r>
            <a:r>
              <a:rPr sz="2000" spc="-15" dirty="0"/>
              <a:t> </a:t>
            </a:r>
            <a:r>
              <a:rPr sz="2000" spc="-5" dirty="0"/>
              <a:t>he</a:t>
            </a:r>
            <a:r>
              <a:rPr sz="2000" dirty="0"/>
              <a:t>r lead</a:t>
            </a:r>
            <a:r>
              <a:rPr sz="2000" spc="-5" dirty="0"/>
              <a:t> </a:t>
            </a:r>
            <a:r>
              <a:rPr sz="2000" dirty="0"/>
              <a:t>in</a:t>
            </a:r>
            <a:r>
              <a:rPr sz="2000" spc="-10" dirty="0"/>
              <a:t> </a:t>
            </a:r>
            <a:r>
              <a:rPr sz="2000" dirty="0"/>
              <a:t>look</a:t>
            </a:r>
            <a:r>
              <a:rPr sz="2000" spc="-15" dirty="0"/>
              <a:t>i</a:t>
            </a:r>
            <a:r>
              <a:rPr sz="2000" spc="-5" dirty="0"/>
              <a:t>n</a:t>
            </a:r>
            <a:r>
              <a:rPr sz="2000" dirty="0"/>
              <a:t>g</a:t>
            </a:r>
            <a:r>
              <a:rPr sz="2000" spc="-5" dirty="0"/>
              <a:t> </a:t>
            </a:r>
            <a:r>
              <a:rPr sz="2000" spc="-40" dirty="0"/>
              <a:t>f</a:t>
            </a:r>
            <a:r>
              <a:rPr sz="2000" spc="-5" dirty="0"/>
              <a:t>or op</a:t>
            </a:r>
            <a:r>
              <a:rPr sz="2000" spc="5" dirty="0"/>
              <a:t>p</a:t>
            </a:r>
            <a:r>
              <a:rPr sz="2000" spc="-5" dirty="0"/>
              <a:t>ortuniti</a:t>
            </a:r>
            <a:r>
              <a:rPr sz="2000" dirty="0"/>
              <a:t>es</a:t>
            </a:r>
            <a:r>
              <a:rPr sz="2000" spc="-15" dirty="0"/>
              <a:t> </a:t>
            </a:r>
            <a:r>
              <a:rPr sz="2000" spc="-25" dirty="0"/>
              <a:t>t</a:t>
            </a:r>
            <a:r>
              <a:rPr sz="2000" dirty="0"/>
              <a:t>o </a:t>
            </a:r>
            <a:r>
              <a:rPr sz="2000" spc="5" dirty="0"/>
              <a:t>g</a:t>
            </a:r>
            <a:r>
              <a:rPr sz="2000" spc="-40" dirty="0"/>
              <a:t>r</a:t>
            </a:r>
            <a:r>
              <a:rPr sz="2000" spc="-15" dirty="0"/>
              <a:t>o</a:t>
            </a:r>
            <a:r>
              <a:rPr sz="2000" dirty="0"/>
              <a:t>w</a:t>
            </a:r>
            <a:r>
              <a:rPr sz="2000" spc="-15" dirty="0"/>
              <a:t> </a:t>
            </a:r>
            <a:r>
              <a:rPr sz="2000" spc="-5" dirty="0"/>
              <a:t>p</a:t>
            </a:r>
            <a:r>
              <a:rPr sz="2000" spc="-40" dirty="0"/>
              <a:t>r</a:t>
            </a:r>
            <a:r>
              <a:rPr sz="2000" spc="-5" dirty="0"/>
              <a:t>o</a:t>
            </a:r>
            <a:r>
              <a:rPr sz="2000" spc="-50" dirty="0"/>
              <a:t>f</a:t>
            </a:r>
            <a:r>
              <a:rPr sz="2000" dirty="0"/>
              <a:t>es</a:t>
            </a:r>
            <a:r>
              <a:rPr sz="2000" spc="-15" dirty="0"/>
              <a:t>s</a:t>
            </a:r>
            <a:r>
              <a:rPr sz="2000" dirty="0"/>
              <a:t>ional</a:t>
            </a:r>
            <a:r>
              <a:rPr sz="2000" spc="-15" dirty="0"/>
              <a:t>l</a:t>
            </a:r>
            <a:r>
              <a:rPr sz="2000" spc="-130" dirty="0"/>
              <a:t>y</a:t>
            </a:r>
            <a:r>
              <a:rPr sz="2000" dirty="0"/>
              <a:t>. </a:t>
            </a:r>
            <a:r>
              <a:rPr sz="2000" spc="-5" dirty="0"/>
              <a:t>Th</a:t>
            </a:r>
            <a:r>
              <a:rPr sz="2000" spc="-15" dirty="0"/>
              <a:t>e</a:t>
            </a:r>
            <a:r>
              <a:rPr sz="2000" dirty="0"/>
              <a:t>y </a:t>
            </a:r>
            <a:r>
              <a:rPr sz="2000" spc="-30" dirty="0"/>
              <a:t>t</a:t>
            </a:r>
            <a:r>
              <a:rPr sz="2000" dirty="0"/>
              <a:t>a</a:t>
            </a:r>
            <a:r>
              <a:rPr sz="2000" spc="-60" dirty="0"/>
              <a:t>k</a:t>
            </a:r>
            <a:r>
              <a:rPr sz="2000" dirty="0"/>
              <a:t>e</a:t>
            </a:r>
            <a:r>
              <a:rPr sz="2000" spc="-10" dirty="0"/>
              <a:t> </a:t>
            </a:r>
            <a:r>
              <a:rPr sz="2000" dirty="0"/>
              <a:t>g</a:t>
            </a:r>
            <a:r>
              <a:rPr sz="2000" spc="-25" dirty="0"/>
              <a:t>r</a:t>
            </a:r>
            <a:r>
              <a:rPr sz="2000" dirty="0"/>
              <a:t>e</a:t>
            </a:r>
            <a:r>
              <a:rPr sz="2000" spc="-30" dirty="0"/>
              <a:t>a</a:t>
            </a:r>
            <a:r>
              <a:rPr sz="2000" dirty="0"/>
              <a:t>t </a:t>
            </a:r>
            <a:r>
              <a:rPr sz="2000" spc="5" dirty="0"/>
              <a:t>p</a:t>
            </a:r>
            <a:r>
              <a:rPr sz="2000" dirty="0"/>
              <a:t>ains </a:t>
            </a:r>
            <a:r>
              <a:rPr sz="2000" spc="-10" dirty="0"/>
              <a:t>w</a:t>
            </a:r>
            <a:r>
              <a:rPr sz="2000" dirty="0"/>
              <a:t>ith</a:t>
            </a:r>
            <a:r>
              <a:rPr sz="2000" spc="-5" dirty="0"/>
              <a:t> </a:t>
            </a:r>
            <a:r>
              <a:rPr sz="2000" dirty="0"/>
              <a:t>t</a:t>
            </a:r>
            <a:r>
              <a:rPr sz="2000" spc="5" dirty="0"/>
              <a:t>h</a:t>
            </a:r>
            <a:r>
              <a:rPr sz="2000" dirty="0"/>
              <a:t>e</a:t>
            </a:r>
            <a:r>
              <a:rPr sz="2000" spc="-5" dirty="0"/>
              <a:t>i</a:t>
            </a:r>
            <a:r>
              <a:rPr sz="2000" dirty="0"/>
              <a:t>r </a:t>
            </a:r>
            <a:r>
              <a:rPr sz="2000" spc="-30" dirty="0"/>
              <a:t>w</a:t>
            </a:r>
            <a:r>
              <a:rPr sz="2000" spc="-5" dirty="0"/>
              <a:t>or</a:t>
            </a:r>
            <a:r>
              <a:rPr sz="2000" dirty="0"/>
              <a:t>k </a:t>
            </a:r>
            <a:r>
              <a:rPr sz="2000" spc="-25" dirty="0"/>
              <a:t>t</a:t>
            </a:r>
            <a:r>
              <a:rPr sz="2000" dirty="0"/>
              <a:t>o </a:t>
            </a:r>
            <a:r>
              <a:rPr sz="2000" dirty="0">
                <a:latin typeface="Calibri"/>
                <a:cs typeface="Calibri"/>
              </a:rPr>
              <a:t>ensu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i</a:t>
            </a:r>
            <a:r>
              <a:rPr sz="2000" spc="65" dirty="0">
                <a:latin typeface="Calibri"/>
                <a:cs typeface="Calibri"/>
              </a:rPr>
              <a:t>t</a:t>
            </a:r>
            <a:r>
              <a:rPr sz="2000" spc="-120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 the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 of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dirty="0">
                <a:latin typeface="Calibri"/>
                <a:cs typeface="Calibri"/>
              </a:rPr>
              <a:t>ol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abo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 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othe</a:t>
            </a:r>
            <a:r>
              <a:rPr sz="2000" spc="-17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30" dirty="0"/>
              <a:t>r</a:t>
            </a:r>
            <a:r>
              <a:rPr sz="2000" dirty="0"/>
              <a:t>eaching</a:t>
            </a:r>
            <a:r>
              <a:rPr sz="2000" spc="-5" dirty="0"/>
              <a:t> ou</a:t>
            </a:r>
            <a:r>
              <a:rPr sz="2000" dirty="0"/>
              <a:t>t</a:t>
            </a:r>
            <a:r>
              <a:rPr sz="2000" spc="-20" dirty="0"/>
              <a:t> </a:t>
            </a:r>
            <a:r>
              <a:rPr sz="2000" spc="-25" dirty="0"/>
              <a:t>t</a:t>
            </a:r>
            <a:r>
              <a:rPr sz="2000" dirty="0"/>
              <a:t>o he</a:t>
            </a:r>
            <a:r>
              <a:rPr sz="2000" spc="-5" dirty="0"/>
              <a:t>l</a:t>
            </a:r>
            <a:r>
              <a:rPr sz="2000" dirty="0"/>
              <a:t>p </a:t>
            </a:r>
            <a:r>
              <a:rPr sz="2000" spc="-10" dirty="0"/>
              <a:t>e</a:t>
            </a:r>
            <a:r>
              <a:rPr sz="2000" dirty="0"/>
              <a:t>ach</a:t>
            </a:r>
            <a:r>
              <a:rPr sz="2000" spc="5" dirty="0"/>
              <a:t> </a:t>
            </a:r>
            <a:r>
              <a:rPr sz="2000" spc="-5" dirty="0"/>
              <a:t>ot</a:t>
            </a:r>
            <a:r>
              <a:rPr sz="2000" spc="5" dirty="0"/>
              <a:t>h</a:t>
            </a:r>
            <a:r>
              <a:rPr sz="2000" dirty="0"/>
              <a:t>er</a:t>
            </a:r>
            <a:r>
              <a:rPr sz="2000" spc="-15" dirty="0"/>
              <a:t> </a:t>
            </a:r>
            <a:r>
              <a:rPr sz="2000" dirty="0"/>
              <a:t>ac</a:t>
            </a:r>
            <a:r>
              <a:rPr sz="2000" spc="5" dirty="0"/>
              <a:t>h</a:t>
            </a:r>
            <a:r>
              <a:rPr sz="2000" dirty="0"/>
              <a:t>i</a:t>
            </a:r>
            <a:r>
              <a:rPr sz="2000" spc="-20" dirty="0"/>
              <a:t>e</a:t>
            </a:r>
            <a:r>
              <a:rPr sz="2000" spc="-30" dirty="0"/>
              <a:t>v</a:t>
            </a:r>
            <a:r>
              <a:rPr sz="2000" dirty="0"/>
              <a:t>e</a:t>
            </a:r>
            <a:r>
              <a:rPr sz="2000" spc="10" dirty="0"/>
              <a:t> </a:t>
            </a:r>
            <a:r>
              <a:rPr sz="2000" dirty="0"/>
              <a:t>their </a:t>
            </a:r>
            <a:r>
              <a:rPr sz="2000" spc="-10" dirty="0"/>
              <a:t>g</a:t>
            </a:r>
            <a:r>
              <a:rPr sz="2000" spc="-5" dirty="0"/>
              <a:t>oal</a:t>
            </a:r>
            <a:r>
              <a:rPr sz="2000" spc="-10" dirty="0"/>
              <a:t>s</a:t>
            </a:r>
            <a:r>
              <a:rPr sz="2000" dirty="0"/>
              <a:t>.</a:t>
            </a:r>
            <a:endParaRPr sz="2000">
              <a:latin typeface="Calibri"/>
              <a:cs typeface="Calibri"/>
            </a:endParaRPr>
          </a:p>
          <a:p>
            <a:pPr marL="12700" marR="20320">
              <a:lnSpc>
                <a:spcPct val="80000"/>
              </a:lnSpc>
              <a:spcBef>
                <a:spcPts val="600"/>
              </a:spcBef>
            </a:pPr>
            <a:r>
              <a:rPr sz="2000" dirty="0"/>
              <a:t>B</a:t>
            </a:r>
            <a:r>
              <a:rPr sz="2000" spc="-15" dirty="0"/>
              <a:t>e</a:t>
            </a:r>
            <a:r>
              <a:rPr sz="2000" spc="-25" dirty="0"/>
              <a:t>t</a:t>
            </a:r>
            <a:r>
              <a:rPr sz="2000" dirty="0"/>
              <a:t>ty </a:t>
            </a:r>
            <a:r>
              <a:rPr sz="2000" dirty="0">
                <a:latin typeface="Calibri"/>
                <a:cs typeface="Calibri"/>
              </a:rPr>
              <a:t>has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er thoug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eam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agenc</a:t>
            </a:r>
            <a:r>
              <a:rPr sz="2000" spc="65" dirty="0">
                <a:latin typeface="Calibri"/>
                <a:cs typeface="Calibri"/>
              </a:rPr>
              <a:t>y</a:t>
            </a:r>
            <a:r>
              <a:rPr sz="2000" spc="-120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ual </a:t>
            </a:r>
            <a:r>
              <a:rPr sz="2000" spc="-5" dirty="0"/>
              <a:t>O</a:t>
            </a:r>
            <a:r>
              <a:rPr sz="2000" spc="5" dirty="0"/>
              <a:t>u</a:t>
            </a:r>
            <a:r>
              <a:rPr sz="2000" dirty="0"/>
              <a:t>t</a:t>
            </a:r>
            <a:r>
              <a:rPr sz="2000" spc="-30" dirty="0"/>
              <a:t>s</a:t>
            </a:r>
            <a:r>
              <a:rPr sz="2000" spc="-25" dirty="0"/>
              <a:t>t</a:t>
            </a:r>
            <a:r>
              <a:rPr sz="2000" dirty="0"/>
              <a:t>anding</a:t>
            </a:r>
            <a:r>
              <a:rPr sz="2000" spc="-25" dirty="0"/>
              <a:t> </a:t>
            </a:r>
            <a:r>
              <a:rPr sz="2000" spc="-5" dirty="0"/>
              <a:t>Departme</a:t>
            </a:r>
            <a:r>
              <a:rPr sz="2000" spc="-20" dirty="0"/>
              <a:t>n</a:t>
            </a:r>
            <a:r>
              <a:rPr sz="2000" dirty="0"/>
              <a:t>t </a:t>
            </a:r>
            <a:r>
              <a:rPr sz="2000" spc="-5" dirty="0"/>
              <a:t>o</a:t>
            </a:r>
            <a:r>
              <a:rPr sz="2000" dirty="0"/>
              <a:t>f the </a:t>
            </a:r>
            <a:r>
              <a:rPr sz="2000" spc="-150" dirty="0"/>
              <a:t>Y</a:t>
            </a:r>
            <a:r>
              <a:rPr sz="2000" dirty="0"/>
              <a:t>ear</a:t>
            </a:r>
            <a:r>
              <a:rPr sz="2000" spc="-5" dirty="0"/>
              <a:t> </a:t>
            </a:r>
            <a:r>
              <a:rPr sz="2000" spc="-15" dirty="0"/>
              <a:t>a</a:t>
            </a:r>
            <a:r>
              <a:rPr sz="2000" spc="-30" dirty="0"/>
              <a:t>w</a:t>
            </a:r>
            <a:r>
              <a:rPr sz="2000" dirty="0"/>
              <a:t>a</a:t>
            </a:r>
            <a:r>
              <a:rPr sz="2000" spc="-30" dirty="0"/>
              <a:t>r</a:t>
            </a:r>
            <a:r>
              <a:rPr sz="2000" dirty="0"/>
              <a:t>d </a:t>
            </a:r>
            <a:r>
              <a:rPr sz="2000" spc="-40" dirty="0"/>
              <a:t>f</a:t>
            </a:r>
            <a:r>
              <a:rPr sz="2000" spc="-5" dirty="0"/>
              <a:t>o</a:t>
            </a:r>
            <a:r>
              <a:rPr sz="2000" dirty="0"/>
              <a:t>r</a:t>
            </a:r>
            <a:r>
              <a:rPr sz="2000" spc="-25" dirty="0"/>
              <a:t> </a:t>
            </a:r>
            <a:r>
              <a:rPr sz="2000" spc="-40" dirty="0"/>
              <a:t>e</a:t>
            </a:r>
            <a:r>
              <a:rPr sz="2000" spc="-55" dirty="0"/>
              <a:t>x</a:t>
            </a:r>
            <a:r>
              <a:rPr sz="2000" dirty="0"/>
              <a:t>cept</a:t>
            </a:r>
            <a:r>
              <a:rPr sz="2000" spc="-10" dirty="0"/>
              <a:t>i</a:t>
            </a:r>
            <a:r>
              <a:rPr sz="2000" spc="-5" dirty="0"/>
              <a:t>ona</a:t>
            </a:r>
            <a:r>
              <a:rPr sz="2000" dirty="0"/>
              <a:t>l</a:t>
            </a:r>
            <a:r>
              <a:rPr sz="2000" spc="15" dirty="0"/>
              <a:t> </a:t>
            </a:r>
            <a:r>
              <a:rPr sz="2000" spc="-5" dirty="0"/>
              <a:t>per</a:t>
            </a:r>
            <a:r>
              <a:rPr sz="2000" spc="-35" dirty="0"/>
              <a:t>f</a:t>
            </a:r>
            <a:r>
              <a:rPr sz="2000" spc="-5" dirty="0"/>
              <a:t>or</a:t>
            </a:r>
            <a:r>
              <a:rPr sz="2000" spc="-10" dirty="0"/>
              <a:t>m</a:t>
            </a:r>
            <a:r>
              <a:rPr sz="2000" dirty="0"/>
              <a:t>an</a:t>
            </a:r>
            <a:r>
              <a:rPr sz="2000" spc="5" dirty="0"/>
              <a:t>c</a:t>
            </a:r>
            <a:r>
              <a:rPr sz="2000" dirty="0"/>
              <a:t>e, </a:t>
            </a:r>
            <a:r>
              <a:rPr sz="2000" spc="-15" dirty="0"/>
              <a:t>e</a:t>
            </a:r>
            <a:r>
              <a:rPr sz="2000" spc="-30" dirty="0"/>
              <a:t>v</a:t>
            </a:r>
            <a:r>
              <a:rPr sz="2000" dirty="0"/>
              <a:t>en</a:t>
            </a:r>
            <a:r>
              <a:rPr sz="2000" spc="-5" dirty="0"/>
              <a:t> </a:t>
            </a:r>
            <a:r>
              <a:rPr sz="2000" dirty="0"/>
              <a:t>t</a:t>
            </a:r>
            <a:r>
              <a:rPr sz="2000" spc="5" dirty="0"/>
              <a:t>h</a:t>
            </a:r>
            <a:r>
              <a:rPr sz="2000" spc="-5" dirty="0"/>
              <a:t>ou</a:t>
            </a:r>
            <a:r>
              <a:rPr sz="2000" spc="5" dirty="0"/>
              <a:t>g</a:t>
            </a:r>
            <a:r>
              <a:rPr sz="2000" dirty="0"/>
              <a:t>h</a:t>
            </a:r>
            <a:r>
              <a:rPr sz="2000" spc="-25" dirty="0"/>
              <a:t> </a:t>
            </a:r>
            <a:r>
              <a:rPr sz="2000" spc="-5" dirty="0"/>
              <a:t>supe</a:t>
            </a:r>
            <a:r>
              <a:rPr sz="2000" spc="20" dirty="0"/>
              <a:t>r</a:t>
            </a:r>
            <a:r>
              <a:rPr sz="2000" dirty="0"/>
              <a:t>v</a:t>
            </a:r>
            <a:r>
              <a:rPr sz="2000" spc="-10" dirty="0"/>
              <a:t>i</a:t>
            </a:r>
            <a:r>
              <a:rPr sz="2000" spc="-5" dirty="0"/>
              <a:t>so</a:t>
            </a:r>
            <a:r>
              <a:rPr sz="2000" spc="-45" dirty="0"/>
              <a:t>r</a:t>
            </a:r>
            <a:r>
              <a:rPr sz="2000" dirty="0"/>
              <a:t>s</a:t>
            </a:r>
            <a:r>
              <a:rPr sz="2000" spc="15" dirty="0"/>
              <a:t> </a:t>
            </a:r>
            <a:r>
              <a:rPr sz="2000" spc="-5" dirty="0"/>
              <a:t>of</a:t>
            </a:r>
            <a:r>
              <a:rPr sz="2000" spc="-25" dirty="0"/>
              <a:t>t</a:t>
            </a:r>
            <a:r>
              <a:rPr sz="2000" dirty="0"/>
              <a:t>en</a:t>
            </a:r>
            <a:r>
              <a:rPr sz="2000" spc="-5" dirty="0"/>
              <a:t> </a:t>
            </a:r>
            <a:r>
              <a:rPr sz="2000" spc="-20" dirty="0"/>
              <a:t>t</a:t>
            </a:r>
            <a:r>
              <a:rPr sz="2000" dirty="0"/>
              <a:t>e</a:t>
            </a:r>
            <a:r>
              <a:rPr sz="2000" spc="-5" dirty="0"/>
              <a:t>l</a:t>
            </a:r>
            <a:r>
              <a:rPr sz="2000" dirty="0"/>
              <a:t>l</a:t>
            </a:r>
            <a:r>
              <a:rPr sz="2000" spc="10" dirty="0"/>
              <a:t> </a:t>
            </a:r>
            <a:r>
              <a:rPr sz="2000" spc="-5" dirty="0"/>
              <a:t>he</a:t>
            </a:r>
            <a:r>
              <a:rPr sz="2000" dirty="0"/>
              <a:t>r </a:t>
            </a:r>
            <a:r>
              <a:rPr sz="2000" spc="-5" dirty="0"/>
              <a:t>h</a:t>
            </a:r>
            <a:r>
              <a:rPr sz="2000" spc="-10" dirty="0"/>
              <a:t>o</a:t>
            </a:r>
            <a:r>
              <a:rPr sz="2000" dirty="0"/>
              <a:t>w</a:t>
            </a:r>
            <a:r>
              <a:rPr sz="2000" spc="-25" dirty="0"/>
              <a:t> </a:t>
            </a:r>
            <a:r>
              <a:rPr sz="2000" dirty="0"/>
              <a:t>much</a:t>
            </a:r>
            <a:r>
              <a:rPr sz="2000" spc="-5" dirty="0"/>
              <a:t> </a:t>
            </a:r>
            <a:r>
              <a:rPr sz="2000" dirty="0"/>
              <a:t>th</a:t>
            </a:r>
            <a:r>
              <a:rPr sz="2000" spc="-10" dirty="0"/>
              <a:t>e</a:t>
            </a:r>
            <a:r>
              <a:rPr sz="2000" dirty="0"/>
              <a:t>y</a:t>
            </a:r>
            <a:r>
              <a:rPr sz="2000" spc="-15" dirty="0"/>
              <a:t> </a:t>
            </a:r>
            <a:r>
              <a:rPr sz="2000" dirty="0"/>
              <a:t>enj</a:t>
            </a:r>
            <a:r>
              <a:rPr sz="2000" spc="-15" dirty="0"/>
              <a:t>o</a:t>
            </a:r>
            <a:r>
              <a:rPr sz="2000" dirty="0"/>
              <a:t>y</a:t>
            </a:r>
            <a:r>
              <a:rPr sz="2000" spc="-15" dirty="0"/>
              <a:t> </a:t>
            </a:r>
            <a:r>
              <a:rPr sz="2000" spc="-30" dirty="0"/>
              <a:t>w</a:t>
            </a:r>
            <a:r>
              <a:rPr sz="2000" spc="-5" dirty="0"/>
              <a:t>orkin</a:t>
            </a:r>
            <a:r>
              <a:rPr sz="2000" dirty="0"/>
              <a:t>g</a:t>
            </a:r>
            <a:r>
              <a:rPr sz="2000" spc="-5" dirty="0"/>
              <a:t> </a:t>
            </a:r>
            <a:r>
              <a:rPr sz="2000" dirty="0"/>
              <a:t>w</a:t>
            </a:r>
            <a:r>
              <a:rPr sz="2000" spc="-10" dirty="0"/>
              <a:t>i</a:t>
            </a:r>
            <a:r>
              <a:rPr sz="2000" dirty="0"/>
              <a:t>th </a:t>
            </a:r>
            <a:r>
              <a:rPr sz="2000" spc="-5" dirty="0"/>
              <a:t>her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. Th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 of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120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ional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 th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120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30" dirty="0"/>
              <a:t>w</a:t>
            </a:r>
            <a:r>
              <a:rPr sz="2000" spc="-5" dirty="0"/>
              <a:t>or</a:t>
            </a:r>
            <a:r>
              <a:rPr sz="2000" dirty="0"/>
              <a:t>k</a:t>
            </a:r>
            <a:r>
              <a:rPr sz="2000" spc="-5" dirty="0"/>
              <a:t> </a:t>
            </a:r>
            <a:r>
              <a:rPr sz="2000" dirty="0"/>
              <a:t>is</a:t>
            </a:r>
            <a:r>
              <a:rPr sz="2000" spc="-10" dirty="0"/>
              <a:t> </a:t>
            </a:r>
            <a:r>
              <a:rPr sz="2000" spc="-5" dirty="0"/>
              <a:t>fi</a:t>
            </a:r>
            <a:r>
              <a:rPr sz="2000" spc="-40" dirty="0"/>
              <a:t>r</a:t>
            </a:r>
            <a:r>
              <a:rPr sz="2000" spc="-30" dirty="0"/>
              <a:t>s</a:t>
            </a:r>
            <a:r>
              <a:rPr sz="2000" dirty="0"/>
              <a:t>t</a:t>
            </a:r>
            <a:r>
              <a:rPr sz="2000" spc="-5" dirty="0"/>
              <a:t>-</a:t>
            </a:r>
            <a:r>
              <a:rPr sz="2000" spc="-40" dirty="0"/>
              <a:t>r</a:t>
            </a:r>
            <a:r>
              <a:rPr sz="2000" spc="-25" dirty="0"/>
              <a:t>at</a:t>
            </a:r>
            <a:r>
              <a:rPr sz="2000" dirty="0"/>
              <a:t>e.</a:t>
            </a:r>
            <a:r>
              <a:rPr sz="2000" spc="30" dirty="0"/>
              <a:t> </a:t>
            </a:r>
            <a:r>
              <a:rPr sz="2000" dirty="0"/>
              <a:t>B</a:t>
            </a:r>
            <a:r>
              <a:rPr sz="2000" spc="-15" dirty="0"/>
              <a:t>e</a:t>
            </a:r>
            <a:r>
              <a:rPr sz="2000" spc="-25" dirty="0"/>
              <a:t>t</a:t>
            </a:r>
            <a:r>
              <a:rPr sz="2000" dirty="0"/>
              <a:t>ty</a:t>
            </a:r>
            <a:r>
              <a:rPr sz="2000" spc="-5" dirty="0"/>
              <a:t> </a:t>
            </a:r>
            <a:r>
              <a:rPr sz="2000" spc="-25" dirty="0"/>
              <a:t>t</a:t>
            </a:r>
            <a:r>
              <a:rPr sz="2000" dirty="0"/>
              <a:t>a</a:t>
            </a:r>
            <a:r>
              <a:rPr sz="2000" spc="-65" dirty="0"/>
              <a:t>k</a:t>
            </a:r>
            <a:r>
              <a:rPr sz="2000" dirty="0"/>
              <a:t>es</a:t>
            </a:r>
            <a:r>
              <a:rPr sz="2000" spc="-10" dirty="0"/>
              <a:t> </a:t>
            </a:r>
            <a:r>
              <a:rPr sz="2000" dirty="0"/>
              <a:t>g</a:t>
            </a:r>
            <a:r>
              <a:rPr sz="2000" spc="-25" dirty="0"/>
              <a:t>r</a:t>
            </a:r>
            <a:r>
              <a:rPr sz="2000" dirty="0"/>
              <a:t>e</a:t>
            </a:r>
            <a:r>
              <a:rPr sz="2000" spc="-30" dirty="0"/>
              <a:t>a</a:t>
            </a:r>
            <a:r>
              <a:rPr sz="2000" dirty="0"/>
              <a:t>t </a:t>
            </a:r>
            <a:r>
              <a:rPr sz="2000" spc="-5" dirty="0"/>
              <a:t>prid</a:t>
            </a:r>
            <a:r>
              <a:rPr sz="2000" dirty="0"/>
              <a:t>e</a:t>
            </a:r>
            <a:r>
              <a:rPr sz="2000" spc="5" dirty="0"/>
              <a:t> 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 </a:t>
            </a:r>
            <a:r>
              <a:rPr sz="2000" spc="-30" dirty="0"/>
              <a:t>r</a:t>
            </a:r>
            <a:r>
              <a:rPr sz="2000" dirty="0"/>
              <a:t>ece</a:t>
            </a:r>
            <a:r>
              <a:rPr sz="2000" spc="-10" dirty="0"/>
              <a:t>iv</a:t>
            </a:r>
            <a:r>
              <a:rPr sz="2000" dirty="0"/>
              <a:t>ing</a:t>
            </a:r>
            <a:r>
              <a:rPr sz="2000" spc="-5" dirty="0"/>
              <a:t> </a:t>
            </a:r>
            <a:r>
              <a:rPr sz="2000" dirty="0"/>
              <a:t>these</a:t>
            </a:r>
            <a:r>
              <a:rPr sz="2000" spc="15" dirty="0"/>
              <a:t> </a:t>
            </a:r>
            <a:r>
              <a:rPr sz="2000" spc="-10" dirty="0"/>
              <a:t>c</a:t>
            </a:r>
            <a:r>
              <a:rPr sz="2000" spc="-5" dirty="0"/>
              <a:t>o</a:t>
            </a:r>
            <a:r>
              <a:rPr sz="2000" spc="-10" dirty="0"/>
              <a:t>m</a:t>
            </a:r>
            <a:r>
              <a:rPr sz="2000" spc="-5" dirty="0"/>
              <a:t>pl</a:t>
            </a:r>
            <a:r>
              <a:rPr sz="2000" spc="-10" dirty="0"/>
              <a:t>im</a:t>
            </a:r>
            <a:r>
              <a:rPr sz="2000" dirty="0"/>
              <a:t>e</a:t>
            </a:r>
            <a:r>
              <a:rPr sz="2000" spc="-25" dirty="0"/>
              <a:t>n</a:t>
            </a:r>
            <a:r>
              <a:rPr sz="2000" dirty="0"/>
              <a:t>ts</a:t>
            </a:r>
            <a:r>
              <a:rPr sz="2000" spc="5" dirty="0"/>
              <a:t> </a:t>
            </a:r>
            <a:r>
              <a:rPr sz="2000" dirty="0"/>
              <a:t>and </a:t>
            </a:r>
            <a:r>
              <a:rPr sz="2000" spc="-5" dirty="0"/>
              <a:t>beli</a:t>
            </a:r>
            <a:r>
              <a:rPr sz="2000" spc="-15" dirty="0"/>
              <a:t>e</a:t>
            </a:r>
            <a:r>
              <a:rPr sz="2000" spc="-30" dirty="0"/>
              <a:t>v</a:t>
            </a:r>
            <a:r>
              <a:rPr sz="2000" dirty="0"/>
              <a:t>es</a:t>
            </a:r>
            <a:r>
              <a:rPr sz="2000" spc="15" dirty="0"/>
              <a:t> </a:t>
            </a:r>
            <a:r>
              <a:rPr sz="2000" dirty="0"/>
              <a:t>it</a:t>
            </a:r>
            <a:r>
              <a:rPr sz="2000" spc="5" dirty="0"/>
              <a:t> </a:t>
            </a:r>
            <a:r>
              <a:rPr sz="2000" dirty="0"/>
              <a:t>is</a:t>
            </a:r>
            <a:r>
              <a:rPr sz="2000" spc="-10" dirty="0"/>
              <a:t> </a:t>
            </a:r>
            <a:r>
              <a:rPr sz="2000" dirty="0"/>
              <a:t>be</a:t>
            </a:r>
            <a:r>
              <a:rPr sz="2000" spc="-10" dirty="0"/>
              <a:t>c</a:t>
            </a:r>
            <a:r>
              <a:rPr sz="2000" dirty="0"/>
              <a:t>ause </a:t>
            </a:r>
            <a:r>
              <a:rPr sz="2000" spc="-5" dirty="0"/>
              <a:t>o</a:t>
            </a:r>
            <a:r>
              <a:rPr sz="2000" dirty="0"/>
              <a:t>f</a:t>
            </a:r>
            <a:r>
              <a:rPr sz="2000" spc="-5" dirty="0"/>
              <a:t> </a:t>
            </a:r>
            <a:r>
              <a:rPr sz="2000" dirty="0"/>
              <a:t>the</a:t>
            </a:r>
            <a:r>
              <a:rPr sz="2000" spc="-10" dirty="0"/>
              <a:t> </a:t>
            </a:r>
            <a:r>
              <a:rPr sz="2000" spc="-5" dirty="0"/>
              <a:t>hig</a:t>
            </a:r>
            <a:r>
              <a:rPr sz="2000" dirty="0"/>
              <a:t>h</a:t>
            </a:r>
            <a:r>
              <a:rPr sz="2000" spc="-15" dirty="0"/>
              <a:t> </a:t>
            </a:r>
            <a:r>
              <a:rPr sz="2000" spc="-30" dirty="0"/>
              <a:t>s</a:t>
            </a:r>
            <a:r>
              <a:rPr sz="2000" spc="-25" dirty="0"/>
              <a:t>t</a:t>
            </a:r>
            <a:r>
              <a:rPr sz="2000" dirty="0"/>
              <a:t>anda</a:t>
            </a:r>
            <a:r>
              <a:rPr sz="2000" spc="-30" dirty="0"/>
              <a:t>r</a:t>
            </a:r>
            <a:r>
              <a:rPr sz="2000" spc="-5" dirty="0"/>
              <a:t>d</a:t>
            </a:r>
            <a:r>
              <a:rPr sz="2000" dirty="0"/>
              <a:t>s</a:t>
            </a:r>
            <a:r>
              <a:rPr sz="2000" spc="15" dirty="0"/>
              <a:t> </a:t>
            </a:r>
            <a:r>
              <a:rPr sz="2000" spc="-5" dirty="0"/>
              <a:t>sh</a:t>
            </a:r>
            <a:r>
              <a:rPr sz="2000" dirty="0"/>
              <a:t>e</a:t>
            </a:r>
            <a:r>
              <a:rPr sz="2000" spc="-10" dirty="0"/>
              <a:t> </a:t>
            </a:r>
            <a:r>
              <a:rPr sz="2000" spc="-5" dirty="0"/>
              <a:t>ha</a:t>
            </a:r>
            <a:r>
              <a:rPr sz="2000" dirty="0"/>
              <a:t>s in</a:t>
            </a:r>
            <a:r>
              <a:rPr sz="2000" spc="-30" dirty="0"/>
              <a:t>s</a:t>
            </a:r>
            <a:r>
              <a:rPr sz="2000" dirty="0"/>
              <a:t>ti</a:t>
            </a:r>
            <a:r>
              <a:rPr sz="2000" spc="-10" dirty="0"/>
              <a:t>l</a:t>
            </a:r>
            <a:r>
              <a:rPr sz="2000" dirty="0"/>
              <a:t>l</a:t>
            </a:r>
            <a:r>
              <a:rPr sz="2000" spc="-10" dirty="0"/>
              <a:t>e</a:t>
            </a:r>
            <a:r>
              <a:rPr sz="2000" dirty="0"/>
              <a:t>d</a:t>
            </a:r>
            <a:r>
              <a:rPr sz="2000" spc="25" dirty="0"/>
              <a:t> </a:t>
            </a:r>
            <a:r>
              <a:rPr sz="2000" dirty="0"/>
              <a:t>in</a:t>
            </a:r>
            <a:r>
              <a:rPr sz="2000" spc="-5" dirty="0"/>
              <a:t> </a:t>
            </a:r>
            <a:r>
              <a:rPr sz="2000" dirty="0"/>
              <a:t>the</a:t>
            </a:r>
            <a:r>
              <a:rPr sz="2000" spc="-10" dirty="0"/>
              <a:t> </a:t>
            </a:r>
            <a:r>
              <a:rPr sz="2000" spc="-25" dirty="0"/>
              <a:t>t</a:t>
            </a:r>
            <a:r>
              <a:rPr sz="2000" dirty="0"/>
              <a:t>ea</a:t>
            </a:r>
            <a:r>
              <a:rPr sz="2000" spc="-10" dirty="0"/>
              <a:t>m</a:t>
            </a:r>
            <a:r>
              <a:rPr sz="2000" dirty="0"/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11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En</a:t>
            </a:r>
            <a:r>
              <a:rPr spc="-40" dirty="0"/>
              <a:t>g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Sc</a:t>
            </a:r>
            <a:r>
              <a:rPr spc="-5" dirty="0"/>
              <a:t>enari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#1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0591"/>
            <a:ext cx="4444365" cy="415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429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</a:t>
            </a:r>
            <a:r>
              <a:rPr sz="2400" dirty="0">
                <a:latin typeface="Calibri"/>
                <a:cs typeface="Calibri"/>
              </a:rPr>
              <a:t> is </a:t>
            </a:r>
            <a:r>
              <a:rPr sz="2400" spc="-5" dirty="0">
                <a:latin typeface="Calibri"/>
                <a:cs typeface="Calibri"/>
              </a:rPr>
              <a:t>bein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5" dirty="0">
                <a:latin typeface="Calibri"/>
                <a:cs typeface="Calibri"/>
              </a:rPr>
              <a:t>disen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being highl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ed,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do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think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is?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y?</a:t>
            </a:r>
            <a:endParaRPr sz="2400">
              <a:latin typeface="Calibri"/>
              <a:cs typeface="Calibri"/>
            </a:endParaRPr>
          </a:p>
          <a:p>
            <a:pPr marL="355600" marR="352425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esults</a:t>
            </a:r>
            <a:r>
              <a:rPr sz="2400" spc="-10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ty's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job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3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espond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Be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ty's</a:t>
            </a:r>
            <a:r>
              <a:rPr sz="2400" spc="-30" dirty="0">
                <a:latin typeface="Calibri"/>
                <a:cs typeface="Calibri"/>
              </a:rPr>
              <a:t> s</a:t>
            </a:r>
            <a:r>
              <a:rPr sz="2400" spc="-10" dirty="0">
                <a:latin typeface="Calibri"/>
                <a:cs typeface="Calibri"/>
              </a:rPr>
              <a:t>tyle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t?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y?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En</a:t>
            </a:r>
            <a:r>
              <a:rPr spc="-40" dirty="0"/>
              <a:t>g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Sc</a:t>
            </a:r>
            <a:r>
              <a:rPr spc="-5" dirty="0"/>
              <a:t>enari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#</a:t>
            </a:r>
            <a:r>
              <a:rPr dirty="0"/>
              <a:t>1 </a:t>
            </a:r>
            <a:r>
              <a:rPr spc="-5" dirty="0"/>
              <a:t>De</a:t>
            </a:r>
            <a:r>
              <a:rPr spc="-10" dirty="0"/>
              <a:t>b</a:t>
            </a:r>
            <a:r>
              <a:rPr spc="-5" dirty="0"/>
              <a:t>ri</a:t>
            </a:r>
            <a:r>
              <a:rPr spc="-15" dirty="0"/>
              <a:t>e</a:t>
            </a:r>
            <a:r>
              <a:rPr dirty="0"/>
              <a:t>f</a:t>
            </a:r>
          </a:p>
        </p:txBody>
      </p:sp>
      <p:sp>
        <p:nvSpPr>
          <p:cNvPr id="7" name="object 7"/>
          <p:cNvSpPr/>
          <p:nvPr/>
        </p:nvSpPr>
        <p:spPr>
          <a:xfrm>
            <a:off x="5829045" y="2187317"/>
            <a:ext cx="2542540" cy="2350770"/>
          </a:xfrm>
          <a:custGeom>
            <a:avLst/>
            <a:gdLst/>
            <a:ahLst/>
            <a:cxnLst/>
            <a:rect l="l" t="t" r="r" b="b"/>
            <a:pathLst>
              <a:path w="2542540" h="2350770">
                <a:moveTo>
                  <a:pt x="2542195" y="0"/>
                </a:moveTo>
                <a:lnTo>
                  <a:pt x="0" y="0"/>
                </a:lnTo>
                <a:lnTo>
                  <a:pt x="0" y="2350323"/>
                </a:lnTo>
                <a:lnTo>
                  <a:pt x="2542195" y="1585508"/>
                </a:lnTo>
                <a:lnTo>
                  <a:pt x="2542195" y="0"/>
                </a:lnTo>
                <a:close/>
              </a:path>
            </a:pathLst>
          </a:custGeom>
          <a:solidFill>
            <a:srgbClr val="B3B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4572" y="2187317"/>
            <a:ext cx="2421349" cy="1648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9046" y="2855607"/>
            <a:ext cx="2542540" cy="1885950"/>
          </a:xfrm>
          <a:custGeom>
            <a:avLst/>
            <a:gdLst/>
            <a:ahLst/>
            <a:cxnLst/>
            <a:rect l="l" t="t" r="r" b="b"/>
            <a:pathLst>
              <a:path w="2542540" h="1885950">
                <a:moveTo>
                  <a:pt x="1910772" y="0"/>
                </a:moveTo>
                <a:lnTo>
                  <a:pt x="1894269" y="9137"/>
                </a:lnTo>
                <a:lnTo>
                  <a:pt x="1889699" y="13579"/>
                </a:lnTo>
                <a:lnTo>
                  <a:pt x="1882082" y="15101"/>
                </a:lnTo>
                <a:lnTo>
                  <a:pt x="1876116" y="19670"/>
                </a:lnTo>
                <a:lnTo>
                  <a:pt x="1870023" y="25635"/>
                </a:lnTo>
                <a:lnTo>
                  <a:pt x="1862533" y="30203"/>
                </a:lnTo>
                <a:lnTo>
                  <a:pt x="1854916" y="34772"/>
                </a:lnTo>
                <a:lnTo>
                  <a:pt x="1847426" y="40737"/>
                </a:lnTo>
                <a:lnTo>
                  <a:pt x="1838286" y="46828"/>
                </a:lnTo>
                <a:lnTo>
                  <a:pt x="1829273" y="55838"/>
                </a:lnTo>
                <a:lnTo>
                  <a:pt x="1818737" y="60407"/>
                </a:lnTo>
                <a:lnTo>
                  <a:pt x="1809597" y="69417"/>
                </a:lnTo>
                <a:lnTo>
                  <a:pt x="1797537" y="76905"/>
                </a:lnTo>
                <a:lnTo>
                  <a:pt x="1787001" y="84519"/>
                </a:lnTo>
                <a:lnTo>
                  <a:pt x="1773418" y="92007"/>
                </a:lnTo>
                <a:lnTo>
                  <a:pt x="1761231" y="102667"/>
                </a:lnTo>
                <a:lnTo>
                  <a:pt x="1749171" y="111677"/>
                </a:lnTo>
                <a:lnTo>
                  <a:pt x="1737111" y="122211"/>
                </a:lnTo>
                <a:lnTo>
                  <a:pt x="1722005" y="131221"/>
                </a:lnTo>
                <a:lnTo>
                  <a:pt x="1708422" y="141881"/>
                </a:lnTo>
                <a:lnTo>
                  <a:pt x="1693315" y="152414"/>
                </a:lnTo>
                <a:lnTo>
                  <a:pt x="1679732" y="164471"/>
                </a:lnTo>
                <a:lnTo>
                  <a:pt x="1663103" y="175004"/>
                </a:lnTo>
                <a:lnTo>
                  <a:pt x="1647996" y="187060"/>
                </a:lnTo>
                <a:lnTo>
                  <a:pt x="1631366" y="200639"/>
                </a:lnTo>
                <a:lnTo>
                  <a:pt x="1616260" y="212695"/>
                </a:lnTo>
                <a:lnTo>
                  <a:pt x="1598107" y="224751"/>
                </a:lnTo>
                <a:lnTo>
                  <a:pt x="1581477" y="238330"/>
                </a:lnTo>
                <a:lnTo>
                  <a:pt x="1563451" y="251909"/>
                </a:lnTo>
                <a:lnTo>
                  <a:pt x="1546821" y="267011"/>
                </a:lnTo>
                <a:lnTo>
                  <a:pt x="1527145" y="280590"/>
                </a:lnTo>
                <a:lnTo>
                  <a:pt x="1508992" y="294169"/>
                </a:lnTo>
                <a:lnTo>
                  <a:pt x="1490839" y="309271"/>
                </a:lnTo>
                <a:lnTo>
                  <a:pt x="1472812" y="325896"/>
                </a:lnTo>
                <a:lnTo>
                  <a:pt x="1433460" y="356100"/>
                </a:lnTo>
                <a:lnTo>
                  <a:pt x="1394234" y="389222"/>
                </a:lnTo>
                <a:lnTo>
                  <a:pt x="1373034" y="405847"/>
                </a:lnTo>
                <a:lnTo>
                  <a:pt x="1353484" y="423868"/>
                </a:lnTo>
                <a:lnTo>
                  <a:pt x="1332285" y="442015"/>
                </a:lnTo>
                <a:lnTo>
                  <a:pt x="1312608" y="460163"/>
                </a:lnTo>
                <a:lnTo>
                  <a:pt x="1291535" y="478184"/>
                </a:lnTo>
                <a:lnTo>
                  <a:pt x="1270336" y="494809"/>
                </a:lnTo>
                <a:lnTo>
                  <a:pt x="1249212" y="512956"/>
                </a:lnTo>
                <a:lnTo>
                  <a:pt x="1228063" y="532500"/>
                </a:lnTo>
                <a:lnTo>
                  <a:pt x="1205403" y="552170"/>
                </a:lnTo>
                <a:lnTo>
                  <a:pt x="1140458" y="612451"/>
                </a:lnTo>
                <a:lnTo>
                  <a:pt x="1117799" y="632122"/>
                </a:lnTo>
                <a:lnTo>
                  <a:pt x="1028671" y="715068"/>
                </a:lnTo>
                <a:lnTo>
                  <a:pt x="1007535" y="737695"/>
                </a:lnTo>
                <a:lnTo>
                  <a:pt x="984875" y="758812"/>
                </a:lnTo>
                <a:lnTo>
                  <a:pt x="963726" y="781440"/>
                </a:lnTo>
                <a:lnTo>
                  <a:pt x="916896" y="825197"/>
                </a:lnTo>
                <a:lnTo>
                  <a:pt x="894236" y="847825"/>
                </a:lnTo>
                <a:lnTo>
                  <a:pt x="873087" y="870452"/>
                </a:lnTo>
                <a:lnTo>
                  <a:pt x="848917" y="894590"/>
                </a:lnTo>
                <a:lnTo>
                  <a:pt x="827781" y="917217"/>
                </a:lnTo>
                <a:lnTo>
                  <a:pt x="805121" y="939845"/>
                </a:lnTo>
                <a:lnTo>
                  <a:pt x="782462" y="963982"/>
                </a:lnTo>
                <a:lnTo>
                  <a:pt x="759802" y="986610"/>
                </a:lnTo>
                <a:lnTo>
                  <a:pt x="714483" y="1034872"/>
                </a:lnTo>
                <a:lnTo>
                  <a:pt x="693334" y="1059010"/>
                </a:lnTo>
                <a:lnTo>
                  <a:pt x="672185" y="1081638"/>
                </a:lnTo>
                <a:lnTo>
                  <a:pt x="649525" y="1104265"/>
                </a:lnTo>
                <a:lnTo>
                  <a:pt x="607240" y="1152540"/>
                </a:lnTo>
                <a:lnTo>
                  <a:pt x="584580" y="1175168"/>
                </a:lnTo>
                <a:lnTo>
                  <a:pt x="563431" y="1197795"/>
                </a:lnTo>
                <a:lnTo>
                  <a:pt x="543793" y="1221933"/>
                </a:lnTo>
                <a:lnTo>
                  <a:pt x="522644" y="1246070"/>
                </a:lnTo>
                <a:lnTo>
                  <a:pt x="501495" y="1267188"/>
                </a:lnTo>
                <a:lnTo>
                  <a:pt x="481856" y="1291325"/>
                </a:lnTo>
                <a:lnTo>
                  <a:pt x="442592" y="1336580"/>
                </a:lnTo>
                <a:lnTo>
                  <a:pt x="421443" y="1359208"/>
                </a:lnTo>
                <a:lnTo>
                  <a:pt x="403316" y="1380325"/>
                </a:lnTo>
                <a:lnTo>
                  <a:pt x="383677" y="1402952"/>
                </a:lnTo>
                <a:lnTo>
                  <a:pt x="365550" y="1425580"/>
                </a:lnTo>
                <a:lnTo>
                  <a:pt x="311166" y="1488944"/>
                </a:lnTo>
                <a:lnTo>
                  <a:pt x="294549" y="1510062"/>
                </a:lnTo>
                <a:lnTo>
                  <a:pt x="276422" y="1529669"/>
                </a:lnTo>
                <a:lnTo>
                  <a:pt x="261328" y="1549289"/>
                </a:lnTo>
                <a:lnTo>
                  <a:pt x="243200" y="1567385"/>
                </a:lnTo>
                <a:lnTo>
                  <a:pt x="228094" y="1586993"/>
                </a:lnTo>
                <a:lnTo>
                  <a:pt x="182775" y="1641309"/>
                </a:lnTo>
                <a:lnTo>
                  <a:pt x="169179" y="1659405"/>
                </a:lnTo>
                <a:lnTo>
                  <a:pt x="154072" y="1676005"/>
                </a:lnTo>
                <a:lnTo>
                  <a:pt x="140477" y="1692592"/>
                </a:lnTo>
                <a:lnTo>
                  <a:pt x="104226" y="1737846"/>
                </a:lnTo>
                <a:lnTo>
                  <a:pt x="93653" y="1751425"/>
                </a:lnTo>
                <a:lnTo>
                  <a:pt x="81569" y="1765004"/>
                </a:lnTo>
                <a:lnTo>
                  <a:pt x="72505" y="1778583"/>
                </a:lnTo>
                <a:lnTo>
                  <a:pt x="61932" y="1789141"/>
                </a:lnTo>
                <a:lnTo>
                  <a:pt x="52868" y="1801208"/>
                </a:lnTo>
                <a:lnTo>
                  <a:pt x="45316" y="1811768"/>
                </a:lnTo>
                <a:lnTo>
                  <a:pt x="36252" y="1822328"/>
                </a:lnTo>
                <a:lnTo>
                  <a:pt x="28699" y="1831379"/>
                </a:lnTo>
                <a:lnTo>
                  <a:pt x="22658" y="1840430"/>
                </a:lnTo>
                <a:lnTo>
                  <a:pt x="15105" y="1847972"/>
                </a:lnTo>
                <a:lnTo>
                  <a:pt x="10573" y="1855516"/>
                </a:lnTo>
                <a:lnTo>
                  <a:pt x="4531" y="1861550"/>
                </a:lnTo>
                <a:lnTo>
                  <a:pt x="1510" y="1867583"/>
                </a:lnTo>
                <a:lnTo>
                  <a:pt x="0" y="1872110"/>
                </a:lnTo>
                <a:lnTo>
                  <a:pt x="0" y="1885686"/>
                </a:lnTo>
                <a:lnTo>
                  <a:pt x="2542195" y="1884177"/>
                </a:lnTo>
                <a:lnTo>
                  <a:pt x="2542195" y="532500"/>
                </a:lnTo>
                <a:lnTo>
                  <a:pt x="2311156" y="318281"/>
                </a:lnTo>
                <a:lnTo>
                  <a:pt x="2302016" y="310794"/>
                </a:lnTo>
                <a:lnTo>
                  <a:pt x="2294526" y="303179"/>
                </a:lnTo>
                <a:lnTo>
                  <a:pt x="2286909" y="297215"/>
                </a:lnTo>
                <a:lnTo>
                  <a:pt x="2277896" y="289727"/>
                </a:lnTo>
                <a:lnTo>
                  <a:pt x="2270279" y="283636"/>
                </a:lnTo>
                <a:lnTo>
                  <a:pt x="2262790" y="276148"/>
                </a:lnTo>
                <a:lnTo>
                  <a:pt x="2253777" y="270057"/>
                </a:lnTo>
                <a:lnTo>
                  <a:pt x="2246160" y="262569"/>
                </a:lnTo>
                <a:lnTo>
                  <a:pt x="2237147" y="254955"/>
                </a:lnTo>
                <a:lnTo>
                  <a:pt x="2229530" y="248990"/>
                </a:lnTo>
                <a:lnTo>
                  <a:pt x="2218994" y="241376"/>
                </a:lnTo>
                <a:lnTo>
                  <a:pt x="2211377" y="235411"/>
                </a:lnTo>
                <a:lnTo>
                  <a:pt x="2203887" y="227797"/>
                </a:lnTo>
                <a:lnTo>
                  <a:pt x="2194874" y="220309"/>
                </a:lnTo>
                <a:lnTo>
                  <a:pt x="2185734" y="214218"/>
                </a:lnTo>
                <a:lnTo>
                  <a:pt x="2178244" y="208253"/>
                </a:lnTo>
                <a:lnTo>
                  <a:pt x="2160091" y="193151"/>
                </a:lnTo>
                <a:lnTo>
                  <a:pt x="2152475" y="187060"/>
                </a:lnTo>
                <a:lnTo>
                  <a:pt x="2144985" y="179572"/>
                </a:lnTo>
                <a:lnTo>
                  <a:pt x="2126832" y="167516"/>
                </a:lnTo>
                <a:lnTo>
                  <a:pt x="2119342" y="159902"/>
                </a:lnTo>
                <a:lnTo>
                  <a:pt x="2110202" y="153937"/>
                </a:lnTo>
                <a:lnTo>
                  <a:pt x="2102712" y="147846"/>
                </a:lnTo>
                <a:lnTo>
                  <a:pt x="2093572" y="141881"/>
                </a:lnTo>
                <a:lnTo>
                  <a:pt x="2086083" y="134267"/>
                </a:lnTo>
                <a:lnTo>
                  <a:pt x="2078466" y="128302"/>
                </a:lnTo>
                <a:lnTo>
                  <a:pt x="2070976" y="122211"/>
                </a:lnTo>
                <a:lnTo>
                  <a:pt x="2063359" y="116246"/>
                </a:lnTo>
                <a:lnTo>
                  <a:pt x="2055870" y="110154"/>
                </a:lnTo>
                <a:lnTo>
                  <a:pt x="2048253" y="105586"/>
                </a:lnTo>
                <a:lnTo>
                  <a:pt x="2040763" y="98098"/>
                </a:lnTo>
                <a:lnTo>
                  <a:pt x="2033147" y="92007"/>
                </a:lnTo>
                <a:lnTo>
                  <a:pt x="2018040" y="82996"/>
                </a:lnTo>
                <a:lnTo>
                  <a:pt x="2010550" y="76905"/>
                </a:lnTo>
                <a:lnTo>
                  <a:pt x="2004457" y="70940"/>
                </a:lnTo>
                <a:lnTo>
                  <a:pt x="1998491" y="66372"/>
                </a:lnTo>
                <a:lnTo>
                  <a:pt x="1992397" y="61930"/>
                </a:lnTo>
                <a:lnTo>
                  <a:pt x="1986304" y="57361"/>
                </a:lnTo>
                <a:lnTo>
                  <a:pt x="1980338" y="51270"/>
                </a:lnTo>
                <a:lnTo>
                  <a:pt x="1974244" y="46828"/>
                </a:lnTo>
                <a:lnTo>
                  <a:pt x="1968278" y="43782"/>
                </a:lnTo>
                <a:lnTo>
                  <a:pt x="1963708" y="39214"/>
                </a:lnTo>
                <a:lnTo>
                  <a:pt x="1957614" y="34772"/>
                </a:lnTo>
                <a:lnTo>
                  <a:pt x="1953171" y="31726"/>
                </a:lnTo>
                <a:lnTo>
                  <a:pt x="1948601" y="28680"/>
                </a:lnTo>
                <a:lnTo>
                  <a:pt x="1939588" y="21193"/>
                </a:lnTo>
                <a:lnTo>
                  <a:pt x="1931972" y="15101"/>
                </a:lnTo>
                <a:lnTo>
                  <a:pt x="1925878" y="9137"/>
                </a:lnTo>
                <a:lnTo>
                  <a:pt x="1921435" y="6091"/>
                </a:lnTo>
                <a:lnTo>
                  <a:pt x="1915342" y="3045"/>
                </a:lnTo>
                <a:lnTo>
                  <a:pt x="1913818" y="1522"/>
                </a:lnTo>
                <a:lnTo>
                  <a:pt x="1910772" y="0"/>
                </a:lnTo>
                <a:close/>
              </a:path>
            </a:pathLst>
          </a:custGeom>
          <a:solidFill>
            <a:srgbClr val="A67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81279" y="2842028"/>
            <a:ext cx="1166495" cy="523875"/>
          </a:xfrm>
          <a:custGeom>
            <a:avLst/>
            <a:gdLst/>
            <a:ahLst/>
            <a:cxnLst/>
            <a:rect l="l" t="t" r="r" b="b"/>
            <a:pathLst>
              <a:path w="1166495" h="523875">
                <a:moveTo>
                  <a:pt x="649525" y="0"/>
                </a:moveTo>
                <a:lnTo>
                  <a:pt x="648002" y="1522"/>
                </a:lnTo>
                <a:lnTo>
                  <a:pt x="643432" y="3045"/>
                </a:lnTo>
                <a:lnTo>
                  <a:pt x="640512" y="6091"/>
                </a:lnTo>
                <a:lnTo>
                  <a:pt x="634419" y="9137"/>
                </a:lnTo>
                <a:lnTo>
                  <a:pt x="628325" y="15101"/>
                </a:lnTo>
                <a:lnTo>
                  <a:pt x="620835" y="19670"/>
                </a:lnTo>
                <a:lnTo>
                  <a:pt x="614742" y="25635"/>
                </a:lnTo>
                <a:lnTo>
                  <a:pt x="608776" y="28680"/>
                </a:lnTo>
                <a:lnTo>
                  <a:pt x="599636" y="34772"/>
                </a:lnTo>
                <a:lnTo>
                  <a:pt x="595193" y="39214"/>
                </a:lnTo>
                <a:lnTo>
                  <a:pt x="590623" y="42259"/>
                </a:lnTo>
                <a:lnTo>
                  <a:pt x="584529" y="46828"/>
                </a:lnTo>
                <a:lnTo>
                  <a:pt x="575516" y="55838"/>
                </a:lnTo>
                <a:lnTo>
                  <a:pt x="568026" y="58884"/>
                </a:lnTo>
                <a:lnTo>
                  <a:pt x="563456" y="63326"/>
                </a:lnTo>
                <a:lnTo>
                  <a:pt x="555840" y="69417"/>
                </a:lnTo>
                <a:lnTo>
                  <a:pt x="551397" y="73986"/>
                </a:lnTo>
                <a:lnTo>
                  <a:pt x="543780" y="78428"/>
                </a:lnTo>
                <a:lnTo>
                  <a:pt x="537814" y="82996"/>
                </a:lnTo>
                <a:lnTo>
                  <a:pt x="531720" y="89088"/>
                </a:lnTo>
                <a:lnTo>
                  <a:pt x="525627" y="93530"/>
                </a:lnTo>
                <a:lnTo>
                  <a:pt x="518137" y="99621"/>
                </a:lnTo>
                <a:lnTo>
                  <a:pt x="510520" y="104063"/>
                </a:lnTo>
                <a:lnTo>
                  <a:pt x="503031" y="110154"/>
                </a:lnTo>
                <a:lnTo>
                  <a:pt x="495414" y="114723"/>
                </a:lnTo>
                <a:lnTo>
                  <a:pt x="487924" y="120688"/>
                </a:lnTo>
                <a:lnTo>
                  <a:pt x="481831" y="126779"/>
                </a:lnTo>
                <a:lnTo>
                  <a:pt x="474341" y="131221"/>
                </a:lnTo>
                <a:lnTo>
                  <a:pt x="466725" y="137312"/>
                </a:lnTo>
                <a:lnTo>
                  <a:pt x="457711" y="143277"/>
                </a:lnTo>
                <a:lnTo>
                  <a:pt x="450095" y="149369"/>
                </a:lnTo>
                <a:lnTo>
                  <a:pt x="442605" y="155460"/>
                </a:lnTo>
                <a:lnTo>
                  <a:pt x="434988" y="161425"/>
                </a:lnTo>
                <a:lnTo>
                  <a:pt x="427499" y="167516"/>
                </a:lnTo>
                <a:lnTo>
                  <a:pt x="419882" y="173481"/>
                </a:lnTo>
                <a:lnTo>
                  <a:pt x="412392" y="179572"/>
                </a:lnTo>
                <a:lnTo>
                  <a:pt x="404776" y="185537"/>
                </a:lnTo>
                <a:lnTo>
                  <a:pt x="395762" y="191629"/>
                </a:lnTo>
                <a:lnTo>
                  <a:pt x="388273" y="197593"/>
                </a:lnTo>
                <a:lnTo>
                  <a:pt x="379133" y="203685"/>
                </a:lnTo>
                <a:lnTo>
                  <a:pt x="371643" y="209776"/>
                </a:lnTo>
                <a:lnTo>
                  <a:pt x="364026" y="215741"/>
                </a:lnTo>
                <a:lnTo>
                  <a:pt x="356537" y="223355"/>
                </a:lnTo>
                <a:lnTo>
                  <a:pt x="348920" y="229320"/>
                </a:lnTo>
                <a:lnTo>
                  <a:pt x="341430" y="235411"/>
                </a:lnTo>
                <a:lnTo>
                  <a:pt x="332290" y="239853"/>
                </a:lnTo>
                <a:lnTo>
                  <a:pt x="324800" y="247467"/>
                </a:lnTo>
                <a:lnTo>
                  <a:pt x="317184" y="253432"/>
                </a:lnTo>
                <a:lnTo>
                  <a:pt x="309694" y="259524"/>
                </a:lnTo>
                <a:lnTo>
                  <a:pt x="302077" y="265488"/>
                </a:lnTo>
                <a:lnTo>
                  <a:pt x="294587" y="271580"/>
                </a:lnTo>
                <a:lnTo>
                  <a:pt x="286971" y="277544"/>
                </a:lnTo>
                <a:lnTo>
                  <a:pt x="279481" y="285159"/>
                </a:lnTo>
                <a:lnTo>
                  <a:pt x="271864" y="289727"/>
                </a:lnTo>
                <a:lnTo>
                  <a:pt x="234162" y="319804"/>
                </a:lnTo>
                <a:lnTo>
                  <a:pt x="228068" y="325896"/>
                </a:lnTo>
                <a:lnTo>
                  <a:pt x="220579" y="331860"/>
                </a:lnTo>
                <a:lnTo>
                  <a:pt x="212962" y="336429"/>
                </a:lnTo>
                <a:lnTo>
                  <a:pt x="206996" y="342521"/>
                </a:lnTo>
                <a:lnTo>
                  <a:pt x="199379" y="346962"/>
                </a:lnTo>
                <a:lnTo>
                  <a:pt x="193413" y="353054"/>
                </a:lnTo>
                <a:lnTo>
                  <a:pt x="185796" y="359018"/>
                </a:lnTo>
                <a:lnTo>
                  <a:pt x="179702" y="365110"/>
                </a:lnTo>
                <a:lnTo>
                  <a:pt x="173736" y="369679"/>
                </a:lnTo>
                <a:lnTo>
                  <a:pt x="167643" y="375643"/>
                </a:lnTo>
                <a:lnTo>
                  <a:pt x="160153" y="380212"/>
                </a:lnTo>
                <a:lnTo>
                  <a:pt x="154060" y="386176"/>
                </a:lnTo>
                <a:lnTo>
                  <a:pt x="148093" y="390745"/>
                </a:lnTo>
                <a:lnTo>
                  <a:pt x="143523" y="396710"/>
                </a:lnTo>
                <a:lnTo>
                  <a:pt x="137430" y="399755"/>
                </a:lnTo>
                <a:lnTo>
                  <a:pt x="131463" y="405847"/>
                </a:lnTo>
                <a:lnTo>
                  <a:pt x="125370" y="410289"/>
                </a:lnTo>
                <a:lnTo>
                  <a:pt x="119277" y="416380"/>
                </a:lnTo>
                <a:lnTo>
                  <a:pt x="113310" y="420949"/>
                </a:lnTo>
                <a:lnTo>
                  <a:pt x="108740" y="423868"/>
                </a:lnTo>
                <a:lnTo>
                  <a:pt x="102774" y="428436"/>
                </a:lnTo>
                <a:lnTo>
                  <a:pt x="98204" y="434528"/>
                </a:lnTo>
                <a:lnTo>
                  <a:pt x="93634" y="437447"/>
                </a:lnTo>
                <a:lnTo>
                  <a:pt x="87668" y="442015"/>
                </a:lnTo>
                <a:lnTo>
                  <a:pt x="84621" y="446584"/>
                </a:lnTo>
                <a:lnTo>
                  <a:pt x="80051" y="452549"/>
                </a:lnTo>
                <a:lnTo>
                  <a:pt x="73958" y="455594"/>
                </a:lnTo>
                <a:lnTo>
                  <a:pt x="69514" y="458640"/>
                </a:lnTo>
                <a:lnTo>
                  <a:pt x="64944" y="461686"/>
                </a:lnTo>
                <a:lnTo>
                  <a:pt x="60374" y="466128"/>
                </a:lnTo>
                <a:lnTo>
                  <a:pt x="52885" y="473742"/>
                </a:lnTo>
                <a:lnTo>
                  <a:pt x="45268" y="481230"/>
                </a:lnTo>
                <a:lnTo>
                  <a:pt x="37778" y="487321"/>
                </a:lnTo>
                <a:lnTo>
                  <a:pt x="31685" y="493286"/>
                </a:lnTo>
                <a:lnTo>
                  <a:pt x="25719" y="497854"/>
                </a:lnTo>
                <a:lnTo>
                  <a:pt x="21148" y="503819"/>
                </a:lnTo>
                <a:lnTo>
                  <a:pt x="15106" y="506865"/>
                </a:lnTo>
                <a:lnTo>
                  <a:pt x="7553" y="514479"/>
                </a:lnTo>
                <a:lnTo>
                  <a:pt x="4531" y="517398"/>
                </a:lnTo>
                <a:lnTo>
                  <a:pt x="1510" y="520444"/>
                </a:lnTo>
                <a:lnTo>
                  <a:pt x="0" y="523489"/>
                </a:lnTo>
                <a:lnTo>
                  <a:pt x="796019" y="505342"/>
                </a:lnTo>
                <a:lnTo>
                  <a:pt x="888181" y="395314"/>
                </a:lnTo>
                <a:lnTo>
                  <a:pt x="1136488" y="395314"/>
                </a:lnTo>
                <a:lnTo>
                  <a:pt x="649525" y="0"/>
                </a:lnTo>
                <a:close/>
              </a:path>
              <a:path w="1166495" h="523875">
                <a:moveTo>
                  <a:pt x="1136488" y="395314"/>
                </a:moveTo>
                <a:lnTo>
                  <a:pt x="888181" y="395314"/>
                </a:lnTo>
                <a:lnTo>
                  <a:pt x="1166190" y="419426"/>
                </a:lnTo>
                <a:lnTo>
                  <a:pt x="1136488" y="395314"/>
                </a:lnTo>
                <a:close/>
              </a:path>
            </a:pathLst>
          </a:custGeom>
          <a:solidFill>
            <a:srgbClr val="534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3077" y="3468058"/>
            <a:ext cx="598170" cy="628015"/>
          </a:xfrm>
          <a:custGeom>
            <a:avLst/>
            <a:gdLst/>
            <a:ahLst/>
            <a:cxnLst/>
            <a:rect l="l" t="t" r="r" b="b"/>
            <a:pathLst>
              <a:path w="598170" h="628014">
                <a:moveTo>
                  <a:pt x="357984" y="0"/>
                </a:moveTo>
                <a:lnTo>
                  <a:pt x="0" y="371138"/>
                </a:lnTo>
                <a:lnTo>
                  <a:pt x="374613" y="627591"/>
                </a:lnTo>
                <a:lnTo>
                  <a:pt x="598163" y="399794"/>
                </a:lnTo>
                <a:lnTo>
                  <a:pt x="598163" y="238381"/>
                </a:lnTo>
                <a:lnTo>
                  <a:pt x="357984" y="0"/>
                </a:lnTo>
                <a:close/>
              </a:path>
            </a:pathLst>
          </a:custGeom>
          <a:solidFill>
            <a:srgbClr val="534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9046" y="3578213"/>
            <a:ext cx="1062355" cy="1163320"/>
          </a:xfrm>
          <a:custGeom>
            <a:avLst/>
            <a:gdLst/>
            <a:ahLst/>
            <a:cxnLst/>
            <a:rect l="l" t="t" r="r" b="b"/>
            <a:pathLst>
              <a:path w="1062354" h="1163320">
                <a:moveTo>
                  <a:pt x="403316" y="18109"/>
                </a:moveTo>
                <a:lnTo>
                  <a:pt x="15105" y="218736"/>
                </a:lnTo>
                <a:lnTo>
                  <a:pt x="0" y="1049936"/>
                </a:lnTo>
                <a:lnTo>
                  <a:pt x="0" y="1163080"/>
                </a:lnTo>
                <a:lnTo>
                  <a:pt x="590623" y="475189"/>
                </a:lnTo>
                <a:lnTo>
                  <a:pt x="590623" y="473679"/>
                </a:lnTo>
                <a:lnTo>
                  <a:pt x="592133" y="472168"/>
                </a:lnTo>
                <a:lnTo>
                  <a:pt x="592133" y="467651"/>
                </a:lnTo>
                <a:lnTo>
                  <a:pt x="595155" y="461610"/>
                </a:lnTo>
                <a:lnTo>
                  <a:pt x="595155" y="422396"/>
                </a:lnTo>
                <a:lnTo>
                  <a:pt x="593644" y="417865"/>
                </a:lnTo>
                <a:lnTo>
                  <a:pt x="593644" y="402776"/>
                </a:lnTo>
                <a:lnTo>
                  <a:pt x="592133" y="396748"/>
                </a:lnTo>
                <a:lnTo>
                  <a:pt x="592133" y="390720"/>
                </a:lnTo>
                <a:lnTo>
                  <a:pt x="590623" y="386189"/>
                </a:lnTo>
                <a:lnTo>
                  <a:pt x="590623" y="377141"/>
                </a:lnTo>
                <a:lnTo>
                  <a:pt x="589112" y="372610"/>
                </a:lnTo>
                <a:lnTo>
                  <a:pt x="589112" y="359031"/>
                </a:lnTo>
                <a:lnTo>
                  <a:pt x="587601" y="354513"/>
                </a:lnTo>
                <a:lnTo>
                  <a:pt x="587601" y="337914"/>
                </a:lnTo>
                <a:lnTo>
                  <a:pt x="589112" y="337914"/>
                </a:lnTo>
                <a:lnTo>
                  <a:pt x="595155" y="336404"/>
                </a:lnTo>
                <a:lnTo>
                  <a:pt x="598176" y="333396"/>
                </a:lnTo>
                <a:lnTo>
                  <a:pt x="602708" y="331886"/>
                </a:lnTo>
                <a:lnTo>
                  <a:pt x="608750" y="330376"/>
                </a:lnTo>
                <a:lnTo>
                  <a:pt x="616304" y="330376"/>
                </a:lnTo>
                <a:lnTo>
                  <a:pt x="622346" y="327355"/>
                </a:lnTo>
                <a:lnTo>
                  <a:pt x="637453" y="321327"/>
                </a:lnTo>
                <a:lnTo>
                  <a:pt x="648014" y="319817"/>
                </a:lnTo>
                <a:lnTo>
                  <a:pt x="651036" y="318307"/>
                </a:lnTo>
                <a:lnTo>
                  <a:pt x="655568" y="318307"/>
                </a:lnTo>
                <a:lnTo>
                  <a:pt x="661610" y="315286"/>
                </a:lnTo>
                <a:lnTo>
                  <a:pt x="666142" y="315286"/>
                </a:lnTo>
                <a:lnTo>
                  <a:pt x="672185" y="313776"/>
                </a:lnTo>
                <a:lnTo>
                  <a:pt x="676717" y="312266"/>
                </a:lnTo>
                <a:lnTo>
                  <a:pt x="681248" y="312266"/>
                </a:lnTo>
                <a:lnTo>
                  <a:pt x="687291" y="310756"/>
                </a:lnTo>
                <a:lnTo>
                  <a:pt x="693334" y="307748"/>
                </a:lnTo>
                <a:lnTo>
                  <a:pt x="697866" y="307748"/>
                </a:lnTo>
                <a:lnTo>
                  <a:pt x="702397" y="304728"/>
                </a:lnTo>
                <a:lnTo>
                  <a:pt x="708440" y="304728"/>
                </a:lnTo>
                <a:lnTo>
                  <a:pt x="714483" y="301707"/>
                </a:lnTo>
                <a:lnTo>
                  <a:pt x="720525" y="301707"/>
                </a:lnTo>
                <a:lnTo>
                  <a:pt x="732610" y="298700"/>
                </a:lnTo>
                <a:lnTo>
                  <a:pt x="737142" y="295679"/>
                </a:lnTo>
                <a:lnTo>
                  <a:pt x="744695" y="295679"/>
                </a:lnTo>
                <a:lnTo>
                  <a:pt x="749227" y="292659"/>
                </a:lnTo>
                <a:lnTo>
                  <a:pt x="756781" y="292659"/>
                </a:lnTo>
                <a:lnTo>
                  <a:pt x="762823" y="289639"/>
                </a:lnTo>
                <a:lnTo>
                  <a:pt x="767355" y="289639"/>
                </a:lnTo>
                <a:lnTo>
                  <a:pt x="773398" y="288128"/>
                </a:lnTo>
                <a:lnTo>
                  <a:pt x="780951" y="286631"/>
                </a:lnTo>
                <a:lnTo>
                  <a:pt x="785483" y="283610"/>
                </a:lnTo>
                <a:lnTo>
                  <a:pt x="793036" y="283610"/>
                </a:lnTo>
                <a:lnTo>
                  <a:pt x="811164" y="279080"/>
                </a:lnTo>
                <a:lnTo>
                  <a:pt x="817206" y="279080"/>
                </a:lnTo>
                <a:lnTo>
                  <a:pt x="823249" y="276060"/>
                </a:lnTo>
                <a:lnTo>
                  <a:pt x="830789" y="276060"/>
                </a:lnTo>
                <a:lnTo>
                  <a:pt x="835321" y="274562"/>
                </a:lnTo>
                <a:lnTo>
                  <a:pt x="859492" y="268521"/>
                </a:lnTo>
                <a:lnTo>
                  <a:pt x="865534" y="268521"/>
                </a:lnTo>
                <a:lnTo>
                  <a:pt x="871577" y="267011"/>
                </a:lnTo>
                <a:lnTo>
                  <a:pt x="877619" y="267011"/>
                </a:lnTo>
                <a:lnTo>
                  <a:pt x="1061905" y="179522"/>
                </a:lnTo>
                <a:lnTo>
                  <a:pt x="1028024" y="119178"/>
                </a:lnTo>
                <a:lnTo>
                  <a:pt x="480346" y="119178"/>
                </a:lnTo>
                <a:lnTo>
                  <a:pt x="442592" y="76943"/>
                </a:lnTo>
                <a:lnTo>
                  <a:pt x="403316" y="18109"/>
                </a:lnTo>
                <a:close/>
              </a:path>
              <a:path w="1062354" h="1163320">
                <a:moveTo>
                  <a:pt x="877619" y="0"/>
                </a:moveTo>
                <a:lnTo>
                  <a:pt x="729589" y="119178"/>
                </a:lnTo>
                <a:lnTo>
                  <a:pt x="1028024" y="119178"/>
                </a:lnTo>
                <a:lnTo>
                  <a:pt x="971279" y="18109"/>
                </a:lnTo>
                <a:lnTo>
                  <a:pt x="877619" y="0"/>
                </a:lnTo>
                <a:close/>
              </a:path>
            </a:pathLst>
          </a:custGeom>
          <a:solidFill>
            <a:srgbClr val="79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29045" y="2187317"/>
            <a:ext cx="966747" cy="915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93693" y="3762254"/>
            <a:ext cx="2003425" cy="770890"/>
          </a:xfrm>
          <a:custGeom>
            <a:avLst/>
            <a:gdLst/>
            <a:ahLst/>
            <a:cxnLst/>
            <a:rect l="l" t="t" r="r" b="b"/>
            <a:pathLst>
              <a:path w="2003425" h="770889">
                <a:moveTo>
                  <a:pt x="472805" y="224777"/>
                </a:moveTo>
                <a:lnTo>
                  <a:pt x="0" y="770869"/>
                </a:lnTo>
                <a:lnTo>
                  <a:pt x="617814" y="698456"/>
                </a:lnTo>
                <a:lnTo>
                  <a:pt x="907832" y="576257"/>
                </a:lnTo>
                <a:lnTo>
                  <a:pt x="1361450" y="576257"/>
                </a:lnTo>
                <a:lnTo>
                  <a:pt x="1447043" y="531002"/>
                </a:lnTo>
                <a:lnTo>
                  <a:pt x="1508900" y="390720"/>
                </a:lnTo>
                <a:lnTo>
                  <a:pt x="1007535" y="390720"/>
                </a:lnTo>
                <a:lnTo>
                  <a:pt x="1267289" y="251935"/>
                </a:lnTo>
                <a:lnTo>
                  <a:pt x="1334018" y="230805"/>
                </a:lnTo>
                <a:lnTo>
                  <a:pt x="762823" y="230805"/>
                </a:lnTo>
                <a:lnTo>
                  <a:pt x="472805" y="224777"/>
                </a:lnTo>
                <a:close/>
              </a:path>
              <a:path w="2003425" h="770889">
                <a:moveTo>
                  <a:pt x="1361450" y="576257"/>
                </a:moveTo>
                <a:lnTo>
                  <a:pt x="907832" y="576257"/>
                </a:lnTo>
                <a:lnTo>
                  <a:pt x="1267289" y="626043"/>
                </a:lnTo>
                <a:lnTo>
                  <a:pt x="1361450" y="576257"/>
                </a:lnTo>
                <a:close/>
              </a:path>
              <a:path w="2003425" h="770889">
                <a:moveTo>
                  <a:pt x="1285442" y="353003"/>
                </a:moveTo>
                <a:lnTo>
                  <a:pt x="1007535" y="390720"/>
                </a:lnTo>
                <a:lnTo>
                  <a:pt x="1508900" y="390720"/>
                </a:lnTo>
                <a:lnTo>
                  <a:pt x="1513562" y="380148"/>
                </a:lnTo>
                <a:lnTo>
                  <a:pt x="1285442" y="353003"/>
                </a:lnTo>
                <a:close/>
              </a:path>
              <a:path w="2003425" h="770889">
                <a:moveTo>
                  <a:pt x="1817214" y="0"/>
                </a:moveTo>
                <a:lnTo>
                  <a:pt x="1256752" y="114660"/>
                </a:lnTo>
                <a:lnTo>
                  <a:pt x="762823" y="230805"/>
                </a:lnTo>
                <a:lnTo>
                  <a:pt x="1334018" y="230805"/>
                </a:lnTo>
                <a:lnTo>
                  <a:pt x="1700805" y="114660"/>
                </a:lnTo>
                <a:lnTo>
                  <a:pt x="1981893" y="114660"/>
                </a:lnTo>
                <a:lnTo>
                  <a:pt x="2002934" y="25647"/>
                </a:lnTo>
                <a:lnTo>
                  <a:pt x="1817214" y="0"/>
                </a:lnTo>
                <a:close/>
              </a:path>
              <a:path w="2003425" h="770889">
                <a:moveTo>
                  <a:pt x="1981893" y="114660"/>
                </a:moveTo>
                <a:lnTo>
                  <a:pt x="1700805" y="114660"/>
                </a:lnTo>
                <a:lnTo>
                  <a:pt x="1963708" y="191590"/>
                </a:lnTo>
                <a:lnTo>
                  <a:pt x="1981893" y="114660"/>
                </a:lnTo>
                <a:close/>
              </a:path>
            </a:pathLst>
          </a:custGeom>
          <a:solidFill>
            <a:srgbClr val="534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29046" y="2312573"/>
            <a:ext cx="2546765" cy="242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12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195">
              <a:lnSpc>
                <a:spcPct val="80000"/>
              </a:lnSpc>
            </a:pPr>
            <a:r>
              <a:rPr spc="-15" dirty="0"/>
              <a:t>Sam</a:t>
            </a:r>
            <a:r>
              <a:rPr spc="-10" dirty="0"/>
              <a:t> </a:t>
            </a:r>
            <a:r>
              <a:rPr spc="-40" dirty="0"/>
              <a:t>w</a:t>
            </a:r>
            <a:r>
              <a:rPr spc="-10" dirty="0"/>
              <a:t>as</a:t>
            </a:r>
            <a:r>
              <a:rPr dirty="0"/>
              <a:t> </a:t>
            </a:r>
            <a:r>
              <a:rPr spc="-15" dirty="0"/>
              <a:t>p</a:t>
            </a:r>
            <a:r>
              <a:rPr spc="-45" dirty="0"/>
              <a:t>r</a:t>
            </a:r>
            <a:r>
              <a:rPr spc="-15" dirty="0"/>
              <a:t>o</a:t>
            </a:r>
            <a:r>
              <a:rPr spc="-30" dirty="0"/>
              <a:t>m</a:t>
            </a:r>
            <a:r>
              <a:rPr spc="-15" dirty="0"/>
              <a:t>o</a:t>
            </a:r>
            <a:r>
              <a:rPr spc="-40" dirty="0"/>
              <a:t>t</a:t>
            </a:r>
            <a:r>
              <a:rPr spc="-10" dirty="0"/>
              <a:t>ed</a:t>
            </a:r>
            <a:r>
              <a:rPr spc="25" dirty="0"/>
              <a:t> </a:t>
            </a:r>
            <a:r>
              <a:rPr spc="-35" dirty="0"/>
              <a:t>t</a:t>
            </a:r>
            <a:r>
              <a:rPr spc="-10" dirty="0"/>
              <a:t>o</a:t>
            </a:r>
            <a:r>
              <a:rPr spc="-5" dirty="0"/>
              <a:t> </a:t>
            </a:r>
            <a:r>
              <a:rPr spc="-15" dirty="0"/>
              <a:t>sup</a:t>
            </a:r>
            <a:r>
              <a:rPr spc="-5" dirty="0"/>
              <a:t>er</a:t>
            </a:r>
            <a:r>
              <a:rPr spc="-10" dirty="0"/>
              <a:t>v</a:t>
            </a:r>
            <a:r>
              <a:rPr spc="-15" dirty="0"/>
              <a:t>iso</a:t>
            </a:r>
            <a:r>
              <a:rPr spc="-10" dirty="0"/>
              <a:t>r</a:t>
            </a:r>
            <a:r>
              <a:rPr spc="20" dirty="0"/>
              <a:t> </a:t>
            </a:r>
            <a:r>
              <a:rPr spc="-10" dirty="0"/>
              <a:t>alm</a:t>
            </a:r>
            <a:r>
              <a:rPr spc="-15" dirty="0"/>
              <a:t>o</a:t>
            </a:r>
            <a:r>
              <a:rPr spc="-35" dirty="0"/>
              <a:t>s</a:t>
            </a:r>
            <a:r>
              <a:rPr spc="-10" dirty="0"/>
              <a:t>t</a:t>
            </a:r>
            <a:r>
              <a:rPr spc="-5" dirty="0"/>
              <a:t> </a:t>
            </a:r>
            <a:r>
              <a:rPr spc="-10" dirty="0"/>
              <a:t>a</a:t>
            </a:r>
            <a:r>
              <a:rPr dirty="0"/>
              <a:t> </a:t>
            </a:r>
            <a:r>
              <a:rPr spc="-25" dirty="0"/>
              <a:t>y</a:t>
            </a:r>
            <a:r>
              <a:rPr spc="-10" dirty="0"/>
              <a:t>e</a:t>
            </a:r>
            <a:r>
              <a:rPr spc="-5" dirty="0"/>
              <a:t>a</a:t>
            </a:r>
            <a:r>
              <a:rPr spc="-10" dirty="0"/>
              <a:t>r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-25" dirty="0"/>
              <a:t>g</a:t>
            </a:r>
            <a:r>
              <a:rPr spc="-55" dirty="0"/>
              <a:t>o</a:t>
            </a:r>
            <a:r>
              <a:rPr spc="-5" dirty="0"/>
              <a:t>,</a:t>
            </a:r>
            <a:r>
              <a:rPr spc="5" dirty="0"/>
              <a:t> </a:t>
            </a:r>
            <a:r>
              <a:rPr spc="-15" dirty="0"/>
              <a:t>partl</a:t>
            </a:r>
            <a:r>
              <a:rPr spc="-10" dirty="0"/>
              <a:t>y</a:t>
            </a:r>
            <a:r>
              <a:rPr spc="10" dirty="0"/>
              <a:t> </a:t>
            </a:r>
            <a:r>
              <a:rPr spc="-15" dirty="0"/>
              <a:t>becaus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5" dirty="0"/>
              <a:t>o</a:t>
            </a:r>
            <a:r>
              <a:rPr spc="-10" dirty="0"/>
              <a:t>f</a:t>
            </a:r>
            <a:r>
              <a:rPr spc="-15" dirty="0"/>
              <a:t> hi</a:t>
            </a:r>
            <a:r>
              <a:rPr spc="-10" dirty="0"/>
              <a:t>s</a:t>
            </a:r>
            <a:r>
              <a:rPr dirty="0"/>
              <a:t> </a:t>
            </a:r>
            <a:r>
              <a:rPr spc="-30" dirty="0"/>
              <a:t>s</a:t>
            </a:r>
            <a:r>
              <a:rPr spc="-10" dirty="0"/>
              <a:t>t</a:t>
            </a:r>
            <a:r>
              <a:rPr spc="-50" dirty="0"/>
              <a:t>r</a:t>
            </a:r>
            <a:r>
              <a:rPr spc="-15" dirty="0"/>
              <a:t>ong</a:t>
            </a:r>
            <a:r>
              <a:rPr spc="-10" dirty="0"/>
              <a:t> </a:t>
            </a:r>
            <a:r>
              <a:rPr spc="-35" dirty="0"/>
              <a:t>t</a:t>
            </a:r>
            <a:r>
              <a:rPr spc="-10" dirty="0"/>
              <a:t>ec</a:t>
            </a:r>
            <a:r>
              <a:rPr spc="-15" dirty="0"/>
              <a:t>hni</a:t>
            </a:r>
            <a:r>
              <a:rPr spc="-25" dirty="0"/>
              <a:t>c</a:t>
            </a:r>
            <a:r>
              <a:rPr spc="-10" dirty="0"/>
              <a:t>al</a:t>
            </a:r>
            <a:r>
              <a:rPr spc="10" dirty="0"/>
              <a:t> </a:t>
            </a:r>
            <a:r>
              <a:rPr spc="-15" dirty="0"/>
              <a:t>skills</a:t>
            </a:r>
            <a:r>
              <a:rPr spc="-5" dirty="0"/>
              <a:t>,</a:t>
            </a:r>
            <a:r>
              <a:rPr dirty="0"/>
              <a:t> </a:t>
            </a:r>
            <a:r>
              <a:rPr spc="-15" dirty="0"/>
              <a:t>bu</a:t>
            </a:r>
            <a:r>
              <a:rPr spc="-10" dirty="0"/>
              <a:t>t</a:t>
            </a:r>
            <a:r>
              <a:rPr dirty="0"/>
              <a:t> </a:t>
            </a:r>
            <a:r>
              <a:rPr spc="-10" dirty="0"/>
              <a:t>also</a:t>
            </a:r>
            <a:r>
              <a:rPr spc="-5" dirty="0"/>
              <a:t> </a:t>
            </a:r>
            <a:r>
              <a:rPr spc="-15" dirty="0"/>
              <a:t>b</a:t>
            </a:r>
            <a:r>
              <a:rPr spc="-5" dirty="0"/>
              <a:t>e</a:t>
            </a:r>
            <a:r>
              <a:rPr spc="-20" dirty="0"/>
              <a:t>c</a:t>
            </a:r>
            <a:r>
              <a:rPr spc="-10" dirty="0"/>
              <a:t>ause</a:t>
            </a:r>
            <a:r>
              <a:rPr dirty="0"/>
              <a:t> </a:t>
            </a:r>
            <a:r>
              <a:rPr spc="-15" dirty="0"/>
              <a:t>h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so</a:t>
            </a:r>
            <a:r>
              <a:rPr spc="-15" dirty="0"/>
              <a:t> </a:t>
            </a:r>
            <a:r>
              <a:rPr spc="-10" dirty="0"/>
              <a:t>clearly</a:t>
            </a:r>
            <a:r>
              <a:rPr spc="5" dirty="0"/>
              <a:t> </a:t>
            </a:r>
            <a:r>
              <a:rPr spc="-5" dirty="0"/>
              <a:t>l</a:t>
            </a:r>
            <a:r>
              <a:rPr spc="-30" dirty="0"/>
              <a:t>o</a:t>
            </a:r>
            <a:r>
              <a:rPr spc="-40" dirty="0"/>
              <a:t>v</a:t>
            </a:r>
            <a:r>
              <a:rPr spc="-10" dirty="0"/>
              <a:t>ed</a:t>
            </a:r>
            <a:r>
              <a:rPr spc="35" dirty="0"/>
              <a:t> </a:t>
            </a:r>
            <a:r>
              <a:rPr spc="-15" dirty="0"/>
              <a:t>wh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5" dirty="0"/>
              <a:t> </a:t>
            </a:r>
            <a:r>
              <a:rPr spc="-15" dirty="0"/>
              <a:t>h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40" dirty="0"/>
              <a:t>w</a:t>
            </a:r>
            <a:r>
              <a:rPr spc="-10" dirty="0"/>
              <a:t>as</a:t>
            </a:r>
            <a:r>
              <a:rPr spc="-5" dirty="0"/>
              <a:t> </a:t>
            </a:r>
            <a:r>
              <a:rPr spc="-15" dirty="0"/>
              <a:t>doing</a:t>
            </a:r>
            <a:r>
              <a:rPr spc="-5" dirty="0"/>
              <a:t>.</a:t>
            </a:r>
            <a:r>
              <a:rPr spc="20" dirty="0"/>
              <a:t> </a:t>
            </a:r>
            <a:r>
              <a:rPr spc="-15" dirty="0"/>
              <a:t>Hi</a:t>
            </a:r>
            <a:r>
              <a:rPr spc="-10" dirty="0"/>
              <a:t>s</a:t>
            </a:r>
            <a:r>
              <a:rPr dirty="0"/>
              <a:t> </a:t>
            </a:r>
            <a:r>
              <a:rPr spc="-40" dirty="0"/>
              <a:t>v</a:t>
            </a:r>
            <a:r>
              <a:rPr spc="-10" dirty="0"/>
              <a:t>alues cl</a:t>
            </a:r>
            <a:r>
              <a:rPr spc="-20" dirty="0"/>
              <a:t>o</a:t>
            </a:r>
            <a:r>
              <a:rPr spc="-15" dirty="0"/>
              <a:t>sel</a:t>
            </a:r>
            <a:r>
              <a:rPr spc="-10" dirty="0"/>
              <a:t>y</a:t>
            </a:r>
            <a:r>
              <a:rPr spc="5" dirty="0"/>
              <a:t> </a:t>
            </a:r>
            <a:r>
              <a:rPr spc="-20" dirty="0"/>
              <a:t>m</a:t>
            </a:r>
            <a:r>
              <a:rPr spc="-25" dirty="0"/>
              <a:t>a</a:t>
            </a:r>
            <a:r>
              <a:rPr spc="-35" dirty="0"/>
              <a:t>t</a:t>
            </a:r>
            <a:r>
              <a:rPr spc="-10" dirty="0"/>
              <a:t>ched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5" dirty="0"/>
              <a:t> </a:t>
            </a:r>
            <a:r>
              <a:rPr spc="-20" dirty="0"/>
              <a:t>m</a:t>
            </a:r>
            <a:r>
              <a:rPr spc="-15" dirty="0"/>
              <a:t>issio</a:t>
            </a:r>
            <a:r>
              <a:rPr spc="-10" dirty="0"/>
              <a:t>n </a:t>
            </a:r>
            <a:r>
              <a:rPr spc="-15" dirty="0"/>
              <a:t>o</a:t>
            </a:r>
            <a:r>
              <a:rPr spc="-10" dirty="0"/>
              <a:t>f</a:t>
            </a:r>
            <a:r>
              <a:rPr spc="-15" dirty="0"/>
              <a:t> </a:t>
            </a:r>
            <a:r>
              <a:rPr spc="-10" dirty="0"/>
              <a:t>the</a:t>
            </a:r>
            <a:r>
              <a:rPr spc="-5" dirty="0"/>
              <a:t> </a:t>
            </a:r>
            <a:r>
              <a:rPr spc="-15" dirty="0"/>
              <a:t>o</a:t>
            </a:r>
            <a:r>
              <a:rPr spc="-40" dirty="0"/>
              <a:t>r</a:t>
            </a:r>
            <a:r>
              <a:rPr spc="-55" dirty="0"/>
              <a:t>g</a:t>
            </a:r>
            <a:r>
              <a:rPr spc="-10" dirty="0"/>
              <a:t>ani</a:t>
            </a:r>
            <a:r>
              <a:rPr spc="-55" dirty="0"/>
              <a:t>z</a:t>
            </a:r>
            <a:r>
              <a:rPr spc="-20" dirty="0"/>
              <a:t>a</a:t>
            </a:r>
            <a:r>
              <a:rPr spc="-10" dirty="0"/>
              <a:t>ti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spc="-5" dirty="0"/>
              <a:t>,</a:t>
            </a:r>
            <a:r>
              <a:rPr spc="40" dirty="0"/>
              <a:t> </a:t>
            </a:r>
            <a:r>
              <a:rPr spc="-15" dirty="0"/>
              <a:t>whi</a:t>
            </a:r>
            <a:r>
              <a:rPr spc="-10" dirty="0"/>
              <a:t>ch</a:t>
            </a:r>
            <a:r>
              <a:rPr spc="10" dirty="0"/>
              <a:t> </a:t>
            </a:r>
            <a:r>
              <a:rPr spc="-15" dirty="0"/>
              <a:t>made</a:t>
            </a:r>
            <a:r>
              <a:rPr spc="-5" dirty="0"/>
              <a:t> </a:t>
            </a:r>
            <a:r>
              <a:rPr spc="-15" dirty="0"/>
              <a:t>hi</a:t>
            </a:r>
            <a:r>
              <a:rPr spc="-20" dirty="0"/>
              <a:t>m</a:t>
            </a:r>
            <a:r>
              <a:rPr spc="-10" dirty="0"/>
              <a:t> </a:t>
            </a:r>
            <a:r>
              <a:rPr spc="-25" dirty="0"/>
              <a:t>w</a:t>
            </a:r>
            <a:r>
              <a:rPr spc="-15" dirty="0"/>
              <a:t>o</a:t>
            </a:r>
            <a:r>
              <a:rPr spc="-20" dirty="0"/>
              <a:t>r</a:t>
            </a:r>
            <a:r>
              <a:rPr spc="-10" dirty="0"/>
              <a:t>k</a:t>
            </a:r>
            <a:r>
              <a:rPr dirty="0"/>
              <a:t> </a:t>
            </a:r>
            <a:r>
              <a:rPr spc="-15" dirty="0"/>
              <a:t>ha</a:t>
            </a:r>
            <a:r>
              <a:rPr spc="-30" dirty="0"/>
              <a:t>r</a:t>
            </a:r>
            <a:r>
              <a:rPr spc="-15" dirty="0"/>
              <a:t>der</a:t>
            </a:r>
            <a:r>
              <a:rPr spc="-10" dirty="0"/>
              <a:t> </a:t>
            </a:r>
            <a:r>
              <a:rPr spc="-10" dirty="0">
                <a:latin typeface="Calibri"/>
                <a:cs typeface="Calibri"/>
              </a:rPr>
              <a:t>than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ma</a:t>
            </a:r>
            <a:r>
              <a:rPr spc="-45" dirty="0">
                <a:latin typeface="Calibri"/>
                <a:cs typeface="Calibri"/>
              </a:rPr>
              <a:t>n</a:t>
            </a:r>
            <a:r>
              <a:rPr spc="-10" dirty="0">
                <a:latin typeface="Calibri"/>
                <a:cs typeface="Calibri"/>
              </a:rPr>
              <a:t>y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of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his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ou</a:t>
            </a:r>
            <a:r>
              <a:rPr spc="-25" dirty="0">
                <a:latin typeface="Calibri"/>
                <a:cs typeface="Calibri"/>
              </a:rPr>
              <a:t>n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erparts.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He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hi</a:t>
            </a:r>
            <a:r>
              <a:rPr spc="-20" dirty="0">
                <a:latin typeface="Calibri"/>
                <a:cs typeface="Calibri"/>
              </a:rPr>
              <a:t>g</a:t>
            </a:r>
            <a:r>
              <a:rPr spc="-10" dirty="0">
                <a:latin typeface="Calibri"/>
                <a:cs typeface="Calibri"/>
              </a:rPr>
              <a:t>hly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o</a:t>
            </a:r>
            <a:r>
              <a:rPr spc="-30" dirty="0">
                <a:latin typeface="Calibri"/>
                <a:cs typeface="Calibri"/>
              </a:rPr>
              <a:t>m</a:t>
            </a:r>
            <a:r>
              <a:rPr spc="-10" dirty="0">
                <a:latin typeface="Calibri"/>
                <a:cs typeface="Calibri"/>
              </a:rPr>
              <a:t>p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n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his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5" dirty="0">
                <a:latin typeface="Calibri"/>
                <a:cs typeface="Calibri"/>
              </a:rPr>
              <a:t>a</a:t>
            </a:r>
            <a:r>
              <a:rPr spc="-20" dirty="0">
                <a:latin typeface="Calibri"/>
                <a:cs typeface="Calibri"/>
              </a:rPr>
              <a:t>m</a:t>
            </a:r>
            <a:r>
              <a:rPr spc="-135" dirty="0">
                <a:latin typeface="Calibri"/>
                <a:cs typeface="Calibri"/>
              </a:rPr>
              <a:t>’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echni</a:t>
            </a:r>
            <a:r>
              <a:rPr spc="-25" dirty="0">
                <a:latin typeface="Calibri"/>
                <a:cs typeface="Calibri"/>
              </a:rPr>
              <a:t>c</a:t>
            </a:r>
            <a:r>
              <a:rPr spc="-10" dirty="0">
                <a:latin typeface="Calibri"/>
                <a:cs typeface="Calibri"/>
              </a:rPr>
              <a:t>al</a:t>
            </a:r>
            <a:r>
              <a:rPr spc="-5" dirty="0">
                <a:latin typeface="Calibri"/>
                <a:cs typeface="Calibri"/>
              </a:rPr>
              <a:t>  </a:t>
            </a:r>
            <a:r>
              <a:rPr spc="-10" dirty="0"/>
              <a:t>a</a:t>
            </a:r>
            <a:r>
              <a:rPr spc="-35" dirty="0"/>
              <a:t>r</a:t>
            </a:r>
            <a:r>
              <a:rPr spc="-10" dirty="0"/>
              <a:t>e</a:t>
            </a:r>
            <a:r>
              <a:rPr spc="-5" dirty="0"/>
              <a:t>a,</a:t>
            </a:r>
            <a:r>
              <a:rPr spc="-10" dirty="0"/>
              <a:t> </a:t>
            </a:r>
            <a:r>
              <a:rPr spc="-5" dirty="0"/>
              <a:t>a</a:t>
            </a:r>
            <a:r>
              <a:rPr spc="-15" dirty="0"/>
              <a:t>n</a:t>
            </a:r>
            <a:r>
              <a:rPr spc="-10" dirty="0"/>
              <a:t>d</a:t>
            </a:r>
            <a:r>
              <a:rPr spc="-5" dirty="0"/>
              <a:t> </a:t>
            </a:r>
            <a:r>
              <a:rPr spc="-15" dirty="0"/>
              <a:t>of</a:t>
            </a:r>
            <a:r>
              <a:rPr spc="-35" dirty="0"/>
              <a:t>t</a:t>
            </a:r>
            <a:r>
              <a:rPr spc="-10" dirty="0"/>
              <a:t>en</a:t>
            </a:r>
            <a:r>
              <a:rPr spc="10" dirty="0"/>
              <a:t> </a:t>
            </a:r>
            <a:r>
              <a:rPr spc="-15" dirty="0"/>
              <a:t>p</a:t>
            </a:r>
            <a:r>
              <a:rPr spc="-35" dirty="0"/>
              <a:t>r</a:t>
            </a:r>
            <a:r>
              <a:rPr spc="-20" dirty="0"/>
              <a:t>e</a:t>
            </a:r>
            <a:r>
              <a:rPr spc="-65" dirty="0"/>
              <a:t>f</a:t>
            </a:r>
            <a:r>
              <a:rPr spc="-10" dirty="0"/>
              <a:t>e</a:t>
            </a:r>
            <a:r>
              <a:rPr spc="-45" dirty="0"/>
              <a:t>r</a:t>
            </a:r>
            <a:r>
              <a:rPr spc="-10" dirty="0"/>
              <a:t>s</a:t>
            </a:r>
            <a:r>
              <a:rPr dirty="0"/>
              <a:t> </a:t>
            </a:r>
            <a:r>
              <a:rPr spc="-35" dirty="0"/>
              <a:t>t</a:t>
            </a:r>
            <a:r>
              <a:rPr spc="-10" dirty="0"/>
              <a:t>o</a:t>
            </a:r>
            <a:r>
              <a:rPr spc="-5" dirty="0"/>
              <a:t> </a:t>
            </a:r>
            <a:r>
              <a:rPr spc="-15" dirty="0"/>
              <a:t>sol</a:t>
            </a:r>
            <a:r>
              <a:rPr spc="-45" dirty="0"/>
              <a:t>v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5" dirty="0"/>
              <a:t>p</a:t>
            </a:r>
            <a:r>
              <a:rPr spc="-50" dirty="0"/>
              <a:t>r</a:t>
            </a:r>
            <a:r>
              <a:rPr spc="-15" dirty="0"/>
              <a:t>oblems</a:t>
            </a:r>
            <a:r>
              <a:rPr spc="25" dirty="0"/>
              <a:t> </a:t>
            </a:r>
            <a:r>
              <a:rPr spc="-15" dirty="0"/>
              <a:t>hims</a:t>
            </a:r>
            <a:r>
              <a:rPr spc="-10" dirty="0"/>
              <a:t>elf </a:t>
            </a:r>
            <a:r>
              <a:rPr spc="-45" dirty="0"/>
              <a:t>r</a:t>
            </a:r>
            <a:r>
              <a:rPr spc="-20" dirty="0"/>
              <a:t>a</a:t>
            </a:r>
            <a:r>
              <a:rPr spc="-10" dirty="0"/>
              <a:t>ther</a:t>
            </a:r>
            <a:r>
              <a:rPr spc="5" dirty="0"/>
              <a:t> </a:t>
            </a:r>
            <a:r>
              <a:rPr spc="-10" dirty="0"/>
              <a:t>than</a:t>
            </a:r>
            <a:r>
              <a:rPr dirty="0"/>
              <a:t> </a:t>
            </a:r>
            <a:r>
              <a:rPr spc="-15" dirty="0"/>
              <a:t>d</a:t>
            </a:r>
            <a:r>
              <a:rPr spc="-5" dirty="0"/>
              <a:t>e</a:t>
            </a:r>
            <a:r>
              <a:rPr spc="-10" dirty="0"/>
              <a:t>le</a:t>
            </a:r>
            <a:r>
              <a:rPr spc="-55" dirty="0"/>
              <a:t>g</a:t>
            </a:r>
            <a:r>
              <a:rPr spc="-20" dirty="0"/>
              <a:t>a</a:t>
            </a:r>
            <a:r>
              <a:rPr spc="-10" dirty="0"/>
              <a:t>ting app</a:t>
            </a:r>
            <a:r>
              <a:rPr spc="-45" dirty="0"/>
              <a:t>r</a:t>
            </a:r>
            <a:r>
              <a:rPr spc="-15" dirty="0"/>
              <a:t>opr</a:t>
            </a:r>
            <a:r>
              <a:rPr spc="-20" dirty="0"/>
              <a:t>ia</a:t>
            </a:r>
            <a:r>
              <a:rPr spc="-35" dirty="0"/>
              <a:t>t</a:t>
            </a:r>
            <a:r>
              <a:rPr spc="-10" dirty="0"/>
              <a:t>ely</a:t>
            </a:r>
            <a:r>
              <a:rPr spc="40" dirty="0"/>
              <a:t> </a:t>
            </a:r>
            <a:r>
              <a:rPr spc="-35" dirty="0"/>
              <a:t>t</a:t>
            </a:r>
            <a:r>
              <a:rPr spc="-10" dirty="0"/>
              <a:t>o</a:t>
            </a:r>
            <a:r>
              <a:rPr spc="-5" dirty="0"/>
              <a:t> </a:t>
            </a:r>
            <a:r>
              <a:rPr spc="-15" dirty="0"/>
              <a:t>hi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e</a:t>
            </a:r>
            <a:r>
              <a:rPr spc="-15" dirty="0"/>
              <a:t>mpl</a:t>
            </a:r>
            <a:r>
              <a:rPr spc="-30" dirty="0"/>
              <a:t>oy</a:t>
            </a:r>
            <a:r>
              <a:rPr spc="-10" dirty="0"/>
              <a:t>e</a:t>
            </a:r>
            <a:r>
              <a:rPr spc="-5" dirty="0"/>
              <a:t>e</a:t>
            </a:r>
            <a:r>
              <a:rPr spc="-10" dirty="0"/>
              <a:t>s</a:t>
            </a:r>
            <a:r>
              <a:rPr dirty="0"/>
              <a:t> </a:t>
            </a:r>
            <a:r>
              <a:rPr spc="-15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10" dirty="0"/>
              <a:t>ask</a:t>
            </a:r>
            <a:r>
              <a:rPr spc="-5" dirty="0"/>
              <a:t> </a:t>
            </a:r>
            <a:r>
              <a:rPr spc="-10" dirty="0"/>
              <a:t>their</a:t>
            </a:r>
            <a:r>
              <a:rPr spc="10" dirty="0"/>
              <a:t> </a:t>
            </a:r>
            <a:r>
              <a:rPr spc="-15" dirty="0"/>
              <a:t>opini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spc="-10" dirty="0"/>
              <a:t>s</a:t>
            </a:r>
            <a:r>
              <a:rPr spc="15" dirty="0"/>
              <a:t> 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-5" dirty="0"/>
              <a:t> </a:t>
            </a:r>
            <a:r>
              <a:rPr spc="-15" dirty="0"/>
              <a:t>h</a:t>
            </a:r>
            <a:r>
              <a:rPr spc="-25" dirty="0"/>
              <a:t>o</a:t>
            </a:r>
            <a:r>
              <a:rPr spc="-15" dirty="0"/>
              <a:t>w</a:t>
            </a:r>
            <a:r>
              <a:rPr spc="10" dirty="0"/>
              <a:t> </a:t>
            </a:r>
            <a:r>
              <a:rPr spc="-35" dirty="0"/>
              <a:t>t</a:t>
            </a:r>
            <a:r>
              <a:rPr spc="-10" dirty="0"/>
              <a:t>o</a:t>
            </a:r>
            <a:r>
              <a:rPr spc="5" dirty="0"/>
              <a:t> </a:t>
            </a:r>
            <a:r>
              <a:rPr spc="-15" dirty="0"/>
              <a:t>p</a:t>
            </a:r>
            <a:r>
              <a:rPr spc="-50" dirty="0"/>
              <a:t>r</a:t>
            </a:r>
            <a:r>
              <a:rPr spc="-15" dirty="0"/>
              <a:t>oce</a:t>
            </a:r>
            <a:r>
              <a:rPr spc="-5" dirty="0"/>
              <a:t>e</a:t>
            </a:r>
            <a:r>
              <a:rPr spc="-15" dirty="0"/>
              <a:t>d.</a:t>
            </a:r>
          </a:p>
          <a:p>
            <a:pPr marL="12700" marR="72390">
              <a:lnSpc>
                <a:spcPct val="80000"/>
              </a:lnSpc>
              <a:spcBef>
                <a:spcPts val="455"/>
              </a:spcBef>
            </a:pPr>
            <a:r>
              <a:rPr spc="-20" dirty="0"/>
              <a:t>A</a:t>
            </a:r>
            <a:r>
              <a:rPr spc="-10" dirty="0"/>
              <a:t>lth</a:t>
            </a:r>
            <a:r>
              <a:rPr spc="-20" dirty="0"/>
              <a:t>o</a:t>
            </a:r>
            <a:r>
              <a:rPr spc="-15" dirty="0"/>
              <a:t>ug</a:t>
            </a:r>
            <a:r>
              <a:rPr spc="-10" dirty="0"/>
              <a:t>h</a:t>
            </a:r>
            <a:r>
              <a:rPr spc="35" dirty="0"/>
              <a:t> </a:t>
            </a:r>
            <a:r>
              <a:rPr spc="-15" dirty="0"/>
              <a:t>Sam</a:t>
            </a:r>
            <a:r>
              <a:rPr spc="-10" dirty="0"/>
              <a:t> is</a:t>
            </a:r>
            <a:r>
              <a:rPr spc="-5" dirty="0"/>
              <a:t> </a:t>
            </a:r>
            <a:r>
              <a:rPr spc="-20" dirty="0"/>
              <a:t>c</a:t>
            </a:r>
            <a:r>
              <a:rPr spc="-15" dirty="0"/>
              <a:t>our</a:t>
            </a:r>
            <a:r>
              <a:rPr spc="-40" dirty="0"/>
              <a:t>t</a:t>
            </a:r>
            <a:r>
              <a:rPr spc="-10" dirty="0"/>
              <a:t>eous</a:t>
            </a:r>
            <a:r>
              <a:rPr spc="-5" dirty="0"/>
              <a:t> </a:t>
            </a:r>
            <a:r>
              <a:rPr spc="-10" dirty="0"/>
              <a:t>and</a:t>
            </a:r>
            <a:r>
              <a:rPr dirty="0"/>
              <a:t> </a:t>
            </a:r>
            <a:r>
              <a:rPr spc="-40" dirty="0"/>
              <a:t>r</a:t>
            </a:r>
            <a:r>
              <a:rPr spc="-10" dirty="0"/>
              <a:t>es</a:t>
            </a:r>
            <a:r>
              <a:rPr spc="-15" dirty="0"/>
              <a:t>pe</a:t>
            </a:r>
            <a:r>
              <a:rPr spc="-5" dirty="0"/>
              <a:t>c</a:t>
            </a:r>
            <a:r>
              <a:rPr spc="-10" dirty="0"/>
              <a:t>tful</a:t>
            </a:r>
            <a:r>
              <a:rPr spc="-5" dirty="0"/>
              <a:t> </a:t>
            </a:r>
            <a:r>
              <a:rPr spc="-35" dirty="0"/>
              <a:t>t</a:t>
            </a:r>
            <a:r>
              <a:rPr spc="-10" dirty="0"/>
              <a:t>o</a:t>
            </a:r>
            <a:r>
              <a:rPr spc="5" dirty="0"/>
              <a:t> </a:t>
            </a:r>
            <a:r>
              <a:rPr spc="-15" dirty="0"/>
              <a:t>hi</a:t>
            </a:r>
            <a:r>
              <a:rPr spc="-10" dirty="0"/>
              <a:t>s</a:t>
            </a:r>
            <a:r>
              <a:rPr spc="10" dirty="0"/>
              <a:t> </a:t>
            </a:r>
            <a:r>
              <a:rPr spc="-10" dirty="0"/>
              <a:t>empl</a:t>
            </a:r>
            <a:r>
              <a:rPr spc="-30" dirty="0"/>
              <a:t>oy</a:t>
            </a:r>
            <a:r>
              <a:rPr spc="-10" dirty="0"/>
              <a:t>e</a:t>
            </a:r>
            <a:r>
              <a:rPr spc="-5" dirty="0"/>
              <a:t>e</a:t>
            </a:r>
            <a:r>
              <a:rPr spc="-15" dirty="0"/>
              <a:t>s</a:t>
            </a:r>
            <a:r>
              <a:rPr spc="-5" dirty="0"/>
              <a:t>,</a:t>
            </a:r>
            <a:r>
              <a:rPr spc="25" dirty="0"/>
              <a:t> </a:t>
            </a:r>
            <a:r>
              <a:rPr spc="-15" dirty="0"/>
              <a:t>h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15" dirty="0"/>
              <a:t>doe</a:t>
            </a:r>
            <a:r>
              <a:rPr spc="-10" dirty="0"/>
              <a:t>s</a:t>
            </a:r>
            <a:r>
              <a:rPr dirty="0"/>
              <a:t> </a:t>
            </a:r>
            <a:r>
              <a:rPr spc="-15" dirty="0"/>
              <a:t>n</a:t>
            </a:r>
            <a:r>
              <a:rPr spc="-20" dirty="0"/>
              <a:t>o</a:t>
            </a:r>
            <a:r>
              <a:rPr spc="-10" dirty="0"/>
              <a:t>t</a:t>
            </a:r>
            <a:r>
              <a:rPr spc="-5" dirty="0"/>
              <a:t> s</a:t>
            </a:r>
            <a:r>
              <a:rPr spc="-15" dirty="0"/>
              <a:t>pend</a:t>
            </a:r>
            <a:r>
              <a:rPr spc="-10" dirty="0"/>
              <a:t> </a:t>
            </a:r>
            <a:r>
              <a:rPr spc="-15" dirty="0"/>
              <a:t>much</a:t>
            </a:r>
            <a:r>
              <a:rPr spc="-5" dirty="0"/>
              <a:t> </a:t>
            </a:r>
            <a:r>
              <a:rPr spc="-10" dirty="0"/>
              <a:t>t</a:t>
            </a:r>
            <a:r>
              <a:rPr spc="-15" dirty="0"/>
              <a:t>ime</a:t>
            </a:r>
            <a:r>
              <a:rPr dirty="0"/>
              <a:t> </a:t>
            </a:r>
            <a:r>
              <a:rPr spc="-35" dirty="0"/>
              <a:t>t</a:t>
            </a:r>
            <a:r>
              <a:rPr spc="-10" dirty="0"/>
              <a:t>alk</a:t>
            </a:r>
            <a:r>
              <a:rPr spc="-15" dirty="0"/>
              <a:t>in</a:t>
            </a:r>
            <a:r>
              <a:rPr spc="-10" dirty="0"/>
              <a:t>g</a:t>
            </a:r>
            <a:r>
              <a:rPr spc="15" dirty="0"/>
              <a:t> </a:t>
            </a:r>
            <a:r>
              <a:rPr spc="-15" dirty="0"/>
              <a:t>w</a:t>
            </a:r>
            <a:r>
              <a:rPr spc="-10" dirty="0"/>
              <a:t>ith</a:t>
            </a:r>
            <a:r>
              <a:rPr spc="10" dirty="0"/>
              <a:t> </a:t>
            </a:r>
            <a:r>
              <a:rPr spc="-15" dirty="0"/>
              <a:t>them</a:t>
            </a:r>
            <a:r>
              <a:rPr spc="-5" dirty="0"/>
              <a:t> </a:t>
            </a:r>
            <a:r>
              <a:rPr spc="-35" dirty="0"/>
              <a:t>t</a:t>
            </a:r>
            <a:r>
              <a:rPr spc="-10" dirty="0"/>
              <a:t>o</a:t>
            </a:r>
            <a:r>
              <a:rPr spc="-5" dirty="0"/>
              <a:t> f</a:t>
            </a:r>
            <a:r>
              <a:rPr spc="-10" dirty="0"/>
              <a:t>i</a:t>
            </a:r>
            <a:r>
              <a:rPr spc="-15" dirty="0"/>
              <a:t>n</a:t>
            </a:r>
            <a:r>
              <a:rPr spc="-10" dirty="0"/>
              <a:t>d</a:t>
            </a:r>
            <a:r>
              <a:rPr spc="10" dirty="0"/>
              <a:t> </a:t>
            </a:r>
            <a:r>
              <a:rPr spc="-15" dirty="0"/>
              <a:t>ou</a:t>
            </a:r>
            <a:r>
              <a:rPr spc="-10" dirty="0"/>
              <a:t>t</a:t>
            </a:r>
            <a:r>
              <a:rPr dirty="0"/>
              <a:t> </a:t>
            </a:r>
            <a:r>
              <a:rPr spc="-10" dirty="0"/>
              <a:t>about</a:t>
            </a:r>
            <a:r>
              <a:rPr spc="-5" dirty="0"/>
              <a:t> </a:t>
            </a:r>
            <a:r>
              <a:rPr spc="-10" dirty="0"/>
              <a:t>their</a:t>
            </a:r>
            <a:r>
              <a:rPr spc="5" dirty="0"/>
              <a:t> </a:t>
            </a:r>
            <a:r>
              <a:rPr spc="-25" dirty="0"/>
              <a:t>c</a:t>
            </a:r>
            <a:r>
              <a:rPr spc="-10" dirty="0"/>
              <a:t>a</a:t>
            </a:r>
            <a:r>
              <a:rPr spc="-35" dirty="0"/>
              <a:t>r</a:t>
            </a:r>
            <a:r>
              <a:rPr spc="-10" dirty="0"/>
              <a:t>eer</a:t>
            </a:r>
            <a:r>
              <a:rPr spc="-5" dirty="0"/>
              <a:t> </a:t>
            </a:r>
            <a:r>
              <a:rPr spc="-25" dirty="0"/>
              <a:t>g</a:t>
            </a:r>
            <a:r>
              <a:rPr spc="-15" dirty="0"/>
              <a:t>oal</a:t>
            </a:r>
            <a:r>
              <a:rPr spc="-10" dirty="0"/>
              <a:t>s</a:t>
            </a:r>
            <a:r>
              <a:rPr spc="-5" dirty="0"/>
              <a:t> </a:t>
            </a:r>
            <a:r>
              <a:rPr spc="-15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15" dirty="0"/>
              <a:t>p</a:t>
            </a:r>
            <a:r>
              <a:rPr spc="-50" dirty="0"/>
              <a:t>r</a:t>
            </a:r>
            <a:r>
              <a:rPr spc="-15" dirty="0"/>
              <a:t>o</a:t>
            </a:r>
            <a:r>
              <a:rPr spc="-70" dirty="0"/>
              <a:t>f</a:t>
            </a:r>
            <a:r>
              <a:rPr spc="-10" dirty="0"/>
              <a:t>ess</a:t>
            </a:r>
            <a:r>
              <a:rPr dirty="0"/>
              <a:t>i</a:t>
            </a:r>
            <a:r>
              <a:rPr spc="-15" dirty="0"/>
              <a:t>onal</a:t>
            </a:r>
            <a:r>
              <a:rPr spc="-10" dirty="0"/>
              <a:t> </a:t>
            </a:r>
            <a:r>
              <a:rPr spc="-5" dirty="0"/>
              <a:t>i</a:t>
            </a:r>
            <a:r>
              <a:rPr spc="-30" dirty="0"/>
              <a:t>n</a:t>
            </a:r>
            <a:r>
              <a:rPr spc="-35" dirty="0"/>
              <a:t>t</a:t>
            </a:r>
            <a:r>
              <a:rPr spc="-10" dirty="0"/>
              <a:t>e</a:t>
            </a:r>
            <a:r>
              <a:rPr spc="-35" dirty="0"/>
              <a:t>r</a:t>
            </a:r>
            <a:r>
              <a:rPr spc="-10" dirty="0"/>
              <a:t>e</a:t>
            </a:r>
            <a:r>
              <a:rPr spc="-30" dirty="0"/>
              <a:t>s</a:t>
            </a:r>
            <a:r>
              <a:rPr spc="-10" dirty="0"/>
              <a:t>ts. </a:t>
            </a:r>
            <a:r>
              <a:rPr spc="-20" dirty="0"/>
              <a:t>H</a:t>
            </a:r>
            <a:r>
              <a:rPr spc="-10" dirty="0"/>
              <a:t>e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15" dirty="0"/>
              <a:t> </a:t>
            </a:r>
            <a:r>
              <a:rPr spc="-40" dirty="0"/>
              <a:t>v</a:t>
            </a:r>
            <a:r>
              <a:rPr spc="-10" dirty="0"/>
              <a:t>e</a:t>
            </a:r>
            <a:r>
              <a:rPr dirty="0"/>
              <a:t>r</a:t>
            </a:r>
            <a:r>
              <a:rPr spc="-10" dirty="0"/>
              <a:t>y</a:t>
            </a:r>
            <a:r>
              <a:rPr spc="15" dirty="0"/>
              <a:t> </a:t>
            </a:r>
            <a:r>
              <a:rPr spc="-40" dirty="0"/>
              <a:t>r</a:t>
            </a:r>
            <a:r>
              <a:rPr spc="-10" dirty="0"/>
              <a:t>ese</a:t>
            </a:r>
            <a:r>
              <a:rPr dirty="0"/>
              <a:t>r</a:t>
            </a:r>
            <a:r>
              <a:rPr spc="-40" dirty="0"/>
              <a:t>v</a:t>
            </a:r>
            <a:r>
              <a:rPr spc="-10" dirty="0"/>
              <a:t>ed</a:t>
            </a:r>
            <a:r>
              <a:rPr spc="25" dirty="0"/>
              <a:t> </a:t>
            </a:r>
            <a:r>
              <a:rPr spc="-10" dirty="0"/>
              <a:t>and</a:t>
            </a:r>
            <a:r>
              <a:rPr dirty="0"/>
              <a:t> </a:t>
            </a:r>
            <a:r>
              <a:rPr spc="-15" dirty="0"/>
              <a:t>hi</a:t>
            </a:r>
            <a:r>
              <a:rPr spc="-10" dirty="0"/>
              <a:t>s</a:t>
            </a:r>
            <a:r>
              <a:rPr dirty="0"/>
              <a:t> </a:t>
            </a:r>
            <a:r>
              <a:rPr spc="-35" dirty="0"/>
              <a:t>t</a:t>
            </a:r>
            <a:r>
              <a:rPr spc="-10" dirty="0"/>
              <a:t>e</a:t>
            </a:r>
            <a:r>
              <a:rPr spc="-5" dirty="0"/>
              <a:t>a</a:t>
            </a:r>
            <a:r>
              <a:rPr spc="-20" dirty="0"/>
              <a:t>m</a:t>
            </a:r>
            <a:r>
              <a:rPr spc="-5" dirty="0"/>
              <a:t> </a:t>
            </a:r>
            <a:r>
              <a:rPr spc="-15" dirty="0"/>
              <a:t>s</a:t>
            </a:r>
            <a:r>
              <a:rPr spc="-5" dirty="0"/>
              <a:t>e</a:t>
            </a:r>
            <a:r>
              <a:rPr spc="-15" dirty="0"/>
              <a:t>ems</a:t>
            </a:r>
            <a:r>
              <a:rPr spc="-5" dirty="0"/>
              <a:t> </a:t>
            </a:r>
            <a:r>
              <a:rPr spc="-40" dirty="0"/>
              <a:t>t</a:t>
            </a:r>
            <a:r>
              <a:rPr spc="-10" dirty="0"/>
              <a:t>o</a:t>
            </a:r>
            <a:r>
              <a:rPr spc="-5" dirty="0"/>
              <a:t> </a:t>
            </a:r>
            <a:r>
              <a:rPr spc="-15" dirty="0"/>
              <a:t>b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40" dirty="0"/>
              <a:t>r</a:t>
            </a:r>
            <a:r>
              <a:rPr spc="-10" dirty="0"/>
              <a:t>eluc</a:t>
            </a:r>
            <a:r>
              <a:rPr spc="-35" dirty="0"/>
              <a:t>t</a:t>
            </a:r>
            <a:r>
              <a:rPr spc="-10" dirty="0"/>
              <a:t>a</a:t>
            </a:r>
            <a:r>
              <a:rPr spc="-20" dirty="0"/>
              <a:t>n</a:t>
            </a:r>
            <a:r>
              <a:rPr spc="-10" dirty="0"/>
              <a:t>t</a:t>
            </a:r>
            <a:r>
              <a:rPr spc="-5" dirty="0"/>
              <a:t> </a:t>
            </a:r>
            <a:r>
              <a:rPr spc="-30" dirty="0"/>
              <a:t>t</a:t>
            </a:r>
            <a:r>
              <a:rPr spc="-10" dirty="0"/>
              <a:t>o</a:t>
            </a:r>
            <a:r>
              <a:rPr spc="5" dirty="0"/>
              <a:t> </a:t>
            </a:r>
            <a:r>
              <a:rPr spc="-10" dirty="0"/>
              <a:t>in</a:t>
            </a:r>
            <a:r>
              <a:rPr spc="-15" dirty="0"/>
              <a:t>i</a:t>
            </a:r>
            <a:r>
              <a:rPr spc="-10" dirty="0"/>
              <a:t>ti</a:t>
            </a:r>
            <a:r>
              <a:rPr spc="-25" dirty="0"/>
              <a:t>a</a:t>
            </a:r>
            <a:r>
              <a:rPr spc="-35" dirty="0"/>
              <a:t>t</a:t>
            </a:r>
            <a:r>
              <a:rPr spc="-10" dirty="0"/>
              <a:t>e</a:t>
            </a:r>
            <a:r>
              <a:rPr spc="-5" dirty="0"/>
              <a:t> </a:t>
            </a:r>
            <a:r>
              <a:rPr spc="-20" dirty="0"/>
              <a:t>c</a:t>
            </a:r>
            <a:r>
              <a:rPr spc="-15" dirty="0"/>
              <a:t>o</a:t>
            </a:r>
            <a:r>
              <a:rPr spc="-50" dirty="0"/>
              <a:t>n</a:t>
            </a:r>
            <a:r>
              <a:rPr spc="-40" dirty="0"/>
              <a:t>v</a:t>
            </a:r>
            <a:r>
              <a:rPr spc="-10" dirty="0"/>
              <a:t>e</a:t>
            </a:r>
            <a:r>
              <a:rPr spc="-45" dirty="0"/>
              <a:t>r</a:t>
            </a:r>
            <a:r>
              <a:rPr spc="-15" dirty="0"/>
              <a:t>sation</a:t>
            </a:r>
            <a:r>
              <a:rPr spc="-10" dirty="0"/>
              <a:t>s</a:t>
            </a:r>
            <a:r>
              <a:rPr spc="25" dirty="0"/>
              <a:t> </a:t>
            </a:r>
            <a:r>
              <a:rPr spc="-10" dirty="0"/>
              <a:t>with</a:t>
            </a:r>
            <a:r>
              <a:rPr spc="-5" dirty="0"/>
              <a:t> </a:t>
            </a:r>
            <a:r>
              <a:rPr spc="-15" dirty="0"/>
              <a:t>hi</a:t>
            </a:r>
            <a:r>
              <a:rPr spc="-20" dirty="0"/>
              <a:t>m</a:t>
            </a:r>
            <a:r>
              <a:rPr spc="10" dirty="0"/>
              <a:t> </a:t>
            </a:r>
            <a:r>
              <a:rPr spc="-10" dirty="0"/>
              <a:t>about</a:t>
            </a:r>
            <a:r>
              <a:rPr dirty="0"/>
              <a:t> </a:t>
            </a:r>
            <a:r>
              <a:rPr spc="-35" dirty="0"/>
              <a:t>t</a:t>
            </a:r>
            <a:r>
              <a:rPr spc="-15" dirty="0"/>
              <a:t>opi</a:t>
            </a:r>
            <a:r>
              <a:rPr spc="-10" dirty="0"/>
              <a:t>cs</a:t>
            </a:r>
            <a:r>
              <a:rPr spc="15" dirty="0"/>
              <a:t> </a:t>
            </a:r>
            <a:r>
              <a:rPr spc="-15" dirty="0"/>
              <a:t>suc</a:t>
            </a:r>
            <a:r>
              <a:rPr spc="-10" dirty="0"/>
              <a:t>h as</a:t>
            </a:r>
            <a:r>
              <a:rPr spc="-5" dirty="0"/>
              <a:t> </a:t>
            </a:r>
            <a:r>
              <a:rPr spc="-15" dirty="0"/>
              <a:t>hi</a:t>
            </a:r>
            <a:r>
              <a:rPr spc="-10" dirty="0"/>
              <a:t>s </a:t>
            </a:r>
            <a:r>
              <a:rPr spc="-30" dirty="0"/>
              <a:t>e</a:t>
            </a:r>
            <a:r>
              <a:rPr spc="-15" dirty="0"/>
              <a:t>xpec</a:t>
            </a:r>
            <a:r>
              <a:rPr spc="-30" dirty="0"/>
              <a:t>t</a:t>
            </a:r>
            <a:r>
              <a:rPr spc="-20" dirty="0"/>
              <a:t>a</a:t>
            </a:r>
            <a:r>
              <a:rPr spc="-10" dirty="0"/>
              <a:t>ti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spc="-10" dirty="0"/>
              <a:t>s</a:t>
            </a:r>
            <a:r>
              <a:rPr spc="15" dirty="0"/>
              <a:t> </a:t>
            </a:r>
            <a:r>
              <a:rPr spc="-50" dirty="0"/>
              <a:t>f</a:t>
            </a:r>
            <a:r>
              <a:rPr spc="-15" dirty="0"/>
              <a:t>o</a:t>
            </a:r>
            <a:r>
              <a:rPr spc="-10" dirty="0"/>
              <a:t>r</a:t>
            </a:r>
            <a:r>
              <a:rPr spc="-15" dirty="0"/>
              <a:t> </a:t>
            </a:r>
            <a:r>
              <a:rPr spc="-10" dirty="0"/>
              <a:t>their</a:t>
            </a:r>
            <a:r>
              <a:rPr spc="-5" dirty="0"/>
              <a:t> </a:t>
            </a:r>
            <a:r>
              <a:rPr spc="-15" dirty="0"/>
              <a:t>per</a:t>
            </a:r>
            <a:r>
              <a:rPr spc="-45" dirty="0"/>
              <a:t>f</a:t>
            </a:r>
            <a:r>
              <a:rPr spc="-15" dirty="0"/>
              <a:t>or</a:t>
            </a:r>
            <a:r>
              <a:rPr spc="-30" dirty="0"/>
              <a:t>m</a:t>
            </a:r>
            <a:r>
              <a:rPr spc="-10" dirty="0"/>
              <a:t>ance,</a:t>
            </a:r>
            <a:r>
              <a:rPr spc="10" dirty="0"/>
              <a:t> </a:t>
            </a:r>
            <a:r>
              <a:rPr spc="-15" dirty="0"/>
              <a:t>oppo</a:t>
            </a:r>
            <a:r>
              <a:rPr spc="-20" dirty="0"/>
              <a:t>r</a:t>
            </a:r>
            <a:r>
              <a:rPr spc="-10" dirty="0"/>
              <a:t>tunities</a:t>
            </a:r>
            <a:r>
              <a:rPr spc="35" dirty="0"/>
              <a:t> </a:t>
            </a:r>
            <a:r>
              <a:rPr spc="-50" dirty="0"/>
              <a:t>f</a:t>
            </a:r>
            <a:r>
              <a:rPr spc="-15" dirty="0"/>
              <a:t>o</a:t>
            </a:r>
            <a:r>
              <a:rPr spc="-10" dirty="0"/>
              <a:t>r</a:t>
            </a:r>
            <a:r>
              <a:rPr spc="-15" dirty="0"/>
              <a:t> </a:t>
            </a:r>
            <a:r>
              <a:rPr spc="-10" dirty="0"/>
              <a:t>g</a:t>
            </a:r>
            <a:r>
              <a:rPr spc="-55" dirty="0"/>
              <a:t>r</a:t>
            </a:r>
            <a:r>
              <a:rPr spc="-30" dirty="0"/>
              <a:t>o</a:t>
            </a:r>
            <a:r>
              <a:rPr spc="-10" dirty="0"/>
              <a:t>wth,</a:t>
            </a:r>
            <a:r>
              <a:rPr spc="40" dirty="0"/>
              <a:t> </a:t>
            </a:r>
            <a:r>
              <a:rPr spc="-15" dirty="0"/>
              <a:t>o</a:t>
            </a:r>
            <a:r>
              <a:rPr spc="-10" dirty="0"/>
              <a:t>r</a:t>
            </a:r>
            <a:r>
              <a:rPr dirty="0"/>
              <a:t> </a:t>
            </a:r>
            <a:r>
              <a:rPr spc="-15" dirty="0"/>
              <a:t>o</a:t>
            </a:r>
            <a:r>
              <a:rPr spc="-45" dirty="0"/>
              <a:t>f</a:t>
            </a:r>
            <a:r>
              <a:rPr spc="-65" dirty="0"/>
              <a:t>f</a:t>
            </a:r>
            <a:r>
              <a:rPr spc="-10" dirty="0"/>
              <a:t>ering</a:t>
            </a:r>
            <a:r>
              <a:rPr spc="15" dirty="0"/>
              <a:t> </a:t>
            </a:r>
            <a:r>
              <a:rPr spc="-35" dirty="0"/>
              <a:t>t</a:t>
            </a:r>
            <a:r>
              <a:rPr spc="-10" dirty="0"/>
              <a:t>o</a:t>
            </a:r>
            <a:r>
              <a:rPr spc="-5" dirty="0"/>
              <a:t> </a:t>
            </a:r>
            <a:r>
              <a:rPr spc="-35" dirty="0"/>
              <a:t>t</a:t>
            </a:r>
            <a:r>
              <a:rPr spc="-10" dirty="0"/>
              <a:t>a</a:t>
            </a:r>
            <a:r>
              <a:rPr spc="-65" dirty="0"/>
              <a:t>k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20" dirty="0"/>
              <a:t>mo</a:t>
            </a:r>
            <a:r>
              <a:rPr spc="-40" dirty="0"/>
              <a:t>r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40" dirty="0"/>
              <a:t>r</a:t>
            </a:r>
            <a:r>
              <a:rPr spc="-10" dirty="0"/>
              <a:t>es</a:t>
            </a:r>
            <a:r>
              <a:rPr spc="-15" dirty="0"/>
              <a:t>ponsibi</a:t>
            </a:r>
            <a:r>
              <a:rPr dirty="0"/>
              <a:t>l</a:t>
            </a:r>
            <a:r>
              <a:rPr spc="-10" dirty="0"/>
              <a:t>ity</a:t>
            </a:r>
            <a:r>
              <a:rPr spc="30" dirty="0"/>
              <a:t> </a:t>
            </a:r>
            <a:r>
              <a:rPr spc="-50" dirty="0"/>
              <a:t>f</a:t>
            </a:r>
            <a:r>
              <a:rPr spc="-15" dirty="0"/>
              <a:t>or de</a:t>
            </a:r>
            <a:r>
              <a:rPr spc="-5" dirty="0"/>
              <a:t>c</a:t>
            </a:r>
            <a:r>
              <a:rPr spc="-10" dirty="0"/>
              <a:t>isi</a:t>
            </a:r>
            <a:r>
              <a:rPr spc="-25" dirty="0"/>
              <a:t>o</a:t>
            </a:r>
            <a:r>
              <a:rPr spc="-10" dirty="0"/>
              <a:t>n</a:t>
            </a:r>
            <a:r>
              <a:rPr spc="10" dirty="0"/>
              <a:t> </a:t>
            </a:r>
            <a:r>
              <a:rPr spc="-10" dirty="0"/>
              <a:t>makin</a:t>
            </a:r>
            <a:r>
              <a:rPr spc="-20" dirty="0"/>
              <a:t>g</a:t>
            </a:r>
            <a:r>
              <a:rPr spc="-5" dirty="0"/>
              <a:t>.</a:t>
            </a:r>
          </a:p>
          <a:p>
            <a:pPr marL="12700" marR="5080">
              <a:lnSpc>
                <a:spcPct val="80000"/>
              </a:lnSpc>
              <a:spcBef>
                <a:spcPts val="459"/>
              </a:spcBef>
            </a:pPr>
            <a:r>
              <a:rPr spc="-15" dirty="0"/>
              <a:t>S</a:t>
            </a:r>
            <a:r>
              <a:rPr spc="-5" dirty="0"/>
              <a:t>a</a:t>
            </a:r>
            <a:r>
              <a:rPr spc="-20" dirty="0"/>
              <a:t>m</a:t>
            </a:r>
            <a:r>
              <a:rPr spc="-10" dirty="0"/>
              <a:t> </a:t>
            </a:r>
            <a:r>
              <a:rPr spc="-40" dirty="0"/>
              <a:t>r</a:t>
            </a:r>
            <a:r>
              <a:rPr spc="-10" dirty="0"/>
              <a:t>ecei</a:t>
            </a:r>
            <a:r>
              <a:rPr spc="-45" dirty="0"/>
              <a:t>v</a:t>
            </a:r>
            <a:r>
              <a:rPr spc="-10" dirty="0"/>
              <a:t>ed</a:t>
            </a:r>
            <a:r>
              <a:rPr spc="20" dirty="0"/>
              <a:t> </a:t>
            </a:r>
            <a:r>
              <a:rPr spc="-65" dirty="0"/>
              <a:t>f</a:t>
            </a:r>
            <a:r>
              <a:rPr spc="-10" dirty="0"/>
              <a:t>eedback</a:t>
            </a:r>
            <a:r>
              <a:rPr dirty="0"/>
              <a:t> </a:t>
            </a:r>
            <a:r>
              <a:rPr spc="-15" dirty="0"/>
              <a:t>durin</a:t>
            </a:r>
            <a:r>
              <a:rPr spc="-10" dirty="0"/>
              <a:t>g</a:t>
            </a:r>
            <a:r>
              <a:rPr spc="15" dirty="0"/>
              <a:t> </a:t>
            </a:r>
            <a:r>
              <a:rPr spc="-5" dirty="0"/>
              <a:t>hi</a:t>
            </a:r>
            <a:r>
              <a:rPr dirty="0"/>
              <a:t>s </a:t>
            </a:r>
            <a:r>
              <a:rPr spc="-15" dirty="0"/>
              <a:t>per</a:t>
            </a:r>
            <a:r>
              <a:rPr spc="-50" dirty="0"/>
              <a:t>f</a:t>
            </a:r>
            <a:r>
              <a:rPr spc="-15" dirty="0"/>
              <a:t>o</a:t>
            </a:r>
            <a:r>
              <a:rPr spc="-20" dirty="0"/>
              <a:t>r</a:t>
            </a:r>
            <a:r>
              <a:rPr spc="-15" dirty="0"/>
              <a:t>mance</a:t>
            </a:r>
            <a:r>
              <a:rPr spc="-5" dirty="0"/>
              <a:t> </a:t>
            </a:r>
            <a:r>
              <a:rPr spc="-35" dirty="0"/>
              <a:t>r</a:t>
            </a:r>
            <a:r>
              <a:rPr spc="-20" dirty="0"/>
              <a:t>e</a:t>
            </a:r>
            <a:r>
              <a:rPr spc="-15" dirty="0"/>
              <a:t>v</a:t>
            </a:r>
            <a:r>
              <a:rPr spc="-5" dirty="0"/>
              <a:t>i</a:t>
            </a:r>
            <a:r>
              <a:rPr spc="-25" dirty="0"/>
              <a:t>e</a:t>
            </a:r>
            <a:r>
              <a:rPr spc="-15" dirty="0"/>
              <a:t>w</a:t>
            </a:r>
            <a:r>
              <a:rPr spc="35" dirty="0"/>
              <a:t> </a:t>
            </a:r>
            <a:r>
              <a:rPr spc="-10" dirty="0"/>
              <a:t>th</a:t>
            </a:r>
            <a:r>
              <a:rPr spc="-25" dirty="0"/>
              <a:t>a</a:t>
            </a:r>
            <a:r>
              <a:rPr spc="-10" dirty="0"/>
              <a:t>t </a:t>
            </a:r>
            <a:r>
              <a:rPr spc="-15" dirty="0"/>
              <a:t>su</a:t>
            </a:r>
            <a:r>
              <a:rPr spc="-5" dirty="0"/>
              <a:t>g</a:t>
            </a:r>
            <a:r>
              <a:rPr spc="-30" dirty="0"/>
              <a:t>g</a:t>
            </a:r>
            <a:r>
              <a:rPr spc="-10" dirty="0"/>
              <a:t>e</a:t>
            </a:r>
            <a:r>
              <a:rPr spc="-30" dirty="0"/>
              <a:t>s</a:t>
            </a:r>
            <a:r>
              <a:rPr spc="-35" dirty="0"/>
              <a:t>t</a:t>
            </a:r>
            <a:r>
              <a:rPr spc="-10" dirty="0"/>
              <a:t>ed</a:t>
            </a:r>
            <a:r>
              <a:rPr spc="20" dirty="0"/>
              <a:t> </a:t>
            </a:r>
            <a:r>
              <a:rPr spc="-15" dirty="0"/>
              <a:t>h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s</a:t>
            </a:r>
            <a:r>
              <a:rPr spc="-15" dirty="0"/>
              <a:t>ho</a:t>
            </a:r>
            <a:r>
              <a:rPr spc="-20" dirty="0"/>
              <a:t>u</a:t>
            </a:r>
            <a:r>
              <a:rPr dirty="0"/>
              <a:t>ld </a:t>
            </a:r>
            <a:r>
              <a:rPr spc="-50" dirty="0"/>
              <a:t>f</a:t>
            </a:r>
            <a:r>
              <a:rPr spc="-15" dirty="0"/>
              <a:t>ocu</a:t>
            </a:r>
            <a:r>
              <a:rPr spc="-10" dirty="0"/>
              <a:t>s</a:t>
            </a:r>
            <a:r>
              <a:rPr spc="-5" dirty="0"/>
              <a:t> 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-5" dirty="0"/>
              <a:t> </a:t>
            </a:r>
            <a:r>
              <a:rPr spc="-15" dirty="0"/>
              <a:t>hi</a:t>
            </a:r>
            <a:r>
              <a:rPr spc="-10" dirty="0"/>
              <a:t>s</a:t>
            </a:r>
            <a:r>
              <a:rPr dirty="0"/>
              <a:t> 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35" dirty="0"/>
              <a:t>t</a:t>
            </a:r>
            <a:r>
              <a:rPr spc="-10" dirty="0"/>
              <a:t>erpe</a:t>
            </a:r>
            <a:r>
              <a:rPr spc="-50" dirty="0"/>
              <a:t>r</a:t>
            </a:r>
            <a:r>
              <a:rPr spc="-15" dirty="0"/>
              <a:t>sona</a:t>
            </a:r>
            <a:r>
              <a:rPr spc="-5" dirty="0"/>
              <a:t>l</a:t>
            </a:r>
            <a:r>
              <a:rPr spc="20" dirty="0"/>
              <a:t> </a:t>
            </a:r>
            <a:r>
              <a:rPr spc="-15" dirty="0"/>
              <a:t>skill</a:t>
            </a:r>
            <a:r>
              <a:rPr spc="-10" dirty="0"/>
              <a:t>s as</a:t>
            </a:r>
            <a:r>
              <a:rPr spc="-5" dirty="0"/>
              <a:t> </a:t>
            </a:r>
            <a:r>
              <a:rPr spc="-10" dirty="0"/>
              <a:t>a</a:t>
            </a:r>
            <a:r>
              <a:rPr dirty="0"/>
              <a:t> </a:t>
            </a:r>
            <a:r>
              <a:rPr spc="-40" dirty="0"/>
              <a:t>w</a:t>
            </a:r>
            <a:r>
              <a:rPr spc="-45" dirty="0"/>
              <a:t>a</a:t>
            </a:r>
            <a:r>
              <a:rPr spc="-10" dirty="0"/>
              <a:t>y</a:t>
            </a:r>
            <a:r>
              <a:rPr spc="5" dirty="0"/>
              <a:t> </a:t>
            </a:r>
            <a:r>
              <a:rPr spc="-35" dirty="0"/>
              <a:t>t</a:t>
            </a:r>
            <a:r>
              <a:rPr spc="-10" dirty="0"/>
              <a:t>o</a:t>
            </a:r>
            <a:r>
              <a:rPr spc="-5" dirty="0"/>
              <a:t> </a:t>
            </a:r>
            <a:r>
              <a:rPr spc="-15" dirty="0"/>
              <a:t>hel</a:t>
            </a:r>
            <a:r>
              <a:rPr spc="-10" dirty="0"/>
              <a:t>p</a:t>
            </a:r>
            <a:r>
              <a:rPr spc="15" dirty="0"/>
              <a:t> </a:t>
            </a:r>
            <a:r>
              <a:rPr spc="-15" dirty="0"/>
              <a:t>hi</a:t>
            </a:r>
            <a:r>
              <a:rPr spc="-10" dirty="0"/>
              <a:t>s</a:t>
            </a:r>
            <a:r>
              <a:rPr spc="15" dirty="0"/>
              <a:t> </a:t>
            </a:r>
            <a:r>
              <a:rPr spc="-10" dirty="0"/>
              <a:t>empl</a:t>
            </a:r>
            <a:r>
              <a:rPr spc="-30" dirty="0"/>
              <a:t>oy</a:t>
            </a:r>
            <a:r>
              <a:rPr spc="-10" dirty="0"/>
              <a:t>e</a:t>
            </a:r>
            <a:r>
              <a:rPr spc="-5" dirty="0"/>
              <a:t>e</a:t>
            </a:r>
            <a:r>
              <a:rPr spc="-10" dirty="0"/>
              <a:t>s</a:t>
            </a:r>
            <a:r>
              <a:rPr spc="5" dirty="0"/>
              <a:t> </a:t>
            </a:r>
            <a:r>
              <a:rPr spc="-15" dirty="0"/>
              <a:t>bec</a:t>
            </a:r>
            <a:r>
              <a:rPr spc="-20" dirty="0"/>
              <a:t>o</a:t>
            </a:r>
            <a:r>
              <a:rPr spc="-15" dirty="0"/>
              <a:t>me</a:t>
            </a:r>
            <a:r>
              <a:rPr spc="-5" dirty="0"/>
              <a:t> </a:t>
            </a:r>
            <a:r>
              <a:rPr spc="-15" dirty="0"/>
              <a:t>mo</a:t>
            </a:r>
            <a:r>
              <a:rPr spc="-40" dirty="0"/>
              <a:t>r</a:t>
            </a:r>
            <a:r>
              <a:rPr spc="-10" dirty="0"/>
              <a:t>e en</a:t>
            </a:r>
            <a:r>
              <a:rPr spc="-50" dirty="0"/>
              <a:t>g</a:t>
            </a:r>
            <a:r>
              <a:rPr spc="-10" dirty="0"/>
              <a:t>a</a:t>
            </a:r>
            <a:r>
              <a:rPr spc="-25" dirty="0"/>
              <a:t>g</a:t>
            </a:r>
            <a:r>
              <a:rPr spc="-10" dirty="0"/>
              <a:t>ed</a:t>
            </a:r>
            <a:r>
              <a:rPr spc="25" dirty="0"/>
              <a:t> </a:t>
            </a:r>
            <a:r>
              <a:rPr spc="-10" dirty="0"/>
              <a:t>with</a:t>
            </a:r>
            <a:r>
              <a:rPr spc="5" dirty="0"/>
              <a:t> </a:t>
            </a:r>
            <a:r>
              <a:rPr spc="-10" dirty="0"/>
              <a:t>their</a:t>
            </a:r>
            <a:r>
              <a:rPr spc="10" dirty="0"/>
              <a:t> </a:t>
            </a:r>
            <a:r>
              <a:rPr spc="-30" dirty="0"/>
              <a:t>w</a:t>
            </a:r>
            <a:r>
              <a:rPr spc="-15" dirty="0"/>
              <a:t>or</a:t>
            </a:r>
            <a:r>
              <a:rPr spc="-10" dirty="0"/>
              <a:t>k</a:t>
            </a:r>
            <a:r>
              <a:rPr dirty="0"/>
              <a:t> </a:t>
            </a:r>
            <a:r>
              <a:rPr spc="-10" dirty="0"/>
              <a:t>and</a:t>
            </a:r>
            <a:r>
              <a:rPr dirty="0"/>
              <a:t> </a:t>
            </a:r>
            <a:r>
              <a:rPr spc="-10" dirty="0"/>
              <a:t>the</a:t>
            </a:r>
            <a:r>
              <a:rPr spc="5" dirty="0"/>
              <a:t> </a:t>
            </a:r>
            <a:r>
              <a:rPr spc="-10" dirty="0"/>
              <a:t>a</a:t>
            </a:r>
            <a:r>
              <a:rPr spc="-25" dirty="0"/>
              <a:t>g</a:t>
            </a:r>
            <a:r>
              <a:rPr spc="-10" dirty="0"/>
              <a:t>enc</a:t>
            </a:r>
            <a:r>
              <a:rPr spc="-125" dirty="0"/>
              <a:t>y</a:t>
            </a:r>
            <a:r>
              <a:rPr spc="-5" dirty="0"/>
              <a:t>.</a:t>
            </a:r>
            <a:r>
              <a:rPr spc="-10" dirty="0"/>
              <a:t> Since</a:t>
            </a:r>
            <a:r>
              <a:rPr spc="-5" dirty="0"/>
              <a:t> </a:t>
            </a:r>
            <a:r>
              <a:rPr spc="-15" dirty="0"/>
              <a:t>h</a:t>
            </a:r>
            <a:r>
              <a:rPr spc="-10" dirty="0"/>
              <a:t>e</a:t>
            </a:r>
            <a:r>
              <a:rPr spc="5" dirty="0"/>
              <a:t> </a:t>
            </a:r>
            <a:r>
              <a:rPr spc="-40" dirty="0"/>
              <a:t>r</a:t>
            </a:r>
            <a:r>
              <a:rPr spc="-10" dirty="0"/>
              <a:t>ecei</a:t>
            </a:r>
            <a:r>
              <a:rPr spc="-40" dirty="0"/>
              <a:t>v</a:t>
            </a:r>
            <a:r>
              <a:rPr spc="-10" dirty="0"/>
              <a:t>ed</a:t>
            </a:r>
            <a:r>
              <a:rPr spc="25" dirty="0"/>
              <a:t> </a:t>
            </a:r>
            <a:r>
              <a:rPr spc="-10" dirty="0"/>
              <a:t>this</a:t>
            </a:r>
            <a:r>
              <a:rPr spc="-5" dirty="0"/>
              <a:t> </a:t>
            </a:r>
            <a:r>
              <a:rPr spc="-60" dirty="0"/>
              <a:t>f</a:t>
            </a:r>
            <a:r>
              <a:rPr spc="-10" dirty="0"/>
              <a:t>e</a:t>
            </a:r>
            <a:r>
              <a:rPr spc="-5" dirty="0"/>
              <a:t>e</a:t>
            </a:r>
            <a:r>
              <a:rPr spc="-15" dirty="0"/>
              <a:t>dba</a:t>
            </a:r>
            <a:r>
              <a:rPr spc="-5" dirty="0"/>
              <a:t>c</a:t>
            </a:r>
            <a:r>
              <a:rPr spc="-10" dirty="0"/>
              <a:t>k,</a:t>
            </a:r>
            <a:r>
              <a:rPr spc="-5" dirty="0"/>
              <a:t> </a:t>
            </a:r>
            <a:r>
              <a:rPr spc="-15" dirty="0"/>
              <a:t>S</a:t>
            </a:r>
            <a:r>
              <a:rPr spc="-5" dirty="0"/>
              <a:t>a</a:t>
            </a:r>
            <a:r>
              <a:rPr spc="-20" dirty="0"/>
              <a:t>m</a:t>
            </a:r>
            <a:r>
              <a:rPr spc="-5" dirty="0"/>
              <a:t> </a:t>
            </a:r>
            <a:r>
              <a:rPr spc="-15" dirty="0"/>
              <a:t>has bec</a:t>
            </a:r>
            <a:r>
              <a:rPr spc="-20" dirty="0"/>
              <a:t>o</a:t>
            </a:r>
            <a:r>
              <a:rPr spc="-15" dirty="0"/>
              <a:t>me</a:t>
            </a:r>
            <a:r>
              <a:rPr spc="-5" dirty="0"/>
              <a:t> </a:t>
            </a:r>
            <a:r>
              <a:rPr spc="-10" dirty="0"/>
              <a:t>le</a:t>
            </a:r>
            <a:r>
              <a:rPr spc="-5" dirty="0"/>
              <a:t>s</a:t>
            </a:r>
            <a:r>
              <a:rPr spc="-10" dirty="0"/>
              <a:t>s e</a:t>
            </a:r>
            <a:r>
              <a:rPr spc="-20" dirty="0"/>
              <a:t>n</a:t>
            </a:r>
            <a:r>
              <a:rPr spc="-10" dirty="0"/>
              <a:t>thusia</a:t>
            </a:r>
            <a:r>
              <a:rPr spc="-30" dirty="0"/>
              <a:t>s</a:t>
            </a:r>
            <a:r>
              <a:rPr spc="-10" dirty="0"/>
              <a:t>tic</a:t>
            </a:r>
            <a:r>
              <a:rPr dirty="0"/>
              <a:t> </a:t>
            </a:r>
            <a:r>
              <a:rPr spc="-10" dirty="0"/>
              <a:t>a</a:t>
            </a:r>
            <a:r>
              <a:rPr spc="-15" dirty="0"/>
              <a:t>n</a:t>
            </a:r>
            <a:r>
              <a:rPr spc="-10" dirty="0"/>
              <a:t>d</a:t>
            </a:r>
            <a:r>
              <a:rPr spc="-5" dirty="0"/>
              <a:t> i</a:t>
            </a:r>
            <a:r>
              <a:rPr spc="-45" dirty="0"/>
              <a:t>n</a:t>
            </a:r>
            <a:r>
              <a:rPr spc="-30" dirty="0"/>
              <a:t>v</a:t>
            </a:r>
            <a:r>
              <a:rPr spc="-15" dirty="0"/>
              <a:t>ol</a:t>
            </a:r>
            <a:r>
              <a:rPr spc="-40" dirty="0"/>
              <a:t>v</a:t>
            </a:r>
            <a:r>
              <a:rPr spc="-10" dirty="0"/>
              <a:t>ed</a:t>
            </a:r>
            <a:r>
              <a:rPr spc="50" dirty="0"/>
              <a:t> </a:t>
            </a:r>
            <a:r>
              <a:rPr spc="-10" dirty="0"/>
              <a:t>in</a:t>
            </a:r>
            <a:r>
              <a:rPr spc="-5" dirty="0"/>
              <a:t> </a:t>
            </a:r>
            <a:r>
              <a:rPr spc="-15" dirty="0"/>
              <a:t>hi</a:t>
            </a:r>
            <a:r>
              <a:rPr spc="-10" dirty="0"/>
              <a:t>s</a:t>
            </a:r>
            <a:r>
              <a:rPr dirty="0"/>
              <a:t> </a:t>
            </a:r>
            <a:r>
              <a:rPr spc="-25" dirty="0"/>
              <a:t>w</a:t>
            </a:r>
            <a:r>
              <a:rPr spc="-15" dirty="0"/>
              <a:t>ork</a:t>
            </a:r>
            <a:r>
              <a:rPr spc="-5" dirty="0"/>
              <a:t>.</a:t>
            </a:r>
            <a:r>
              <a:rPr spc="-10" dirty="0"/>
              <a:t> </a:t>
            </a:r>
            <a:r>
              <a:rPr spc="-20" dirty="0"/>
              <a:t>H</a:t>
            </a:r>
            <a:r>
              <a:rPr spc="-10" dirty="0"/>
              <a:t>e</a:t>
            </a:r>
            <a:r>
              <a:rPr spc="10" dirty="0"/>
              <a:t> </a:t>
            </a:r>
            <a:r>
              <a:rPr spc="-15" dirty="0"/>
              <a:t>of</a:t>
            </a:r>
            <a:r>
              <a:rPr spc="-40" dirty="0"/>
              <a:t>t</a:t>
            </a:r>
            <a:r>
              <a:rPr spc="-10" dirty="0"/>
              <a:t>en</a:t>
            </a:r>
            <a:r>
              <a:rPr dirty="0"/>
              <a:t> </a:t>
            </a:r>
            <a:r>
              <a:rPr spc="-10" dirty="0"/>
              <a:t>le</a:t>
            </a:r>
            <a:r>
              <a:rPr spc="-45" dirty="0"/>
              <a:t>a</a:t>
            </a:r>
            <a:r>
              <a:rPr spc="-40" dirty="0"/>
              <a:t>v</a:t>
            </a:r>
            <a:r>
              <a:rPr spc="-10" dirty="0"/>
              <a:t>es</a:t>
            </a:r>
            <a:r>
              <a:rPr spc="25" dirty="0"/>
              <a:t> </a:t>
            </a:r>
            <a:r>
              <a:rPr spc="-30" dirty="0"/>
              <a:t>w</a:t>
            </a:r>
            <a:r>
              <a:rPr spc="-15" dirty="0"/>
              <a:t>or</a:t>
            </a:r>
            <a:r>
              <a:rPr spc="-10" dirty="0"/>
              <a:t>k e</a:t>
            </a:r>
            <a:r>
              <a:rPr spc="-5" dirty="0"/>
              <a:t>a</a:t>
            </a:r>
            <a:r>
              <a:rPr spc="-10" dirty="0"/>
              <a:t>rly</a:t>
            </a:r>
            <a:r>
              <a:rPr spc="15" dirty="0"/>
              <a:t> </a:t>
            </a:r>
            <a:r>
              <a:rPr spc="-10" dirty="0"/>
              <a:t>and</a:t>
            </a:r>
            <a:r>
              <a:rPr spc="-5" dirty="0"/>
              <a:t> </a:t>
            </a:r>
            <a:r>
              <a:rPr spc="-45" dirty="0"/>
              <a:t>a</a:t>
            </a:r>
            <a:r>
              <a:rPr spc="-30" dirty="0"/>
              <a:t>v</a:t>
            </a:r>
            <a:r>
              <a:rPr spc="-15" dirty="0"/>
              <a:t>oid</a:t>
            </a:r>
            <a:r>
              <a:rPr spc="-10" dirty="0"/>
              <a:t>s</a:t>
            </a:r>
            <a:r>
              <a:rPr spc="15" dirty="0"/>
              <a:t> </a:t>
            </a:r>
            <a:r>
              <a:rPr spc="-15" dirty="0"/>
              <a:t>h</a:t>
            </a:r>
            <a:r>
              <a:rPr spc="-45" dirty="0"/>
              <a:t>a</a:t>
            </a:r>
            <a:r>
              <a:rPr spc="-10" dirty="0"/>
              <a:t>v</a:t>
            </a:r>
            <a:r>
              <a:rPr spc="-15" dirty="0"/>
              <a:t>in</a:t>
            </a:r>
            <a:r>
              <a:rPr spc="-10" dirty="0"/>
              <a:t>g</a:t>
            </a:r>
            <a:r>
              <a:rPr spc="30" dirty="0"/>
              <a:t> </a:t>
            </a:r>
            <a:r>
              <a:rPr spc="-15" dirty="0"/>
              <a:t>on</a:t>
            </a:r>
            <a:r>
              <a:rPr spc="-5" dirty="0"/>
              <a:t>e</a:t>
            </a:r>
            <a:r>
              <a:rPr spc="-15" dirty="0"/>
              <a:t>-o</a:t>
            </a:r>
            <a:r>
              <a:rPr spc="-10" dirty="0"/>
              <a:t>n</a:t>
            </a:r>
            <a:r>
              <a:rPr spc="-15" dirty="0"/>
              <a:t>-on</a:t>
            </a:r>
            <a:r>
              <a:rPr spc="-10" dirty="0"/>
              <a:t>e</a:t>
            </a:r>
            <a:r>
              <a:rPr spc="35" dirty="0"/>
              <a:t> </a:t>
            </a:r>
            <a:r>
              <a:rPr spc="-20" dirty="0"/>
              <a:t>c</a:t>
            </a:r>
            <a:r>
              <a:rPr spc="-15" dirty="0"/>
              <a:t>o</a:t>
            </a:r>
            <a:r>
              <a:rPr spc="-50" dirty="0"/>
              <a:t>n</a:t>
            </a:r>
            <a:r>
              <a:rPr spc="-40" dirty="0"/>
              <a:t>v</a:t>
            </a:r>
            <a:r>
              <a:rPr spc="-10" dirty="0"/>
              <a:t>e</a:t>
            </a:r>
            <a:r>
              <a:rPr spc="-45" dirty="0"/>
              <a:t>r</a:t>
            </a:r>
            <a:r>
              <a:rPr spc="-15" dirty="0"/>
              <a:t>sation</a:t>
            </a:r>
            <a:r>
              <a:rPr spc="-10" dirty="0"/>
              <a:t>s</a:t>
            </a:r>
            <a:r>
              <a:rPr spc="25" dirty="0"/>
              <a:t> </a:t>
            </a:r>
            <a:r>
              <a:rPr spc="-10" dirty="0"/>
              <a:t>with</a:t>
            </a:r>
            <a:r>
              <a:rPr spc="5" dirty="0"/>
              <a:t> </a:t>
            </a:r>
            <a:r>
              <a:rPr spc="-15" dirty="0"/>
              <a:t>hi</a:t>
            </a:r>
            <a:r>
              <a:rPr spc="-10" dirty="0"/>
              <a:t>s </a:t>
            </a:r>
            <a:r>
              <a:rPr spc="-35" dirty="0"/>
              <a:t>t</a:t>
            </a:r>
            <a:r>
              <a:rPr spc="-10" dirty="0"/>
              <a:t>e</a:t>
            </a:r>
            <a:r>
              <a:rPr spc="-5" dirty="0"/>
              <a:t>a</a:t>
            </a:r>
            <a:r>
              <a:rPr spc="-10" dirty="0"/>
              <a:t>m.</a:t>
            </a:r>
            <a:r>
              <a:rPr spc="-5" dirty="0"/>
              <a:t> </a:t>
            </a:r>
            <a:r>
              <a:rPr spc="-20" dirty="0"/>
              <a:t>H</a:t>
            </a:r>
            <a:r>
              <a:rPr spc="-10" dirty="0"/>
              <a:t>e</a:t>
            </a:r>
            <a:r>
              <a:rPr spc="15" dirty="0"/>
              <a:t> </a:t>
            </a:r>
            <a:r>
              <a:rPr spc="-10" dirty="0"/>
              <a:t>kn</a:t>
            </a:r>
            <a:r>
              <a:rPr spc="-30" dirty="0"/>
              <a:t>ow</a:t>
            </a:r>
            <a:r>
              <a:rPr spc="-10" dirty="0"/>
              <a:t>s</a:t>
            </a:r>
            <a:r>
              <a:rPr dirty="0"/>
              <a:t> </a:t>
            </a:r>
            <a:r>
              <a:rPr spc="-10" dirty="0"/>
              <a:t>th</a:t>
            </a:r>
            <a:r>
              <a:rPr spc="-20" dirty="0"/>
              <a:t>a</a:t>
            </a:r>
            <a:r>
              <a:rPr spc="-10" dirty="0"/>
              <a:t>t this</a:t>
            </a:r>
            <a:r>
              <a:rPr spc="-5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>
                <a:latin typeface="Calibri"/>
                <a:cs typeface="Calibri"/>
              </a:rPr>
              <a:t>h</a:t>
            </a:r>
            <a:r>
              <a:rPr spc="-45" dirty="0">
                <a:latin typeface="Calibri"/>
                <a:cs typeface="Calibri"/>
              </a:rPr>
              <a:t>a</a:t>
            </a:r>
            <a:r>
              <a:rPr spc="-20" dirty="0">
                <a:latin typeface="Calibri"/>
                <a:cs typeface="Calibri"/>
              </a:rPr>
              <a:t>v</a:t>
            </a:r>
            <a:r>
              <a:rPr spc="-10" dirty="0">
                <a:latin typeface="Calibri"/>
                <a:cs typeface="Calibri"/>
              </a:rPr>
              <a:t>ing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 ne</a:t>
            </a:r>
            <a:r>
              <a:rPr spc="-50" dirty="0">
                <a:latin typeface="Calibri"/>
                <a:cs typeface="Calibri"/>
              </a:rPr>
              <a:t>g</a:t>
            </a:r>
            <a:r>
              <a:rPr spc="-2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ti</a:t>
            </a:r>
            <a:r>
              <a:rPr spc="-35" dirty="0">
                <a:latin typeface="Calibri"/>
                <a:cs typeface="Calibri"/>
              </a:rPr>
              <a:t>v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e</a:t>
            </a:r>
            <a:r>
              <a:rPr spc="-40" dirty="0">
                <a:latin typeface="Calibri"/>
                <a:cs typeface="Calibri"/>
              </a:rPr>
              <a:t>f</a:t>
            </a:r>
            <a:r>
              <a:rPr spc="-65" dirty="0">
                <a:latin typeface="Calibri"/>
                <a:cs typeface="Calibri"/>
              </a:rPr>
              <a:t>f</a:t>
            </a:r>
            <a:r>
              <a:rPr spc="-10" dirty="0">
                <a:latin typeface="Calibri"/>
                <a:cs typeface="Calibri"/>
              </a:rPr>
              <a:t>ect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his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t</a:t>
            </a:r>
            <a:r>
              <a:rPr spc="-15" dirty="0">
                <a:latin typeface="Calibri"/>
                <a:cs typeface="Calibri"/>
              </a:rPr>
              <a:t>eam</a:t>
            </a:r>
            <a:r>
              <a:rPr spc="-135" dirty="0">
                <a:latin typeface="Calibri"/>
                <a:cs typeface="Calibri"/>
              </a:rPr>
              <a:t>’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en</a:t>
            </a:r>
            <a:r>
              <a:rPr spc="-50" dirty="0">
                <a:latin typeface="Calibri"/>
                <a:cs typeface="Calibri"/>
              </a:rPr>
              <a:t>g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30" dirty="0">
                <a:latin typeface="Calibri"/>
                <a:cs typeface="Calibri"/>
              </a:rPr>
              <a:t>g</a:t>
            </a:r>
            <a:r>
              <a:rPr spc="-15" dirty="0">
                <a:latin typeface="Calibri"/>
                <a:cs typeface="Calibri"/>
              </a:rPr>
              <a:t>eme</a:t>
            </a:r>
            <a:r>
              <a:rPr spc="-25" dirty="0">
                <a:latin typeface="Calibri"/>
                <a:cs typeface="Calibri"/>
              </a:rPr>
              <a:t>n</a:t>
            </a:r>
            <a:r>
              <a:rPr spc="-10" dirty="0">
                <a:latin typeface="Calibri"/>
                <a:cs typeface="Calibri"/>
              </a:rPr>
              <a:t>t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and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moti</a:t>
            </a:r>
            <a:r>
              <a:rPr spc="-45" dirty="0">
                <a:latin typeface="Calibri"/>
                <a:cs typeface="Calibri"/>
              </a:rPr>
              <a:t>v</a:t>
            </a:r>
            <a:r>
              <a:rPr spc="-20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ti</a:t>
            </a:r>
            <a:r>
              <a:rPr spc="-10" dirty="0">
                <a:latin typeface="Calibri"/>
                <a:cs typeface="Calibri"/>
              </a:rPr>
              <a:t>on,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but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he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does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/>
              <a:t>no</a:t>
            </a:r>
            <a:r>
              <a:rPr spc="-10" dirty="0"/>
              <a:t>t</a:t>
            </a:r>
            <a:r>
              <a:rPr dirty="0"/>
              <a:t> </a:t>
            </a:r>
            <a:r>
              <a:rPr spc="-10" dirty="0"/>
              <a:t>kn</a:t>
            </a:r>
            <a:r>
              <a:rPr spc="-25" dirty="0"/>
              <a:t>o</a:t>
            </a:r>
            <a:r>
              <a:rPr spc="-15" dirty="0"/>
              <a:t>w</a:t>
            </a:r>
            <a:r>
              <a:rPr spc="10" dirty="0"/>
              <a:t> </a:t>
            </a:r>
            <a:r>
              <a:rPr spc="-15" dirty="0"/>
              <a:t>wh</a:t>
            </a:r>
            <a:r>
              <a:rPr spc="-20" dirty="0"/>
              <a:t>a</a:t>
            </a:r>
            <a:r>
              <a:rPr spc="-10" dirty="0"/>
              <a:t>t</a:t>
            </a:r>
            <a:r>
              <a:rPr spc="-5" dirty="0"/>
              <a:t> </a:t>
            </a:r>
            <a:r>
              <a:rPr spc="-30" dirty="0"/>
              <a:t>t</a:t>
            </a:r>
            <a:r>
              <a:rPr spc="-10" dirty="0"/>
              <a:t>o</a:t>
            </a:r>
            <a:r>
              <a:rPr spc="-5" dirty="0"/>
              <a:t> </a:t>
            </a:r>
            <a:r>
              <a:rPr spc="-15" dirty="0"/>
              <a:t>do.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13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En</a:t>
            </a:r>
            <a:r>
              <a:rPr spc="-40" dirty="0"/>
              <a:t>g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Sc</a:t>
            </a:r>
            <a:r>
              <a:rPr spc="-5" dirty="0"/>
              <a:t>enari</a:t>
            </a:r>
            <a:r>
              <a:rPr dirty="0"/>
              <a:t>o</a:t>
            </a:r>
            <a:r>
              <a:rPr spc="-20" dirty="0"/>
              <a:t> </a:t>
            </a:r>
            <a:r>
              <a:rPr spc="-5" dirty="0"/>
              <a:t>#2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55187"/>
            <a:ext cx="4853305" cy="4681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5240" indent="-342900">
              <a:lnSpc>
                <a:spcPct val="9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200" spc="-20" dirty="0">
                <a:latin typeface="Calibri"/>
                <a:cs typeface="Calibri"/>
              </a:rPr>
              <a:t>Sam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10" dirty="0">
                <a:latin typeface="Calibri"/>
                <a:cs typeface="Calibri"/>
              </a:rPr>
              <a:t>as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highl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60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30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-5" dirty="0">
                <a:latin typeface="Calibri"/>
                <a:cs typeface="Calibri"/>
              </a:rPr>
              <a:t> hi</a:t>
            </a:r>
            <a:r>
              <a:rPr sz="2200" dirty="0">
                <a:latin typeface="Calibri"/>
                <a:cs typeface="Calibri"/>
              </a:rPr>
              <a:t>s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omotion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bu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per</a:t>
            </a:r>
            <a:r>
              <a:rPr sz="2200" spc="-60" dirty="0">
                <a:latin typeface="Calibri"/>
                <a:cs typeface="Calibri"/>
              </a:rPr>
              <a:t>f</a:t>
            </a:r>
            <a:r>
              <a:rPr sz="2200" spc="-20" dirty="0">
                <a:latin typeface="Calibri"/>
                <a:cs typeface="Calibri"/>
              </a:rPr>
              <a:t>ormance</a:t>
            </a:r>
            <a:r>
              <a:rPr sz="2200" spc="-10" dirty="0">
                <a:latin typeface="Calibri"/>
                <a:cs typeface="Calibri"/>
              </a:rPr>
              <a:t> ele</a:t>
            </a:r>
            <a:r>
              <a:rPr sz="2200" spc="-30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hi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j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equi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supe</a:t>
            </a:r>
            <a:r>
              <a:rPr sz="2200" spc="1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vi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ion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on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-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-o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action with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empl</a:t>
            </a:r>
            <a:r>
              <a:rPr sz="2200" spc="-3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y</a:t>
            </a:r>
            <a:r>
              <a:rPr sz="2200" spc="-15" dirty="0">
                <a:latin typeface="Calibri"/>
                <a:cs typeface="Calibri"/>
              </a:rPr>
              <a:t>ees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</a:t>
            </a:r>
            <a:r>
              <a:rPr sz="2200" spc="-85" dirty="0">
                <a:latin typeface="Calibri"/>
                <a:cs typeface="Calibri"/>
              </a:rPr>
              <a:t>k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him</a:t>
            </a:r>
            <a:r>
              <a:rPr sz="2200" spc="-15" dirty="0">
                <a:latin typeface="Calibri"/>
                <a:cs typeface="Calibri"/>
              </a:rPr>
              <a:t> un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m</a:t>
            </a:r>
            <a:r>
              <a:rPr sz="2200" spc="-60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or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able.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esul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is </a:t>
            </a:r>
            <a:r>
              <a:rPr sz="2200" spc="-2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oming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less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60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g</a:t>
            </a:r>
            <a:r>
              <a:rPr sz="2200" spc="-10" dirty="0">
                <a:latin typeface="Calibri"/>
                <a:cs typeface="Calibri"/>
              </a:rPr>
              <a:t>ed.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Wh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f</a:t>
            </a:r>
            <a:r>
              <a:rPr sz="2200" spc="-70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ect will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hi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5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eam's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30" dirty="0">
                <a:latin typeface="Calibri"/>
                <a:cs typeface="Calibri"/>
              </a:rPr>
              <a:t>ev</a:t>
            </a:r>
            <a:r>
              <a:rPr sz="2200" spc="-10" dirty="0">
                <a:latin typeface="Calibri"/>
                <a:cs typeface="Calibri"/>
              </a:rPr>
              <a:t>el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of en</a:t>
            </a:r>
            <a:r>
              <a:rPr sz="2200" spc="-60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eme</a:t>
            </a:r>
            <a:r>
              <a:rPr sz="2200" spc="-5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t?</a:t>
            </a:r>
            <a:endParaRPr sz="2200">
              <a:latin typeface="Calibri"/>
              <a:cs typeface="Calibri"/>
            </a:endParaRPr>
          </a:p>
          <a:p>
            <a:pPr marL="355600" marR="273685" indent="-342900" algn="just">
              <a:lnSpc>
                <a:spcPct val="90100"/>
              </a:lnSpc>
              <a:spcBef>
                <a:spcPts val="525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If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y</a:t>
            </a:r>
            <a:r>
              <a:rPr sz="2200" spc="-15" dirty="0">
                <a:latin typeface="Calibri"/>
                <a:cs typeface="Calibri"/>
              </a:rPr>
              <a:t>ou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w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Sam'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supe</a:t>
            </a:r>
            <a:r>
              <a:rPr sz="2200" spc="1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vi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y</a:t>
            </a:r>
            <a:r>
              <a:rPr sz="2200" spc="-15" dirty="0">
                <a:latin typeface="Calibri"/>
                <a:cs typeface="Calibri"/>
              </a:rPr>
              <a:t>ou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noticed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chan</a:t>
            </a:r>
            <a:r>
              <a:rPr sz="2200" spc="-50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beh</a:t>
            </a:r>
            <a:r>
              <a:rPr sz="2200" spc="-5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vio</a:t>
            </a:r>
            <a:r>
              <a:rPr sz="2200" spc="-204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15" dirty="0">
                <a:latin typeface="Calibri"/>
                <a:cs typeface="Calibri"/>
              </a:rPr>
              <a:t> wh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15" dirty="0">
                <a:latin typeface="Calibri"/>
                <a:cs typeface="Calibri"/>
              </a:rPr>
              <a:t>ould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y</a:t>
            </a:r>
            <a:r>
              <a:rPr sz="2200" spc="-15" dirty="0">
                <a:latin typeface="Calibri"/>
                <a:cs typeface="Calibri"/>
              </a:rPr>
              <a:t>ou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do?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525"/>
              </a:spcBef>
              <a:buFont typeface="Wingdings"/>
              <a:buChar char=""/>
              <a:tabLst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If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Sam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eally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chan</a:t>
            </a:r>
            <a:r>
              <a:rPr sz="2200" spc="-50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things and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g</a:t>
            </a:r>
            <a:r>
              <a:rPr sz="2200" spc="-3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</a:t>
            </a:r>
            <a:r>
              <a:rPr sz="2200" dirty="0">
                <a:latin typeface="Calibri"/>
                <a:cs typeface="Calibri"/>
              </a:rPr>
              <a:t>s </a:t>
            </a:r>
            <a:r>
              <a:rPr sz="2200" spc="-4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eam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65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g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-10" dirty="0">
                <a:latin typeface="Calibri"/>
                <a:cs typeface="Calibri"/>
              </a:rPr>
              <a:t>eir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w</a:t>
            </a:r>
            <a:r>
              <a:rPr sz="2200" spc="-15" dirty="0">
                <a:latin typeface="Calibri"/>
                <a:cs typeface="Calibri"/>
              </a:rPr>
              <a:t>ork,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wh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ould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do?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En</a:t>
            </a:r>
            <a:r>
              <a:rPr spc="-40" dirty="0"/>
              <a:t>g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 Sc</a:t>
            </a:r>
            <a:r>
              <a:rPr spc="-5" dirty="0"/>
              <a:t>enari</a:t>
            </a:r>
            <a:r>
              <a:rPr dirty="0"/>
              <a:t>o</a:t>
            </a:r>
            <a:r>
              <a:rPr spc="-20" dirty="0"/>
              <a:t> </a:t>
            </a:r>
            <a:r>
              <a:rPr spc="5" dirty="0"/>
              <a:t>#</a:t>
            </a:r>
            <a:r>
              <a:rPr dirty="0"/>
              <a:t>2</a:t>
            </a:r>
            <a:r>
              <a:rPr spc="-10" dirty="0"/>
              <a:t> </a:t>
            </a:r>
            <a:r>
              <a:rPr spc="-5" dirty="0"/>
              <a:t>Debri</a:t>
            </a:r>
            <a:r>
              <a:rPr spc="-10" dirty="0"/>
              <a:t>e</a:t>
            </a:r>
            <a:r>
              <a:rPr dirty="0"/>
              <a:t>f</a:t>
            </a:r>
          </a:p>
        </p:txBody>
      </p:sp>
      <p:sp>
        <p:nvSpPr>
          <p:cNvPr id="7" name="object 7"/>
          <p:cNvSpPr/>
          <p:nvPr/>
        </p:nvSpPr>
        <p:spPr>
          <a:xfrm>
            <a:off x="6015101" y="2240293"/>
            <a:ext cx="2543175" cy="2350135"/>
          </a:xfrm>
          <a:custGeom>
            <a:avLst/>
            <a:gdLst/>
            <a:ahLst/>
            <a:cxnLst/>
            <a:rect l="l" t="t" r="r" b="b"/>
            <a:pathLst>
              <a:path w="2543175" h="2350135">
                <a:moveTo>
                  <a:pt x="2542917" y="0"/>
                </a:moveTo>
                <a:lnTo>
                  <a:pt x="0" y="0"/>
                </a:lnTo>
                <a:lnTo>
                  <a:pt x="0" y="2350077"/>
                </a:lnTo>
                <a:lnTo>
                  <a:pt x="2542917" y="1585341"/>
                </a:lnTo>
                <a:lnTo>
                  <a:pt x="2542917" y="0"/>
                </a:lnTo>
                <a:close/>
              </a:path>
            </a:pathLst>
          </a:custGeom>
          <a:solidFill>
            <a:srgbClr val="B3B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0649" y="2240293"/>
            <a:ext cx="2422037" cy="1648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5101" y="2908513"/>
            <a:ext cx="2543175" cy="1885950"/>
          </a:xfrm>
          <a:custGeom>
            <a:avLst/>
            <a:gdLst/>
            <a:ahLst/>
            <a:cxnLst/>
            <a:rect l="l" t="t" r="r" b="b"/>
            <a:pathLst>
              <a:path w="2543175" h="1885950">
                <a:moveTo>
                  <a:pt x="1911315" y="0"/>
                </a:moveTo>
                <a:lnTo>
                  <a:pt x="1894807" y="9136"/>
                </a:lnTo>
                <a:lnTo>
                  <a:pt x="1890236" y="13577"/>
                </a:lnTo>
                <a:lnTo>
                  <a:pt x="1882617" y="15100"/>
                </a:lnTo>
                <a:lnTo>
                  <a:pt x="1876649" y="19668"/>
                </a:lnTo>
                <a:lnTo>
                  <a:pt x="1870554" y="25632"/>
                </a:lnTo>
                <a:lnTo>
                  <a:pt x="1863062" y="30200"/>
                </a:lnTo>
                <a:lnTo>
                  <a:pt x="1855443" y="34768"/>
                </a:lnTo>
                <a:lnTo>
                  <a:pt x="1847951" y="40732"/>
                </a:lnTo>
                <a:lnTo>
                  <a:pt x="1838809" y="46823"/>
                </a:lnTo>
                <a:lnTo>
                  <a:pt x="1829793" y="55833"/>
                </a:lnTo>
                <a:lnTo>
                  <a:pt x="1819254" y="60401"/>
                </a:lnTo>
                <a:lnTo>
                  <a:pt x="1810111" y="69410"/>
                </a:lnTo>
                <a:lnTo>
                  <a:pt x="1798048" y="76897"/>
                </a:lnTo>
                <a:lnTo>
                  <a:pt x="1787508" y="84510"/>
                </a:lnTo>
                <a:lnTo>
                  <a:pt x="1773921" y="91997"/>
                </a:lnTo>
                <a:lnTo>
                  <a:pt x="1761731" y="102656"/>
                </a:lnTo>
                <a:lnTo>
                  <a:pt x="1749668" y="111666"/>
                </a:lnTo>
                <a:lnTo>
                  <a:pt x="1737605" y="122198"/>
                </a:lnTo>
                <a:lnTo>
                  <a:pt x="1722494" y="131207"/>
                </a:lnTo>
                <a:lnTo>
                  <a:pt x="1708907" y="141866"/>
                </a:lnTo>
                <a:lnTo>
                  <a:pt x="1693797" y="152398"/>
                </a:lnTo>
                <a:lnTo>
                  <a:pt x="1680210" y="164453"/>
                </a:lnTo>
                <a:lnTo>
                  <a:pt x="1663575" y="174985"/>
                </a:lnTo>
                <a:lnTo>
                  <a:pt x="1648464" y="187040"/>
                </a:lnTo>
                <a:lnTo>
                  <a:pt x="1631830" y="200618"/>
                </a:lnTo>
                <a:lnTo>
                  <a:pt x="1616719" y="212673"/>
                </a:lnTo>
                <a:lnTo>
                  <a:pt x="1598561" y="224728"/>
                </a:lnTo>
                <a:lnTo>
                  <a:pt x="1581926" y="238305"/>
                </a:lnTo>
                <a:lnTo>
                  <a:pt x="1563895" y="251883"/>
                </a:lnTo>
                <a:lnTo>
                  <a:pt x="1547261" y="266983"/>
                </a:lnTo>
                <a:lnTo>
                  <a:pt x="1527579" y="280561"/>
                </a:lnTo>
                <a:lnTo>
                  <a:pt x="1509420" y="294138"/>
                </a:lnTo>
                <a:lnTo>
                  <a:pt x="1491262" y="309239"/>
                </a:lnTo>
                <a:lnTo>
                  <a:pt x="1473231" y="325862"/>
                </a:lnTo>
                <a:lnTo>
                  <a:pt x="1433867" y="356062"/>
                </a:lnTo>
                <a:lnTo>
                  <a:pt x="1394630" y="389181"/>
                </a:lnTo>
                <a:lnTo>
                  <a:pt x="1373424" y="405804"/>
                </a:lnTo>
                <a:lnTo>
                  <a:pt x="1353869" y="423823"/>
                </a:lnTo>
                <a:lnTo>
                  <a:pt x="1332663" y="441969"/>
                </a:lnTo>
                <a:lnTo>
                  <a:pt x="1312981" y="460115"/>
                </a:lnTo>
                <a:lnTo>
                  <a:pt x="1291902" y="478134"/>
                </a:lnTo>
                <a:lnTo>
                  <a:pt x="1270697" y="494757"/>
                </a:lnTo>
                <a:lnTo>
                  <a:pt x="1249567" y="512902"/>
                </a:lnTo>
                <a:lnTo>
                  <a:pt x="1228412" y="532444"/>
                </a:lnTo>
                <a:lnTo>
                  <a:pt x="1205746" y="552112"/>
                </a:lnTo>
                <a:lnTo>
                  <a:pt x="1140782" y="612387"/>
                </a:lnTo>
                <a:lnTo>
                  <a:pt x="1118116" y="632055"/>
                </a:lnTo>
                <a:lnTo>
                  <a:pt x="1028963" y="714993"/>
                </a:lnTo>
                <a:lnTo>
                  <a:pt x="1007821" y="737618"/>
                </a:lnTo>
                <a:lnTo>
                  <a:pt x="985155" y="758733"/>
                </a:lnTo>
                <a:lnTo>
                  <a:pt x="964000" y="781358"/>
                </a:lnTo>
                <a:lnTo>
                  <a:pt x="917157" y="825111"/>
                </a:lnTo>
                <a:lnTo>
                  <a:pt x="894490" y="847736"/>
                </a:lnTo>
                <a:lnTo>
                  <a:pt x="873335" y="870361"/>
                </a:lnTo>
                <a:lnTo>
                  <a:pt x="849158" y="894496"/>
                </a:lnTo>
                <a:lnTo>
                  <a:pt x="828016" y="917121"/>
                </a:lnTo>
                <a:lnTo>
                  <a:pt x="805350" y="939746"/>
                </a:lnTo>
                <a:lnTo>
                  <a:pt x="782684" y="963881"/>
                </a:lnTo>
                <a:lnTo>
                  <a:pt x="760018" y="986506"/>
                </a:lnTo>
                <a:lnTo>
                  <a:pt x="714686" y="1034764"/>
                </a:lnTo>
                <a:lnTo>
                  <a:pt x="693531" y="1058899"/>
                </a:lnTo>
                <a:lnTo>
                  <a:pt x="672376" y="1081524"/>
                </a:lnTo>
                <a:lnTo>
                  <a:pt x="649710" y="1104149"/>
                </a:lnTo>
                <a:lnTo>
                  <a:pt x="607412" y="1152419"/>
                </a:lnTo>
                <a:lnTo>
                  <a:pt x="584746" y="1175044"/>
                </a:lnTo>
                <a:lnTo>
                  <a:pt x="563591" y="1197670"/>
                </a:lnTo>
                <a:lnTo>
                  <a:pt x="543947" y="1221805"/>
                </a:lnTo>
                <a:lnTo>
                  <a:pt x="522792" y="1245940"/>
                </a:lnTo>
                <a:lnTo>
                  <a:pt x="501637" y="1267055"/>
                </a:lnTo>
                <a:lnTo>
                  <a:pt x="481993" y="1291190"/>
                </a:lnTo>
                <a:lnTo>
                  <a:pt x="442718" y="1336440"/>
                </a:lnTo>
                <a:lnTo>
                  <a:pt x="421563" y="1359065"/>
                </a:lnTo>
                <a:lnTo>
                  <a:pt x="403430" y="1380180"/>
                </a:lnTo>
                <a:lnTo>
                  <a:pt x="383786" y="1402805"/>
                </a:lnTo>
                <a:lnTo>
                  <a:pt x="365653" y="1425430"/>
                </a:lnTo>
                <a:lnTo>
                  <a:pt x="311255" y="1488788"/>
                </a:lnTo>
                <a:lnTo>
                  <a:pt x="294633" y="1509903"/>
                </a:lnTo>
                <a:lnTo>
                  <a:pt x="276500" y="1529508"/>
                </a:lnTo>
                <a:lnTo>
                  <a:pt x="261402" y="1549126"/>
                </a:lnTo>
                <a:lnTo>
                  <a:pt x="243269" y="1567221"/>
                </a:lnTo>
                <a:lnTo>
                  <a:pt x="228159" y="1586826"/>
                </a:lnTo>
                <a:lnTo>
                  <a:pt x="182826" y="1641136"/>
                </a:lnTo>
                <a:lnTo>
                  <a:pt x="169227" y="1659231"/>
                </a:lnTo>
                <a:lnTo>
                  <a:pt x="154116" y="1675829"/>
                </a:lnTo>
                <a:lnTo>
                  <a:pt x="140516" y="1692414"/>
                </a:lnTo>
                <a:lnTo>
                  <a:pt x="104256" y="1737664"/>
                </a:lnTo>
                <a:lnTo>
                  <a:pt x="93680" y="1751242"/>
                </a:lnTo>
                <a:lnTo>
                  <a:pt x="81592" y="1764819"/>
                </a:lnTo>
                <a:lnTo>
                  <a:pt x="72526" y="1778397"/>
                </a:lnTo>
                <a:lnTo>
                  <a:pt x="61950" y="1788953"/>
                </a:lnTo>
                <a:lnTo>
                  <a:pt x="52883" y="1801019"/>
                </a:lnTo>
                <a:lnTo>
                  <a:pt x="45329" y="1811578"/>
                </a:lnTo>
                <a:lnTo>
                  <a:pt x="36263" y="1822137"/>
                </a:lnTo>
                <a:lnTo>
                  <a:pt x="28707" y="1831187"/>
                </a:lnTo>
                <a:lnTo>
                  <a:pt x="22664" y="1840237"/>
                </a:lnTo>
                <a:lnTo>
                  <a:pt x="15109" y="1847778"/>
                </a:lnTo>
                <a:lnTo>
                  <a:pt x="10576" y="1855321"/>
                </a:lnTo>
                <a:lnTo>
                  <a:pt x="4532" y="1861355"/>
                </a:lnTo>
                <a:lnTo>
                  <a:pt x="1510" y="1867387"/>
                </a:lnTo>
                <a:lnTo>
                  <a:pt x="0" y="1871913"/>
                </a:lnTo>
                <a:lnTo>
                  <a:pt x="0" y="1885489"/>
                </a:lnTo>
                <a:lnTo>
                  <a:pt x="2542917" y="1883980"/>
                </a:lnTo>
                <a:lnTo>
                  <a:pt x="2542917" y="532444"/>
                </a:lnTo>
                <a:lnTo>
                  <a:pt x="2311812" y="318248"/>
                </a:lnTo>
                <a:lnTo>
                  <a:pt x="2302670" y="310761"/>
                </a:lnTo>
                <a:lnTo>
                  <a:pt x="2295178" y="303148"/>
                </a:lnTo>
                <a:lnTo>
                  <a:pt x="2287559" y="297184"/>
                </a:lnTo>
                <a:lnTo>
                  <a:pt x="2278543" y="289697"/>
                </a:lnTo>
                <a:lnTo>
                  <a:pt x="2270924" y="283606"/>
                </a:lnTo>
                <a:lnTo>
                  <a:pt x="2263433" y="276119"/>
                </a:lnTo>
                <a:lnTo>
                  <a:pt x="2254417" y="270029"/>
                </a:lnTo>
                <a:lnTo>
                  <a:pt x="2246798" y="262542"/>
                </a:lnTo>
                <a:lnTo>
                  <a:pt x="2237782" y="254928"/>
                </a:lnTo>
                <a:lnTo>
                  <a:pt x="2230164" y="248964"/>
                </a:lnTo>
                <a:lnTo>
                  <a:pt x="2219624" y="241351"/>
                </a:lnTo>
                <a:lnTo>
                  <a:pt x="2212005" y="235387"/>
                </a:lnTo>
                <a:lnTo>
                  <a:pt x="2204513" y="227773"/>
                </a:lnTo>
                <a:lnTo>
                  <a:pt x="2195498" y="220286"/>
                </a:lnTo>
                <a:lnTo>
                  <a:pt x="2186355" y="214195"/>
                </a:lnTo>
                <a:lnTo>
                  <a:pt x="2178863" y="208231"/>
                </a:lnTo>
                <a:lnTo>
                  <a:pt x="2160705" y="193131"/>
                </a:lnTo>
                <a:lnTo>
                  <a:pt x="2153086" y="187040"/>
                </a:lnTo>
                <a:lnTo>
                  <a:pt x="2145594" y="179554"/>
                </a:lnTo>
                <a:lnTo>
                  <a:pt x="2127436" y="167499"/>
                </a:lnTo>
                <a:lnTo>
                  <a:pt x="2119944" y="159885"/>
                </a:lnTo>
                <a:lnTo>
                  <a:pt x="2110802" y="153921"/>
                </a:lnTo>
                <a:lnTo>
                  <a:pt x="2103310" y="147830"/>
                </a:lnTo>
                <a:lnTo>
                  <a:pt x="2094167" y="141866"/>
                </a:lnTo>
                <a:lnTo>
                  <a:pt x="2086675" y="134253"/>
                </a:lnTo>
                <a:lnTo>
                  <a:pt x="2079056" y="128289"/>
                </a:lnTo>
                <a:lnTo>
                  <a:pt x="2071565" y="122198"/>
                </a:lnTo>
                <a:lnTo>
                  <a:pt x="2063946" y="116234"/>
                </a:lnTo>
                <a:lnTo>
                  <a:pt x="2056454" y="110143"/>
                </a:lnTo>
                <a:lnTo>
                  <a:pt x="2048835" y="105575"/>
                </a:lnTo>
                <a:lnTo>
                  <a:pt x="2041343" y="98088"/>
                </a:lnTo>
                <a:lnTo>
                  <a:pt x="2033724" y="91997"/>
                </a:lnTo>
                <a:lnTo>
                  <a:pt x="2018614" y="82988"/>
                </a:lnTo>
                <a:lnTo>
                  <a:pt x="2011122" y="76897"/>
                </a:lnTo>
                <a:lnTo>
                  <a:pt x="2005027" y="70933"/>
                </a:lnTo>
                <a:lnTo>
                  <a:pt x="1999058" y="66365"/>
                </a:lnTo>
                <a:lnTo>
                  <a:pt x="1992963" y="61923"/>
                </a:lnTo>
                <a:lnTo>
                  <a:pt x="1986868" y="57355"/>
                </a:lnTo>
                <a:lnTo>
                  <a:pt x="1980900" y="51264"/>
                </a:lnTo>
                <a:lnTo>
                  <a:pt x="1974805" y="46823"/>
                </a:lnTo>
                <a:lnTo>
                  <a:pt x="1968837" y="43778"/>
                </a:lnTo>
                <a:lnTo>
                  <a:pt x="1964266" y="39210"/>
                </a:lnTo>
                <a:lnTo>
                  <a:pt x="1958171" y="34768"/>
                </a:lnTo>
                <a:lnTo>
                  <a:pt x="1953726" y="31723"/>
                </a:lnTo>
                <a:lnTo>
                  <a:pt x="1949155" y="28677"/>
                </a:lnTo>
                <a:lnTo>
                  <a:pt x="1940139" y="21191"/>
                </a:lnTo>
                <a:lnTo>
                  <a:pt x="1932521" y="15100"/>
                </a:lnTo>
                <a:lnTo>
                  <a:pt x="1926425" y="9136"/>
                </a:lnTo>
                <a:lnTo>
                  <a:pt x="1921981" y="6090"/>
                </a:lnTo>
                <a:lnTo>
                  <a:pt x="1915886" y="3045"/>
                </a:lnTo>
                <a:lnTo>
                  <a:pt x="1914362" y="1522"/>
                </a:lnTo>
                <a:lnTo>
                  <a:pt x="1911315" y="0"/>
                </a:lnTo>
                <a:close/>
              </a:path>
            </a:pathLst>
          </a:custGeom>
          <a:solidFill>
            <a:srgbClr val="A67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67690" y="2894935"/>
            <a:ext cx="1167130" cy="523875"/>
          </a:xfrm>
          <a:custGeom>
            <a:avLst/>
            <a:gdLst/>
            <a:ahLst/>
            <a:cxnLst/>
            <a:rect l="l" t="t" r="r" b="b"/>
            <a:pathLst>
              <a:path w="1167129" h="523875">
                <a:moveTo>
                  <a:pt x="649710" y="0"/>
                </a:moveTo>
                <a:lnTo>
                  <a:pt x="648186" y="1522"/>
                </a:lnTo>
                <a:lnTo>
                  <a:pt x="643614" y="3045"/>
                </a:lnTo>
                <a:lnTo>
                  <a:pt x="640694" y="6090"/>
                </a:lnTo>
                <a:lnTo>
                  <a:pt x="634599" y="9136"/>
                </a:lnTo>
                <a:lnTo>
                  <a:pt x="628504" y="15100"/>
                </a:lnTo>
                <a:lnTo>
                  <a:pt x="621012" y="19668"/>
                </a:lnTo>
                <a:lnTo>
                  <a:pt x="614917" y="25632"/>
                </a:lnTo>
                <a:lnTo>
                  <a:pt x="608949" y="28677"/>
                </a:lnTo>
                <a:lnTo>
                  <a:pt x="599806" y="34768"/>
                </a:lnTo>
                <a:lnTo>
                  <a:pt x="595362" y="39210"/>
                </a:lnTo>
                <a:lnTo>
                  <a:pt x="590790" y="42255"/>
                </a:lnTo>
                <a:lnTo>
                  <a:pt x="584695" y="46823"/>
                </a:lnTo>
                <a:lnTo>
                  <a:pt x="575680" y="55833"/>
                </a:lnTo>
                <a:lnTo>
                  <a:pt x="568188" y="58878"/>
                </a:lnTo>
                <a:lnTo>
                  <a:pt x="563617" y="63319"/>
                </a:lnTo>
                <a:lnTo>
                  <a:pt x="555998" y="69410"/>
                </a:lnTo>
                <a:lnTo>
                  <a:pt x="551553" y="73978"/>
                </a:lnTo>
                <a:lnTo>
                  <a:pt x="543935" y="78420"/>
                </a:lnTo>
                <a:lnTo>
                  <a:pt x="537966" y="82988"/>
                </a:lnTo>
                <a:lnTo>
                  <a:pt x="531871" y="89079"/>
                </a:lnTo>
                <a:lnTo>
                  <a:pt x="525776" y="93520"/>
                </a:lnTo>
                <a:lnTo>
                  <a:pt x="518284" y="99611"/>
                </a:lnTo>
                <a:lnTo>
                  <a:pt x="510666" y="104052"/>
                </a:lnTo>
                <a:lnTo>
                  <a:pt x="503174" y="110143"/>
                </a:lnTo>
                <a:lnTo>
                  <a:pt x="495555" y="114711"/>
                </a:lnTo>
                <a:lnTo>
                  <a:pt x="488063" y="120675"/>
                </a:lnTo>
                <a:lnTo>
                  <a:pt x="481968" y="126766"/>
                </a:lnTo>
                <a:lnTo>
                  <a:pt x="474476" y="131207"/>
                </a:lnTo>
                <a:lnTo>
                  <a:pt x="466857" y="137298"/>
                </a:lnTo>
                <a:lnTo>
                  <a:pt x="457842" y="143262"/>
                </a:lnTo>
                <a:lnTo>
                  <a:pt x="450223" y="149353"/>
                </a:lnTo>
                <a:lnTo>
                  <a:pt x="442731" y="155444"/>
                </a:lnTo>
                <a:lnTo>
                  <a:pt x="435112" y="161408"/>
                </a:lnTo>
                <a:lnTo>
                  <a:pt x="427620" y="167499"/>
                </a:lnTo>
                <a:lnTo>
                  <a:pt x="420001" y="173463"/>
                </a:lnTo>
                <a:lnTo>
                  <a:pt x="412509" y="179554"/>
                </a:lnTo>
                <a:lnTo>
                  <a:pt x="404891" y="185518"/>
                </a:lnTo>
                <a:lnTo>
                  <a:pt x="395875" y="191608"/>
                </a:lnTo>
                <a:lnTo>
                  <a:pt x="388383" y="197572"/>
                </a:lnTo>
                <a:lnTo>
                  <a:pt x="379240" y="203663"/>
                </a:lnTo>
                <a:lnTo>
                  <a:pt x="371749" y="209754"/>
                </a:lnTo>
                <a:lnTo>
                  <a:pt x="364130" y="215718"/>
                </a:lnTo>
                <a:lnTo>
                  <a:pt x="356638" y="223332"/>
                </a:lnTo>
                <a:lnTo>
                  <a:pt x="349019" y="229296"/>
                </a:lnTo>
                <a:lnTo>
                  <a:pt x="341527" y="235387"/>
                </a:lnTo>
                <a:lnTo>
                  <a:pt x="332384" y="239828"/>
                </a:lnTo>
                <a:lnTo>
                  <a:pt x="324893" y="247441"/>
                </a:lnTo>
                <a:lnTo>
                  <a:pt x="317274" y="253405"/>
                </a:lnTo>
                <a:lnTo>
                  <a:pt x="309782" y="259496"/>
                </a:lnTo>
                <a:lnTo>
                  <a:pt x="302163" y="265460"/>
                </a:lnTo>
                <a:lnTo>
                  <a:pt x="294671" y="271551"/>
                </a:lnTo>
                <a:lnTo>
                  <a:pt x="287052" y="277515"/>
                </a:lnTo>
                <a:lnTo>
                  <a:pt x="279560" y="285129"/>
                </a:lnTo>
                <a:lnTo>
                  <a:pt x="271942" y="289697"/>
                </a:lnTo>
                <a:lnTo>
                  <a:pt x="234228" y="319771"/>
                </a:lnTo>
                <a:lnTo>
                  <a:pt x="228133" y="325862"/>
                </a:lnTo>
                <a:lnTo>
                  <a:pt x="220641" y="331826"/>
                </a:lnTo>
                <a:lnTo>
                  <a:pt x="213023" y="336394"/>
                </a:lnTo>
                <a:lnTo>
                  <a:pt x="207054" y="342485"/>
                </a:lnTo>
                <a:lnTo>
                  <a:pt x="199436" y="346926"/>
                </a:lnTo>
                <a:lnTo>
                  <a:pt x="193467" y="353017"/>
                </a:lnTo>
                <a:lnTo>
                  <a:pt x="185849" y="358981"/>
                </a:lnTo>
                <a:lnTo>
                  <a:pt x="179754" y="365072"/>
                </a:lnTo>
                <a:lnTo>
                  <a:pt x="173785" y="369640"/>
                </a:lnTo>
                <a:lnTo>
                  <a:pt x="167690" y="375604"/>
                </a:lnTo>
                <a:lnTo>
                  <a:pt x="160198" y="380172"/>
                </a:lnTo>
                <a:lnTo>
                  <a:pt x="154103" y="386136"/>
                </a:lnTo>
                <a:lnTo>
                  <a:pt x="148135" y="390704"/>
                </a:lnTo>
                <a:lnTo>
                  <a:pt x="143564" y="396668"/>
                </a:lnTo>
                <a:lnTo>
                  <a:pt x="137469" y="399713"/>
                </a:lnTo>
                <a:lnTo>
                  <a:pt x="131501" y="405804"/>
                </a:lnTo>
                <a:lnTo>
                  <a:pt x="125406" y="410246"/>
                </a:lnTo>
                <a:lnTo>
                  <a:pt x="119311" y="416337"/>
                </a:lnTo>
                <a:lnTo>
                  <a:pt x="113343" y="420905"/>
                </a:lnTo>
                <a:lnTo>
                  <a:pt x="108771" y="423823"/>
                </a:lnTo>
                <a:lnTo>
                  <a:pt x="102803" y="428391"/>
                </a:lnTo>
                <a:lnTo>
                  <a:pt x="98232" y="434482"/>
                </a:lnTo>
                <a:lnTo>
                  <a:pt x="93661" y="437401"/>
                </a:lnTo>
                <a:lnTo>
                  <a:pt x="87692" y="441969"/>
                </a:lnTo>
                <a:lnTo>
                  <a:pt x="84645" y="446537"/>
                </a:lnTo>
                <a:lnTo>
                  <a:pt x="80074" y="452501"/>
                </a:lnTo>
                <a:lnTo>
                  <a:pt x="73979" y="455547"/>
                </a:lnTo>
                <a:lnTo>
                  <a:pt x="69534" y="458592"/>
                </a:lnTo>
                <a:lnTo>
                  <a:pt x="64963" y="461637"/>
                </a:lnTo>
                <a:lnTo>
                  <a:pt x="60392" y="466079"/>
                </a:lnTo>
                <a:lnTo>
                  <a:pt x="52900" y="473692"/>
                </a:lnTo>
                <a:lnTo>
                  <a:pt x="45281" y="481179"/>
                </a:lnTo>
                <a:lnTo>
                  <a:pt x="37789" y="487270"/>
                </a:lnTo>
                <a:lnTo>
                  <a:pt x="31694" y="493234"/>
                </a:lnTo>
                <a:lnTo>
                  <a:pt x="25726" y="497802"/>
                </a:lnTo>
                <a:lnTo>
                  <a:pt x="21155" y="503766"/>
                </a:lnTo>
                <a:lnTo>
                  <a:pt x="15110" y="506811"/>
                </a:lnTo>
                <a:lnTo>
                  <a:pt x="7555" y="514425"/>
                </a:lnTo>
                <a:lnTo>
                  <a:pt x="4533" y="517344"/>
                </a:lnTo>
                <a:lnTo>
                  <a:pt x="1511" y="520389"/>
                </a:lnTo>
                <a:lnTo>
                  <a:pt x="0" y="523434"/>
                </a:lnTo>
                <a:lnTo>
                  <a:pt x="796245" y="505289"/>
                </a:lnTo>
                <a:lnTo>
                  <a:pt x="888433" y="395272"/>
                </a:lnTo>
                <a:lnTo>
                  <a:pt x="1136811" y="395272"/>
                </a:lnTo>
                <a:lnTo>
                  <a:pt x="649710" y="0"/>
                </a:lnTo>
                <a:close/>
              </a:path>
              <a:path w="1167129" h="523875">
                <a:moveTo>
                  <a:pt x="1136811" y="395272"/>
                </a:moveTo>
                <a:lnTo>
                  <a:pt x="888433" y="395272"/>
                </a:lnTo>
                <a:lnTo>
                  <a:pt x="1166521" y="419382"/>
                </a:lnTo>
                <a:lnTo>
                  <a:pt x="1136811" y="395272"/>
                </a:lnTo>
                <a:close/>
              </a:path>
            </a:pathLst>
          </a:custGeom>
          <a:solidFill>
            <a:srgbClr val="534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59685" y="3520900"/>
            <a:ext cx="598805" cy="628015"/>
          </a:xfrm>
          <a:custGeom>
            <a:avLst/>
            <a:gdLst/>
            <a:ahLst/>
            <a:cxnLst/>
            <a:rect l="l" t="t" r="r" b="b"/>
            <a:pathLst>
              <a:path w="598804" h="628014">
                <a:moveTo>
                  <a:pt x="358085" y="0"/>
                </a:moveTo>
                <a:lnTo>
                  <a:pt x="0" y="371099"/>
                </a:lnTo>
                <a:lnTo>
                  <a:pt x="374720" y="627525"/>
                </a:lnTo>
                <a:lnTo>
                  <a:pt x="598333" y="399752"/>
                </a:lnTo>
                <a:lnTo>
                  <a:pt x="598333" y="238356"/>
                </a:lnTo>
                <a:lnTo>
                  <a:pt x="358085" y="0"/>
                </a:lnTo>
                <a:close/>
              </a:path>
            </a:pathLst>
          </a:custGeom>
          <a:solidFill>
            <a:srgbClr val="534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5101" y="3631044"/>
            <a:ext cx="1062355" cy="1163320"/>
          </a:xfrm>
          <a:custGeom>
            <a:avLst/>
            <a:gdLst/>
            <a:ahLst/>
            <a:cxnLst/>
            <a:rect l="l" t="t" r="r" b="b"/>
            <a:pathLst>
              <a:path w="1062354" h="1163320">
                <a:moveTo>
                  <a:pt x="403430" y="18107"/>
                </a:moveTo>
                <a:lnTo>
                  <a:pt x="15109" y="218713"/>
                </a:lnTo>
                <a:lnTo>
                  <a:pt x="0" y="1049826"/>
                </a:lnTo>
                <a:lnTo>
                  <a:pt x="0" y="1162958"/>
                </a:lnTo>
                <a:lnTo>
                  <a:pt x="590790" y="475139"/>
                </a:lnTo>
                <a:lnTo>
                  <a:pt x="590790" y="473629"/>
                </a:lnTo>
                <a:lnTo>
                  <a:pt x="592302" y="472119"/>
                </a:lnTo>
                <a:lnTo>
                  <a:pt x="592302" y="467601"/>
                </a:lnTo>
                <a:lnTo>
                  <a:pt x="595324" y="461561"/>
                </a:lnTo>
                <a:lnTo>
                  <a:pt x="595324" y="422351"/>
                </a:lnTo>
                <a:lnTo>
                  <a:pt x="593813" y="417821"/>
                </a:lnTo>
                <a:lnTo>
                  <a:pt x="593813" y="402734"/>
                </a:lnTo>
                <a:lnTo>
                  <a:pt x="592302" y="396706"/>
                </a:lnTo>
                <a:lnTo>
                  <a:pt x="592302" y="390679"/>
                </a:lnTo>
                <a:lnTo>
                  <a:pt x="590790" y="386149"/>
                </a:lnTo>
                <a:lnTo>
                  <a:pt x="590790" y="377101"/>
                </a:lnTo>
                <a:lnTo>
                  <a:pt x="589279" y="372571"/>
                </a:lnTo>
                <a:lnTo>
                  <a:pt x="589279" y="358993"/>
                </a:lnTo>
                <a:lnTo>
                  <a:pt x="587768" y="354476"/>
                </a:lnTo>
                <a:lnTo>
                  <a:pt x="587768" y="337878"/>
                </a:lnTo>
                <a:lnTo>
                  <a:pt x="589279" y="337878"/>
                </a:lnTo>
                <a:lnTo>
                  <a:pt x="595324" y="336368"/>
                </a:lnTo>
                <a:lnTo>
                  <a:pt x="598346" y="333361"/>
                </a:lnTo>
                <a:lnTo>
                  <a:pt x="602879" y="331851"/>
                </a:lnTo>
                <a:lnTo>
                  <a:pt x="608923" y="330341"/>
                </a:lnTo>
                <a:lnTo>
                  <a:pt x="616479" y="330341"/>
                </a:lnTo>
                <a:lnTo>
                  <a:pt x="622523" y="327321"/>
                </a:lnTo>
                <a:lnTo>
                  <a:pt x="637634" y="321293"/>
                </a:lnTo>
                <a:lnTo>
                  <a:pt x="648198" y="319783"/>
                </a:lnTo>
                <a:lnTo>
                  <a:pt x="651221" y="318273"/>
                </a:lnTo>
                <a:lnTo>
                  <a:pt x="655754" y="318273"/>
                </a:lnTo>
                <a:lnTo>
                  <a:pt x="661798" y="315253"/>
                </a:lnTo>
                <a:lnTo>
                  <a:pt x="666331" y="315253"/>
                </a:lnTo>
                <a:lnTo>
                  <a:pt x="672376" y="313743"/>
                </a:lnTo>
                <a:lnTo>
                  <a:pt x="676909" y="312233"/>
                </a:lnTo>
                <a:lnTo>
                  <a:pt x="681442" y="312233"/>
                </a:lnTo>
                <a:lnTo>
                  <a:pt x="687486" y="310723"/>
                </a:lnTo>
                <a:lnTo>
                  <a:pt x="693531" y="307716"/>
                </a:lnTo>
                <a:lnTo>
                  <a:pt x="698064" y="307716"/>
                </a:lnTo>
                <a:lnTo>
                  <a:pt x="702597" y="304696"/>
                </a:lnTo>
                <a:lnTo>
                  <a:pt x="708641" y="304696"/>
                </a:lnTo>
                <a:lnTo>
                  <a:pt x="714686" y="301676"/>
                </a:lnTo>
                <a:lnTo>
                  <a:pt x="720730" y="301676"/>
                </a:lnTo>
                <a:lnTo>
                  <a:pt x="732818" y="298668"/>
                </a:lnTo>
                <a:lnTo>
                  <a:pt x="737352" y="295648"/>
                </a:lnTo>
                <a:lnTo>
                  <a:pt x="744907" y="295648"/>
                </a:lnTo>
                <a:lnTo>
                  <a:pt x="749440" y="292628"/>
                </a:lnTo>
                <a:lnTo>
                  <a:pt x="756996" y="292628"/>
                </a:lnTo>
                <a:lnTo>
                  <a:pt x="763040" y="289608"/>
                </a:lnTo>
                <a:lnTo>
                  <a:pt x="767573" y="289608"/>
                </a:lnTo>
                <a:lnTo>
                  <a:pt x="773617" y="288098"/>
                </a:lnTo>
                <a:lnTo>
                  <a:pt x="781173" y="286601"/>
                </a:lnTo>
                <a:lnTo>
                  <a:pt x="785706" y="283581"/>
                </a:lnTo>
                <a:lnTo>
                  <a:pt x="793261" y="283581"/>
                </a:lnTo>
                <a:lnTo>
                  <a:pt x="811394" y="279051"/>
                </a:lnTo>
                <a:lnTo>
                  <a:pt x="817438" y="279051"/>
                </a:lnTo>
                <a:lnTo>
                  <a:pt x="823483" y="276031"/>
                </a:lnTo>
                <a:lnTo>
                  <a:pt x="831025" y="276031"/>
                </a:lnTo>
                <a:lnTo>
                  <a:pt x="835559" y="274533"/>
                </a:lnTo>
                <a:lnTo>
                  <a:pt x="859736" y="268493"/>
                </a:lnTo>
                <a:lnTo>
                  <a:pt x="865780" y="268493"/>
                </a:lnTo>
                <a:lnTo>
                  <a:pt x="871824" y="266983"/>
                </a:lnTo>
                <a:lnTo>
                  <a:pt x="877869" y="266983"/>
                </a:lnTo>
                <a:lnTo>
                  <a:pt x="1062207" y="179503"/>
                </a:lnTo>
                <a:lnTo>
                  <a:pt x="1028317" y="119165"/>
                </a:lnTo>
                <a:lnTo>
                  <a:pt x="480482" y="119165"/>
                </a:lnTo>
                <a:lnTo>
                  <a:pt x="442718" y="76935"/>
                </a:lnTo>
                <a:lnTo>
                  <a:pt x="403430" y="18107"/>
                </a:lnTo>
                <a:close/>
              </a:path>
              <a:path w="1062354" h="1163320">
                <a:moveTo>
                  <a:pt x="877869" y="0"/>
                </a:moveTo>
                <a:lnTo>
                  <a:pt x="729796" y="119165"/>
                </a:lnTo>
                <a:lnTo>
                  <a:pt x="1028317" y="119165"/>
                </a:lnTo>
                <a:lnTo>
                  <a:pt x="971555" y="18107"/>
                </a:lnTo>
                <a:lnTo>
                  <a:pt x="877869" y="0"/>
                </a:lnTo>
                <a:close/>
              </a:path>
            </a:pathLst>
          </a:custGeom>
          <a:solidFill>
            <a:srgbClr val="79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5101" y="2240293"/>
            <a:ext cx="967022" cy="9156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9795" y="3815064"/>
            <a:ext cx="2004060" cy="770890"/>
          </a:xfrm>
          <a:custGeom>
            <a:avLst/>
            <a:gdLst/>
            <a:ahLst/>
            <a:cxnLst/>
            <a:rect l="l" t="t" r="r" b="b"/>
            <a:pathLst>
              <a:path w="2004059" h="770889">
                <a:moveTo>
                  <a:pt x="472940" y="224753"/>
                </a:moveTo>
                <a:lnTo>
                  <a:pt x="0" y="770788"/>
                </a:lnTo>
                <a:lnTo>
                  <a:pt x="617990" y="698382"/>
                </a:lnTo>
                <a:lnTo>
                  <a:pt x="908090" y="576197"/>
                </a:lnTo>
                <a:lnTo>
                  <a:pt x="1361837" y="576197"/>
                </a:lnTo>
                <a:lnTo>
                  <a:pt x="1447454" y="530947"/>
                </a:lnTo>
                <a:lnTo>
                  <a:pt x="1509329" y="390679"/>
                </a:lnTo>
                <a:lnTo>
                  <a:pt x="1007821" y="390679"/>
                </a:lnTo>
                <a:lnTo>
                  <a:pt x="1267649" y="251908"/>
                </a:lnTo>
                <a:lnTo>
                  <a:pt x="1334397" y="230780"/>
                </a:lnTo>
                <a:lnTo>
                  <a:pt x="763040" y="230780"/>
                </a:lnTo>
                <a:lnTo>
                  <a:pt x="472940" y="224753"/>
                </a:lnTo>
                <a:close/>
              </a:path>
              <a:path w="2004059" h="770889">
                <a:moveTo>
                  <a:pt x="1361837" y="576197"/>
                </a:moveTo>
                <a:lnTo>
                  <a:pt x="908090" y="576197"/>
                </a:lnTo>
                <a:lnTo>
                  <a:pt x="1267649" y="625977"/>
                </a:lnTo>
                <a:lnTo>
                  <a:pt x="1361837" y="576197"/>
                </a:lnTo>
                <a:close/>
              </a:path>
              <a:path w="2004059" h="770889">
                <a:moveTo>
                  <a:pt x="1285807" y="352966"/>
                </a:moveTo>
                <a:lnTo>
                  <a:pt x="1007821" y="390679"/>
                </a:lnTo>
                <a:lnTo>
                  <a:pt x="1509329" y="390679"/>
                </a:lnTo>
                <a:lnTo>
                  <a:pt x="1513992" y="380108"/>
                </a:lnTo>
                <a:lnTo>
                  <a:pt x="1285807" y="352966"/>
                </a:lnTo>
                <a:close/>
              </a:path>
              <a:path w="2004059" h="770889">
                <a:moveTo>
                  <a:pt x="1817730" y="0"/>
                </a:moveTo>
                <a:lnTo>
                  <a:pt x="1257110" y="114648"/>
                </a:lnTo>
                <a:lnTo>
                  <a:pt x="763040" y="230780"/>
                </a:lnTo>
                <a:lnTo>
                  <a:pt x="1334397" y="230780"/>
                </a:lnTo>
                <a:lnTo>
                  <a:pt x="1701288" y="114648"/>
                </a:lnTo>
                <a:lnTo>
                  <a:pt x="1982456" y="114648"/>
                </a:lnTo>
                <a:lnTo>
                  <a:pt x="2003503" y="25645"/>
                </a:lnTo>
                <a:lnTo>
                  <a:pt x="1817730" y="0"/>
                </a:lnTo>
                <a:close/>
              </a:path>
              <a:path w="2004059" h="770889">
                <a:moveTo>
                  <a:pt x="1982456" y="114648"/>
                </a:moveTo>
                <a:lnTo>
                  <a:pt x="1701288" y="114648"/>
                </a:lnTo>
                <a:lnTo>
                  <a:pt x="1964266" y="191570"/>
                </a:lnTo>
                <a:lnTo>
                  <a:pt x="1982456" y="114648"/>
                </a:lnTo>
                <a:close/>
              </a:path>
            </a:pathLst>
          </a:custGeom>
          <a:solidFill>
            <a:srgbClr val="534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5101" y="2365536"/>
            <a:ext cx="2547489" cy="2428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14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45616"/>
            <a:ext cx="8028305" cy="449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0975">
              <a:lnSpc>
                <a:spcPct val="80000"/>
              </a:lnSpc>
            </a:pPr>
            <a:r>
              <a:rPr sz="1900" spc="-10" dirty="0">
                <a:latin typeface="Calibri"/>
                <a:cs typeface="Calibri"/>
              </a:rPr>
              <a:t>F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ancine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e</a:t>
            </a:r>
            <a:r>
              <a:rPr sz="1900" spc="-15" dirty="0">
                <a:latin typeface="Calibri"/>
                <a:cs typeface="Calibri"/>
              </a:rPr>
              <a:t>xperi</a:t>
            </a:r>
            <a:r>
              <a:rPr sz="1900" spc="-10" dirty="0">
                <a:latin typeface="Calibri"/>
                <a:cs typeface="Calibri"/>
              </a:rPr>
              <a:t>enced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sup</a:t>
            </a:r>
            <a:r>
              <a:rPr sz="1900" spc="-5" dirty="0">
                <a:latin typeface="Calibri"/>
                <a:cs typeface="Calibri"/>
              </a:rPr>
              <a:t>er</a:t>
            </a:r>
            <a:r>
              <a:rPr sz="1900" spc="-10" dirty="0">
                <a:latin typeface="Calibri"/>
                <a:cs typeface="Calibri"/>
              </a:rPr>
              <a:t>v</a:t>
            </a:r>
            <a:r>
              <a:rPr sz="1900" spc="-15" dirty="0">
                <a:latin typeface="Calibri"/>
                <a:cs typeface="Calibri"/>
              </a:rPr>
              <a:t>iso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who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20" dirty="0">
                <a:latin typeface="Calibri"/>
                <a:cs typeface="Calibri"/>
              </a:rPr>
              <a:t>b</a:t>
            </a:r>
            <a:r>
              <a:rPr sz="1900" spc="-15" dirty="0">
                <a:latin typeface="Calibri"/>
                <a:cs typeface="Calibri"/>
              </a:rPr>
              <a:t>solu</a:t>
            </a:r>
            <a:r>
              <a:rPr sz="1900" spc="-4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ely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</a:t>
            </a:r>
            <a:r>
              <a:rPr sz="1900" spc="-30" dirty="0">
                <a:latin typeface="Calibri"/>
                <a:cs typeface="Calibri"/>
              </a:rPr>
              <a:t>o</a:t>
            </a:r>
            <a:r>
              <a:rPr sz="1900" spc="-40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job</a:t>
            </a:r>
            <a:r>
              <a:rPr sz="1900" spc="-5" dirty="0">
                <a:latin typeface="Calibri"/>
                <a:cs typeface="Calibri"/>
              </a:rPr>
              <a:t>.</a:t>
            </a:r>
            <a:r>
              <a:rPr sz="1900" spc="-10" dirty="0">
                <a:latin typeface="Calibri"/>
                <a:cs typeface="Calibri"/>
              </a:rPr>
              <a:t> S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enj</a:t>
            </a:r>
            <a:r>
              <a:rPr sz="1900" spc="-30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y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bot</a:t>
            </a:r>
            <a:r>
              <a:rPr sz="1900" spc="-10" dirty="0">
                <a:latin typeface="Calibri"/>
                <a:cs typeface="Calibri"/>
              </a:rPr>
              <a:t>h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ec</a:t>
            </a:r>
            <a:r>
              <a:rPr sz="1900" spc="-15" dirty="0">
                <a:latin typeface="Calibri"/>
                <a:cs typeface="Calibri"/>
              </a:rPr>
              <a:t>hni</a:t>
            </a:r>
            <a:r>
              <a:rPr sz="1900" spc="-25" dirty="0">
                <a:latin typeface="Calibri"/>
                <a:cs typeface="Calibri"/>
              </a:rPr>
              <a:t>c</a:t>
            </a:r>
            <a:r>
              <a:rPr sz="1900" spc="-10" dirty="0">
                <a:latin typeface="Calibri"/>
                <a:cs typeface="Calibri"/>
              </a:rPr>
              <a:t>al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w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10" dirty="0">
                <a:latin typeface="Calibri"/>
                <a:cs typeface="Calibri"/>
              </a:rPr>
              <a:t>k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and,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particular</a:t>
            </a:r>
            <a:r>
              <a:rPr sz="1900" spc="-5" dirty="0">
                <a:latin typeface="Calibri"/>
                <a:cs typeface="Calibri"/>
              </a:rPr>
              <a:t>l</a:t>
            </a:r>
            <a:r>
              <a:rPr sz="1900" spc="-135" dirty="0">
                <a:latin typeface="Calibri"/>
                <a:cs typeface="Calibri"/>
              </a:rPr>
              <a:t>y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bein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siti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</a:t>
            </a:r>
            <a:r>
              <a:rPr sz="1900" spc="-15" dirty="0">
                <a:latin typeface="Calibri"/>
                <a:cs typeface="Calibri"/>
              </a:rPr>
              <a:t>si</a:t>
            </a:r>
            <a:r>
              <a:rPr sz="1900" spc="-3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l</a:t>
            </a:r>
            <a:r>
              <a:rPr sz="1900" spc="-15" dirty="0">
                <a:latin typeface="Calibri"/>
                <a:cs typeface="Calibri"/>
              </a:rPr>
              <a:t>uenc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othe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their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c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eer </a:t>
            </a:r>
            <a:r>
              <a:rPr sz="1900" spc="-15" dirty="0">
                <a:latin typeface="Calibri"/>
                <a:cs typeface="Calibri"/>
              </a:rPr>
              <a:t>d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40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el</a:t>
            </a:r>
            <a:r>
              <a:rPr sz="1900" spc="-20" dirty="0">
                <a:latin typeface="Calibri"/>
                <a:cs typeface="Calibri"/>
              </a:rPr>
              <a:t>opme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t.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6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eels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that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w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king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w</a:t>
            </a:r>
            <a:r>
              <a:rPr sz="1900" spc="-10" dirty="0">
                <a:latin typeface="Calibri"/>
                <a:cs typeface="Calibri"/>
              </a:rPr>
              <a:t>ith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20" dirty="0">
                <a:latin typeface="Calibri"/>
                <a:cs typeface="Calibri"/>
              </a:rPr>
              <a:t>m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is</a:t>
            </a:r>
            <a:r>
              <a:rPr sz="1900" spc="-15" dirty="0">
                <a:latin typeface="Calibri"/>
                <a:cs typeface="Calibri"/>
              </a:rPr>
              <a:t> on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mo</a:t>
            </a:r>
            <a:r>
              <a:rPr sz="1900" spc="-3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impo</a:t>
            </a:r>
            <a:r>
              <a:rPr sz="1900" spc="-25" dirty="0">
                <a:latin typeface="Calibri"/>
                <a:cs typeface="Calibri"/>
              </a:rPr>
              <a:t>r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20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thin</a:t>
            </a:r>
            <a:r>
              <a:rPr sz="1900" spc="-20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doe</a:t>
            </a:r>
            <a:r>
              <a:rPr sz="1900" spc="-5" dirty="0">
                <a:latin typeface="Calibri"/>
                <a:cs typeface="Calibri"/>
              </a:rPr>
              <a:t>s,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lo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25" dirty="0">
                <a:latin typeface="Calibri"/>
                <a:cs typeface="Calibri"/>
              </a:rPr>
              <a:t>k</a:t>
            </a:r>
            <a:r>
              <a:rPr sz="1900" spc="-10" dirty="0">
                <a:latin typeface="Calibri"/>
                <a:cs typeface="Calibri"/>
              </a:rPr>
              <a:t>s 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r</a:t>
            </a:r>
            <a:r>
              <a:rPr sz="1900" spc="-40" dirty="0">
                <a:latin typeface="Calibri"/>
                <a:cs typeface="Calibri"/>
              </a:rPr>
              <a:t>w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oppo</a:t>
            </a:r>
            <a:r>
              <a:rPr sz="1900" spc="-2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tunities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me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them</a:t>
            </a:r>
            <a:r>
              <a:rPr sz="1900" spc="-5" dirty="0">
                <a:latin typeface="Calibri"/>
                <a:cs typeface="Calibri"/>
              </a:rPr>
              <a:t> a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sh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4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kn</a:t>
            </a:r>
            <a:r>
              <a:rPr sz="1900" spc="-2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wled</a:t>
            </a:r>
            <a:r>
              <a:rPr sz="1900" spc="-30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e.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ancine</a:t>
            </a:r>
            <a:r>
              <a:rPr sz="1900" spc="-5" dirty="0">
                <a:latin typeface="Calibri"/>
                <a:cs typeface="Calibri"/>
              </a:rPr>
              <a:t> a</a:t>
            </a:r>
            <a:r>
              <a:rPr sz="1900" spc="-10" dirty="0">
                <a:latin typeface="Calibri"/>
                <a:cs typeface="Calibri"/>
              </a:rPr>
              <a:t>lso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acts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ondui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30" dirty="0">
                <a:latin typeface="Calibri"/>
                <a:cs typeface="Calibri"/>
              </a:rPr>
              <a:t>n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25" dirty="0">
                <a:latin typeface="Calibri"/>
                <a:cs typeface="Calibri"/>
              </a:rPr>
              <a:t>ma</a:t>
            </a:r>
            <a:r>
              <a:rPr sz="1900" spc="-10" dirty="0">
                <a:latin typeface="Calibri"/>
                <a:cs typeface="Calibri"/>
              </a:rPr>
              <a:t>ti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othe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part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f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55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ani</a:t>
            </a:r>
            <a:r>
              <a:rPr sz="1900" spc="-50" dirty="0">
                <a:latin typeface="Calibri"/>
                <a:cs typeface="Calibri"/>
              </a:rPr>
              <a:t>z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.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La</a:t>
            </a:r>
            <a:r>
              <a:rPr sz="1900" spc="-3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mo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th,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her sup</a:t>
            </a:r>
            <a:r>
              <a:rPr sz="1900" spc="-5" dirty="0">
                <a:latin typeface="Calibri"/>
                <a:cs typeface="Calibri"/>
              </a:rPr>
              <a:t>er</a:t>
            </a:r>
            <a:r>
              <a:rPr sz="1900" spc="-10" dirty="0">
                <a:latin typeface="Calibri"/>
                <a:cs typeface="Calibri"/>
              </a:rPr>
              <a:t>v</a:t>
            </a:r>
            <a:r>
              <a:rPr sz="1900" spc="-15" dirty="0">
                <a:latin typeface="Calibri"/>
                <a:cs typeface="Calibri"/>
              </a:rPr>
              <a:t>iso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ol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 s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40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al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bud</a:t>
            </a:r>
            <a:r>
              <a:rPr sz="1900" spc="-25" dirty="0">
                <a:latin typeface="Calibri"/>
                <a:cs typeface="Calibri"/>
              </a:rPr>
              <a:t>g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-</a:t>
            </a:r>
            <a:r>
              <a:rPr sz="1900" spc="-10" dirty="0">
                <a:latin typeface="Calibri"/>
                <a:cs typeface="Calibri"/>
              </a:rPr>
              <a:t>cu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ting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acti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w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ing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with</a:t>
            </a:r>
            <a:r>
              <a:rPr sz="1900" spc="-15" dirty="0">
                <a:latin typeface="Calibri"/>
                <a:cs typeface="Calibri"/>
              </a:rPr>
              <a:t>i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35" dirty="0">
                <a:latin typeface="Calibri"/>
                <a:cs typeface="Calibri"/>
              </a:rPr>
              <a:t>e</a:t>
            </a:r>
            <a:r>
              <a:rPr sz="1900" spc="-20" dirty="0">
                <a:latin typeface="Calibri"/>
                <a:cs typeface="Calibri"/>
              </a:rPr>
              <a:t>x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30" dirty="0">
                <a:latin typeface="Calibri"/>
                <a:cs typeface="Calibri"/>
              </a:rPr>
              <a:t>w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30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ths. </a:t>
            </a:r>
            <a:r>
              <a:rPr sz="1900" spc="-15" dirty="0">
                <a:latin typeface="Calibri"/>
                <a:cs typeface="Calibri"/>
              </a:rPr>
              <a:t>Thes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inc</a:t>
            </a:r>
            <a:r>
              <a:rPr sz="1900" spc="-10" dirty="0">
                <a:latin typeface="Calibri"/>
                <a:cs typeface="Calibri"/>
              </a:rPr>
              <a:t>l</a:t>
            </a:r>
            <a:r>
              <a:rPr sz="1900" spc="-15" dirty="0">
                <a:latin typeface="Calibri"/>
                <a:cs typeface="Calibri"/>
              </a:rPr>
              <a:t>ude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cu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ting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ain</a:t>
            </a:r>
            <a:r>
              <a:rPr sz="1900" spc="-10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classes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cuts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</a:t>
            </a:r>
            <a:r>
              <a:rPr sz="1900" spc="-40" dirty="0">
                <a:latin typeface="Calibri"/>
                <a:cs typeface="Calibri"/>
              </a:rPr>
              <a:t>w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ds p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g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ams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0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t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f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fis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0" dirty="0">
                <a:latin typeface="Calibri"/>
                <a:cs typeface="Calibri"/>
              </a:rPr>
              <a:t>al </a:t>
            </a:r>
            <a:r>
              <a:rPr sz="1900" spc="-30" dirty="0">
                <a:latin typeface="Calibri"/>
                <a:cs typeface="Calibri"/>
              </a:rPr>
              <a:t>y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204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.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Dep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5" dirty="0">
                <a:latin typeface="Calibri"/>
                <a:cs typeface="Calibri"/>
              </a:rPr>
              <a:t>ndin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2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w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much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mon</a:t>
            </a:r>
            <a:r>
              <a:rPr sz="1900" spc="-2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is</a:t>
            </a:r>
            <a:r>
              <a:rPr sz="1900" spc="-15" dirty="0">
                <a:latin typeface="Calibri"/>
                <a:cs typeface="Calibri"/>
              </a:rPr>
              <a:t> s</a:t>
            </a:r>
            <a:r>
              <a:rPr sz="1900" spc="-45" dirty="0">
                <a:latin typeface="Calibri"/>
                <a:cs typeface="Calibri"/>
              </a:rPr>
              <a:t>a</a:t>
            </a:r>
            <a:r>
              <a:rPr sz="1900" spc="-40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ed th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ou</a:t>
            </a:r>
            <a:r>
              <a:rPr sz="1900" spc="-20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h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</a:t>
            </a:r>
            <a:r>
              <a:rPr sz="1900" spc="-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cuts,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leade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shi</a:t>
            </a:r>
            <a:r>
              <a:rPr sz="1900" spc="-10" dirty="0">
                <a:latin typeface="Calibri"/>
                <a:cs typeface="Calibri"/>
              </a:rPr>
              <a:t>p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onsiderin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eo</a:t>
            </a:r>
            <a:r>
              <a:rPr sz="1900" spc="-40" dirty="0">
                <a:latin typeface="Calibri"/>
                <a:cs typeface="Calibri"/>
              </a:rPr>
              <a:t>r</a:t>
            </a:r>
            <a:r>
              <a:rPr sz="1900" spc="-55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aniz</a:t>
            </a:r>
            <a:r>
              <a:rPr sz="1900" spc="-15" dirty="0">
                <a:latin typeface="Calibri"/>
                <a:cs typeface="Calibri"/>
              </a:rPr>
              <a:t>in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som</a:t>
            </a:r>
            <a:r>
              <a:rPr sz="1900" spc="-10" dirty="0">
                <a:latin typeface="Calibri"/>
                <a:cs typeface="Calibri"/>
              </a:rPr>
              <a:t>e </a:t>
            </a:r>
            <a:r>
              <a:rPr sz="1900" spc="-15" dirty="0">
                <a:latin typeface="Calibri"/>
                <a:cs typeface="Calibri"/>
              </a:rPr>
              <a:t>dep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rtme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 i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5" dirty="0">
                <a:latin typeface="Calibri"/>
                <a:cs typeface="Calibri"/>
              </a:rPr>
              <a:t>p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30" dirty="0">
                <a:latin typeface="Calibri"/>
                <a:cs typeface="Calibri"/>
              </a:rPr>
              <a:t>o</a:t>
            </a:r>
            <a:r>
              <a:rPr sz="1900" spc="-40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40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ficienc</a:t>
            </a:r>
            <a:r>
              <a:rPr sz="1900" spc="-125" dirty="0">
                <a:latin typeface="Calibri"/>
                <a:cs typeface="Calibri"/>
              </a:rPr>
              <a:t>y</a:t>
            </a:r>
            <a:r>
              <a:rPr sz="1900" spc="-5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455"/>
              </a:spcBef>
            </a:pPr>
            <a:r>
              <a:rPr sz="1900" spc="-20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empl</a:t>
            </a:r>
            <a:r>
              <a:rPr sz="1900" spc="-30" dirty="0">
                <a:latin typeface="Calibri"/>
                <a:cs typeface="Calibri"/>
              </a:rPr>
              <a:t>oy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seemed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app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eci</a:t>
            </a:r>
            <a:r>
              <a:rPr sz="1900" spc="-25" dirty="0">
                <a:latin typeface="Calibri"/>
                <a:cs typeface="Calibri"/>
              </a:rPr>
              <a:t>a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30" dirty="0">
                <a:latin typeface="Calibri"/>
                <a:cs typeface="Calibri"/>
              </a:rPr>
              <a:t>n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30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ame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advice and,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5" dirty="0">
                <a:latin typeface="Calibri"/>
                <a:cs typeface="Calibri"/>
              </a:rPr>
              <a:t>f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l</a:t>
            </a:r>
            <a:r>
              <a:rPr sz="1900" dirty="0">
                <a:latin typeface="Calibri"/>
                <a:cs typeface="Calibri"/>
              </a:rPr>
              <a:t>l</a:t>
            </a:r>
            <a:r>
              <a:rPr sz="1900" spc="-2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win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e</a:t>
            </a:r>
            <a:r>
              <a:rPr sz="1900" spc="-55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ampl</a:t>
            </a:r>
            <a:r>
              <a:rPr sz="1900" spc="-10" dirty="0">
                <a:latin typeface="Calibri"/>
                <a:cs typeface="Calibri"/>
              </a:rPr>
              <a:t>e,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w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r</a:t>
            </a:r>
            <a:r>
              <a:rPr sz="1900" spc="-70" dirty="0">
                <a:latin typeface="Calibri"/>
                <a:cs typeface="Calibri"/>
              </a:rPr>
              <a:t>k</a:t>
            </a:r>
            <a:r>
              <a:rPr sz="1900" spc="-10" dirty="0">
                <a:latin typeface="Calibri"/>
                <a:cs typeface="Calibri"/>
              </a:rPr>
              <a:t>ed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c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llab</a:t>
            </a:r>
            <a:r>
              <a:rPr sz="1900" spc="-25" dirty="0">
                <a:latin typeface="Calibri"/>
                <a:cs typeface="Calibri"/>
              </a:rPr>
              <a:t>o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ti</a:t>
            </a:r>
            <a:r>
              <a:rPr sz="1900" spc="-45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el</a:t>
            </a:r>
            <a:r>
              <a:rPr sz="1900" spc="-130" dirty="0">
                <a:latin typeface="Calibri"/>
                <a:cs typeface="Calibri"/>
              </a:rPr>
              <a:t>y</a:t>
            </a:r>
            <a:r>
              <a:rPr sz="1900" dirty="0">
                <a:latin typeface="Calibri"/>
                <a:cs typeface="Calibri"/>
              </a:rPr>
              <a:t>.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f</a:t>
            </a:r>
            <a:r>
              <a:rPr sz="1900" spc="-4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er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ld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20" dirty="0">
                <a:latin typeface="Calibri"/>
                <a:cs typeface="Calibri"/>
              </a:rPr>
              <a:t>m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about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up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ing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bud</a:t>
            </a:r>
            <a:r>
              <a:rPr sz="1900" spc="-25" dirty="0">
                <a:latin typeface="Calibri"/>
                <a:cs typeface="Calibri"/>
              </a:rPr>
              <a:t>g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cu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ting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mea</a:t>
            </a:r>
            <a:r>
              <a:rPr sz="1900" spc="-5" dirty="0">
                <a:latin typeface="Calibri"/>
                <a:cs typeface="Calibri"/>
              </a:rPr>
              <a:t>s</a:t>
            </a:r>
            <a:r>
              <a:rPr sz="1900" spc="-15" dirty="0">
                <a:latin typeface="Calibri"/>
                <a:cs typeface="Calibri"/>
              </a:rPr>
              <a:t>u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es, s</a:t>
            </a:r>
            <a:r>
              <a:rPr sz="1900" spc="-15" dirty="0">
                <a:latin typeface="Calibri"/>
                <a:cs typeface="Calibri"/>
              </a:rPr>
              <a:t>h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ha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ticed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seem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b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w</a:t>
            </a:r>
            <a:r>
              <a:rPr sz="1900" spc="-15" dirty="0">
                <a:latin typeface="Calibri"/>
                <a:cs typeface="Calibri"/>
              </a:rPr>
              <a:t>orkin</a:t>
            </a:r>
            <a:r>
              <a:rPr sz="1900" spc="-10" dirty="0">
                <a:latin typeface="Calibri"/>
                <a:cs typeface="Calibri"/>
              </a:rPr>
              <a:t>g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mo</a:t>
            </a:r>
            <a:r>
              <a:rPr sz="1900" spc="-4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their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wn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ther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than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king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ou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othe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sh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4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 ideas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discu</a:t>
            </a:r>
            <a:r>
              <a:rPr sz="1900" spc="-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obl</a:t>
            </a:r>
            <a:r>
              <a:rPr sz="1900" spc="-10" dirty="0">
                <a:latin typeface="Calibri"/>
                <a:cs typeface="Calibri"/>
              </a:rPr>
              <a:t>ems.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addition,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</a:t>
            </a:r>
            <a:r>
              <a:rPr sz="1900" spc="-20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no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5" dirty="0">
                <a:latin typeface="Calibri"/>
                <a:cs typeface="Calibri"/>
              </a:rPr>
              <a:t>mun</a:t>
            </a:r>
            <a:r>
              <a:rPr sz="1900" spc="-20" dirty="0">
                <a:latin typeface="Calibri"/>
                <a:cs typeface="Calibri"/>
              </a:rPr>
              <a:t>ica</a:t>
            </a:r>
            <a:r>
              <a:rPr sz="1900" spc="-10" dirty="0">
                <a:latin typeface="Calibri"/>
                <a:cs typeface="Calibri"/>
              </a:rPr>
              <a:t>ting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with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son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of</a:t>
            </a:r>
            <a:r>
              <a:rPr sz="1900" spc="-4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choosing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email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ther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than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0" dirty="0">
                <a:latin typeface="Calibri"/>
                <a:cs typeface="Calibri"/>
              </a:rPr>
              <a:t>all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r 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4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fice. So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50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175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, </a:t>
            </a: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45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ance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ha</a:t>
            </a:r>
            <a:r>
              <a:rPr sz="1900" spc="-10" dirty="0">
                <a:latin typeface="Calibri"/>
                <a:cs typeface="Calibri"/>
              </a:rPr>
              <a:t>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no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dec</a:t>
            </a:r>
            <a:r>
              <a:rPr sz="1900" spc="-4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15" dirty="0">
                <a:latin typeface="Calibri"/>
                <a:cs typeface="Calibri"/>
              </a:rPr>
              <a:t>s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15" dirty="0">
                <a:latin typeface="Calibri"/>
                <a:cs typeface="Calibri"/>
              </a:rPr>
              <a:t>d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bu</a:t>
            </a:r>
            <a:r>
              <a:rPr sz="1900" spc="-10" dirty="0">
                <a:latin typeface="Calibri"/>
                <a:cs typeface="Calibri"/>
              </a:rPr>
              <a:t>t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ancine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is 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oncern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 the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cuts a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c</a:t>
            </a:r>
            <a:r>
              <a:rPr sz="1900" spc="-10" dirty="0">
                <a:latin typeface="Calibri"/>
                <a:cs typeface="Calibri"/>
              </a:rPr>
              <a:t>ausing </a:t>
            </a:r>
            <a:r>
              <a:rPr sz="1900" spc="-15" dirty="0">
                <a:latin typeface="Calibri"/>
                <a:cs typeface="Calibri"/>
              </a:rPr>
              <a:t>he</a:t>
            </a:r>
            <a:r>
              <a:rPr sz="1900" spc="-1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eam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6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eel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less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en</a:t>
            </a:r>
            <a:r>
              <a:rPr sz="1900" spc="-55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25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ed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w</a:t>
            </a:r>
            <a:r>
              <a:rPr sz="1900" spc="-10" dirty="0">
                <a:latin typeface="Calibri"/>
                <a:cs typeface="Calibri"/>
              </a:rPr>
              <a:t>ith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</a:t>
            </a:r>
            <a:r>
              <a:rPr sz="1900" spc="-5" dirty="0">
                <a:latin typeface="Calibri"/>
                <a:cs typeface="Calibri"/>
              </a:rPr>
              <a:t> a</a:t>
            </a:r>
            <a:r>
              <a:rPr sz="1900" spc="-30" dirty="0">
                <a:latin typeface="Calibri"/>
                <a:cs typeface="Calibri"/>
              </a:rPr>
              <a:t>g</a:t>
            </a:r>
            <a:r>
              <a:rPr sz="1900" spc="-10" dirty="0">
                <a:latin typeface="Calibri"/>
                <a:cs typeface="Calibri"/>
              </a:rPr>
              <a:t>enc</a:t>
            </a:r>
            <a:r>
              <a:rPr sz="1900" spc="-130" dirty="0">
                <a:latin typeface="Calibri"/>
                <a:cs typeface="Calibri"/>
              </a:rPr>
              <a:t>y</a:t>
            </a:r>
            <a:r>
              <a:rPr sz="1900" dirty="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15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En</a:t>
            </a:r>
            <a:r>
              <a:rPr spc="-40" dirty="0"/>
              <a:t>g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 Sc</a:t>
            </a:r>
            <a:r>
              <a:rPr spc="-5" dirty="0"/>
              <a:t>enari</a:t>
            </a:r>
            <a:r>
              <a:rPr dirty="0"/>
              <a:t>o</a:t>
            </a:r>
            <a:r>
              <a:rPr spc="-15" dirty="0"/>
              <a:t> </a:t>
            </a:r>
            <a:r>
              <a:rPr dirty="0"/>
              <a:t>#3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4233"/>
            <a:ext cx="6898640" cy="552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21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Empl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y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</a:t>
            </a:r>
            <a:r>
              <a:rPr sz="2400" b="1" spc="-4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em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 Sc</a:t>
            </a:r>
            <a:r>
              <a:rPr sz="2400" b="1" spc="-5" dirty="0">
                <a:latin typeface="Calibri"/>
                <a:cs typeface="Calibri"/>
              </a:rPr>
              <a:t>enari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#3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Debri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f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ts val="274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auses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40"/>
              </a:lnSpc>
            </a:pPr>
            <a:r>
              <a:rPr sz="2400" dirty="0">
                <a:latin typeface="Calibri"/>
                <a:cs typeface="Calibri"/>
              </a:rPr>
              <a:t>the chan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eam?</a:t>
            </a:r>
            <a:endParaRPr sz="2400">
              <a:latin typeface="Calibri"/>
              <a:cs typeface="Calibri"/>
            </a:endParaRPr>
          </a:p>
          <a:p>
            <a:pPr marL="355600" marR="1816100" indent="-342900">
              <a:lnSpc>
                <a:spcPts val="2590"/>
              </a:lnSpc>
              <a:spcBef>
                <a:spcPts val="61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ancine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eam</a:t>
            </a:r>
            <a:r>
              <a:rPr sz="2400" spc="-14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marR="1959610" indent="-342900">
              <a:lnSpc>
                <a:spcPct val="90000"/>
              </a:lnSpc>
              <a:spcBef>
                <a:spcPts val="53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dirty="0">
                <a:latin typeface="Calibri"/>
                <a:cs typeface="Calibri"/>
              </a:rPr>
              <a:t> mig</a:t>
            </a:r>
            <a:r>
              <a:rPr sz="2400" spc="-3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empl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s’ 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er 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on F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ancine</a:t>
            </a:r>
            <a:r>
              <a:rPr sz="2400" spc="-140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wn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titude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eam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her?</a:t>
            </a:r>
            <a:endParaRPr sz="2400">
              <a:latin typeface="Calibri"/>
              <a:cs typeface="Calibri"/>
            </a:endParaRPr>
          </a:p>
          <a:p>
            <a:pPr marL="355600" marR="2434590" indent="-342900">
              <a:lnSpc>
                <a:spcPts val="2590"/>
              </a:lnSpc>
              <a:spcBef>
                <a:spcPts val="61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sh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gi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sel</a:t>
            </a:r>
            <a:r>
              <a:rPr sz="2400" dirty="0">
                <a:latin typeface="Calibri"/>
                <a:cs typeface="Calibri"/>
              </a:rPr>
              <a:t>f?</a:t>
            </a:r>
            <a:endParaRPr sz="2400">
              <a:latin typeface="Calibri"/>
              <a:cs typeface="Calibri"/>
            </a:endParaRPr>
          </a:p>
          <a:p>
            <a:pPr marL="355600" marR="1937385" indent="-342900">
              <a:lnSpc>
                <a:spcPts val="259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supe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help </a:t>
            </a:r>
            <a:r>
              <a:rPr sz="2400" spc="-20" dirty="0">
                <a:latin typeface="Calibri"/>
                <a:cs typeface="Calibri"/>
              </a:rPr>
              <a:t>he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5354" y="2131664"/>
            <a:ext cx="2788920" cy="2578735"/>
          </a:xfrm>
          <a:custGeom>
            <a:avLst/>
            <a:gdLst/>
            <a:ahLst/>
            <a:cxnLst/>
            <a:rect l="l" t="t" r="r" b="b"/>
            <a:pathLst>
              <a:path w="2788920" h="2578735">
                <a:moveTo>
                  <a:pt x="2788630" y="0"/>
                </a:moveTo>
                <a:lnTo>
                  <a:pt x="0" y="0"/>
                </a:lnTo>
                <a:lnTo>
                  <a:pt x="0" y="2578230"/>
                </a:lnTo>
                <a:lnTo>
                  <a:pt x="2788631" y="1739252"/>
                </a:lnTo>
                <a:lnTo>
                  <a:pt x="2788630" y="0"/>
                </a:lnTo>
                <a:close/>
              </a:path>
            </a:pathLst>
          </a:custGeom>
          <a:solidFill>
            <a:srgbClr val="B3B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8203" y="2131664"/>
            <a:ext cx="2656070" cy="1808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5354" y="2864757"/>
            <a:ext cx="2788920" cy="2068830"/>
          </a:xfrm>
          <a:custGeom>
            <a:avLst/>
            <a:gdLst/>
            <a:ahLst/>
            <a:cxnLst/>
            <a:rect l="l" t="t" r="r" b="b"/>
            <a:pathLst>
              <a:path w="2788920" h="2068829">
                <a:moveTo>
                  <a:pt x="2095998" y="0"/>
                </a:moveTo>
                <a:lnTo>
                  <a:pt x="2077896" y="10023"/>
                </a:lnTo>
                <a:lnTo>
                  <a:pt x="2072883" y="14895"/>
                </a:lnTo>
                <a:lnTo>
                  <a:pt x="2064528" y="16566"/>
                </a:lnTo>
                <a:lnTo>
                  <a:pt x="2057983" y="21577"/>
                </a:lnTo>
                <a:lnTo>
                  <a:pt x="2051299" y="28120"/>
                </a:lnTo>
                <a:lnTo>
                  <a:pt x="2043083" y="33132"/>
                </a:lnTo>
                <a:lnTo>
                  <a:pt x="2034728" y="38144"/>
                </a:lnTo>
                <a:lnTo>
                  <a:pt x="2026512" y="44687"/>
                </a:lnTo>
                <a:lnTo>
                  <a:pt x="2016486" y="51369"/>
                </a:lnTo>
                <a:lnTo>
                  <a:pt x="2006600" y="61253"/>
                </a:lnTo>
                <a:lnTo>
                  <a:pt x="1995042" y="66265"/>
                </a:lnTo>
                <a:lnTo>
                  <a:pt x="1985016" y="76149"/>
                </a:lnTo>
                <a:lnTo>
                  <a:pt x="1971787" y="84362"/>
                </a:lnTo>
                <a:lnTo>
                  <a:pt x="1960229" y="92715"/>
                </a:lnTo>
                <a:lnTo>
                  <a:pt x="1945329" y="100929"/>
                </a:lnTo>
                <a:lnTo>
                  <a:pt x="1931961" y="112622"/>
                </a:lnTo>
                <a:lnTo>
                  <a:pt x="1918732" y="122507"/>
                </a:lnTo>
                <a:lnTo>
                  <a:pt x="1905504" y="134061"/>
                </a:lnTo>
                <a:lnTo>
                  <a:pt x="1888933" y="143945"/>
                </a:lnTo>
                <a:lnTo>
                  <a:pt x="1874033" y="155639"/>
                </a:lnTo>
                <a:lnTo>
                  <a:pt x="1857462" y="167194"/>
                </a:lnTo>
                <a:lnTo>
                  <a:pt x="1842562" y="180419"/>
                </a:lnTo>
                <a:lnTo>
                  <a:pt x="1824321" y="191974"/>
                </a:lnTo>
                <a:lnTo>
                  <a:pt x="1807750" y="205199"/>
                </a:lnTo>
                <a:lnTo>
                  <a:pt x="1789508" y="220095"/>
                </a:lnTo>
                <a:lnTo>
                  <a:pt x="1772937" y="233320"/>
                </a:lnTo>
                <a:lnTo>
                  <a:pt x="1753024" y="246545"/>
                </a:lnTo>
                <a:lnTo>
                  <a:pt x="1734782" y="261441"/>
                </a:lnTo>
                <a:lnTo>
                  <a:pt x="1715009" y="276336"/>
                </a:lnTo>
                <a:lnTo>
                  <a:pt x="1696767" y="292903"/>
                </a:lnTo>
                <a:lnTo>
                  <a:pt x="1675183" y="307798"/>
                </a:lnTo>
                <a:lnTo>
                  <a:pt x="1655270" y="322694"/>
                </a:lnTo>
                <a:lnTo>
                  <a:pt x="1635358" y="339260"/>
                </a:lnTo>
                <a:lnTo>
                  <a:pt x="1615584" y="357497"/>
                </a:lnTo>
                <a:lnTo>
                  <a:pt x="1572416" y="390630"/>
                </a:lnTo>
                <a:lnTo>
                  <a:pt x="1529388" y="426964"/>
                </a:lnTo>
                <a:lnTo>
                  <a:pt x="1506133" y="445201"/>
                </a:lnTo>
                <a:lnTo>
                  <a:pt x="1484689" y="464969"/>
                </a:lnTo>
                <a:lnTo>
                  <a:pt x="1461434" y="484877"/>
                </a:lnTo>
                <a:lnTo>
                  <a:pt x="1439850" y="504784"/>
                </a:lnTo>
                <a:lnTo>
                  <a:pt x="1416734" y="524552"/>
                </a:lnTo>
                <a:lnTo>
                  <a:pt x="1393479" y="542789"/>
                </a:lnTo>
                <a:lnTo>
                  <a:pt x="1370308" y="562697"/>
                </a:lnTo>
                <a:lnTo>
                  <a:pt x="1347109" y="584135"/>
                </a:lnTo>
                <a:lnTo>
                  <a:pt x="1322253" y="605713"/>
                </a:lnTo>
                <a:lnTo>
                  <a:pt x="1251012" y="671839"/>
                </a:lnTo>
                <a:lnTo>
                  <a:pt x="1226156" y="693417"/>
                </a:lnTo>
                <a:lnTo>
                  <a:pt x="1128388" y="784407"/>
                </a:lnTo>
                <a:lnTo>
                  <a:pt x="1105203" y="809228"/>
                </a:lnTo>
                <a:lnTo>
                  <a:pt x="1080347" y="832393"/>
                </a:lnTo>
                <a:lnTo>
                  <a:pt x="1057148" y="857215"/>
                </a:lnTo>
                <a:lnTo>
                  <a:pt x="1005778" y="905215"/>
                </a:lnTo>
                <a:lnTo>
                  <a:pt x="980922" y="930037"/>
                </a:lnTo>
                <a:lnTo>
                  <a:pt x="957723" y="954858"/>
                </a:lnTo>
                <a:lnTo>
                  <a:pt x="931210" y="981337"/>
                </a:lnTo>
                <a:lnTo>
                  <a:pt x="908024" y="1006158"/>
                </a:lnTo>
                <a:lnTo>
                  <a:pt x="883168" y="1030980"/>
                </a:lnTo>
                <a:lnTo>
                  <a:pt x="858312" y="1057458"/>
                </a:lnTo>
                <a:lnTo>
                  <a:pt x="833456" y="1082280"/>
                </a:lnTo>
                <a:lnTo>
                  <a:pt x="783743" y="1135222"/>
                </a:lnTo>
                <a:lnTo>
                  <a:pt x="760544" y="1161700"/>
                </a:lnTo>
                <a:lnTo>
                  <a:pt x="737345" y="1186522"/>
                </a:lnTo>
                <a:lnTo>
                  <a:pt x="712489" y="1211344"/>
                </a:lnTo>
                <a:lnTo>
                  <a:pt x="666104" y="1264300"/>
                </a:lnTo>
                <a:lnTo>
                  <a:pt x="641248" y="1289122"/>
                </a:lnTo>
                <a:lnTo>
                  <a:pt x="618049" y="1313943"/>
                </a:lnTo>
                <a:lnTo>
                  <a:pt x="596507" y="1340421"/>
                </a:lnTo>
                <a:lnTo>
                  <a:pt x="573308" y="1366900"/>
                </a:lnTo>
                <a:lnTo>
                  <a:pt x="550109" y="1390065"/>
                </a:lnTo>
                <a:lnTo>
                  <a:pt x="528567" y="1416543"/>
                </a:lnTo>
                <a:lnTo>
                  <a:pt x="485496" y="1466186"/>
                </a:lnTo>
                <a:lnTo>
                  <a:pt x="462297" y="1491008"/>
                </a:lnTo>
                <a:lnTo>
                  <a:pt x="442412" y="1514173"/>
                </a:lnTo>
                <a:lnTo>
                  <a:pt x="420870" y="1538994"/>
                </a:lnTo>
                <a:lnTo>
                  <a:pt x="400985" y="1563816"/>
                </a:lnTo>
                <a:lnTo>
                  <a:pt x="341330" y="1633325"/>
                </a:lnTo>
                <a:lnTo>
                  <a:pt x="323102" y="1656490"/>
                </a:lnTo>
                <a:lnTo>
                  <a:pt x="303218" y="1677998"/>
                </a:lnTo>
                <a:lnTo>
                  <a:pt x="286661" y="1699520"/>
                </a:lnTo>
                <a:lnTo>
                  <a:pt x="266776" y="1719372"/>
                </a:lnTo>
                <a:lnTo>
                  <a:pt x="250205" y="1740880"/>
                </a:lnTo>
                <a:lnTo>
                  <a:pt x="200492" y="1800463"/>
                </a:lnTo>
                <a:lnTo>
                  <a:pt x="185579" y="1820315"/>
                </a:lnTo>
                <a:lnTo>
                  <a:pt x="169008" y="1838524"/>
                </a:lnTo>
                <a:lnTo>
                  <a:pt x="154094" y="1856719"/>
                </a:lnTo>
                <a:lnTo>
                  <a:pt x="114330" y="1906362"/>
                </a:lnTo>
                <a:lnTo>
                  <a:pt x="102732" y="1921258"/>
                </a:lnTo>
                <a:lnTo>
                  <a:pt x="89476" y="1936154"/>
                </a:lnTo>
                <a:lnTo>
                  <a:pt x="79534" y="1951050"/>
                </a:lnTo>
                <a:lnTo>
                  <a:pt x="67936" y="1962631"/>
                </a:lnTo>
                <a:lnTo>
                  <a:pt x="57993" y="1975868"/>
                </a:lnTo>
                <a:lnTo>
                  <a:pt x="49709" y="1987452"/>
                </a:lnTo>
                <a:lnTo>
                  <a:pt x="39767" y="1999036"/>
                </a:lnTo>
                <a:lnTo>
                  <a:pt x="31481" y="2008965"/>
                </a:lnTo>
                <a:lnTo>
                  <a:pt x="24854" y="2018893"/>
                </a:lnTo>
                <a:lnTo>
                  <a:pt x="16569" y="2027167"/>
                </a:lnTo>
                <a:lnTo>
                  <a:pt x="11598" y="2035442"/>
                </a:lnTo>
                <a:lnTo>
                  <a:pt x="4970" y="2042061"/>
                </a:lnTo>
                <a:lnTo>
                  <a:pt x="1656" y="2048679"/>
                </a:lnTo>
                <a:lnTo>
                  <a:pt x="0" y="2053645"/>
                </a:lnTo>
                <a:lnTo>
                  <a:pt x="0" y="2068538"/>
                </a:lnTo>
                <a:lnTo>
                  <a:pt x="2788630" y="2066883"/>
                </a:lnTo>
                <a:lnTo>
                  <a:pt x="2788630" y="584135"/>
                </a:lnTo>
                <a:lnTo>
                  <a:pt x="2535194" y="349145"/>
                </a:lnTo>
                <a:lnTo>
                  <a:pt x="2525168" y="340931"/>
                </a:lnTo>
                <a:lnTo>
                  <a:pt x="2516953" y="332578"/>
                </a:lnTo>
                <a:lnTo>
                  <a:pt x="2508598" y="326035"/>
                </a:lnTo>
                <a:lnTo>
                  <a:pt x="2498711" y="317822"/>
                </a:lnTo>
                <a:lnTo>
                  <a:pt x="2490356" y="311140"/>
                </a:lnTo>
                <a:lnTo>
                  <a:pt x="2482140" y="302926"/>
                </a:lnTo>
                <a:lnTo>
                  <a:pt x="2472253" y="296244"/>
                </a:lnTo>
                <a:lnTo>
                  <a:pt x="2463898" y="288030"/>
                </a:lnTo>
                <a:lnTo>
                  <a:pt x="2454011" y="279678"/>
                </a:lnTo>
                <a:lnTo>
                  <a:pt x="2445656" y="273135"/>
                </a:lnTo>
                <a:lnTo>
                  <a:pt x="2434099" y="264782"/>
                </a:lnTo>
                <a:lnTo>
                  <a:pt x="2425744" y="258239"/>
                </a:lnTo>
                <a:lnTo>
                  <a:pt x="2417528" y="249886"/>
                </a:lnTo>
                <a:lnTo>
                  <a:pt x="2407641" y="241672"/>
                </a:lnTo>
                <a:lnTo>
                  <a:pt x="2397615" y="234990"/>
                </a:lnTo>
                <a:lnTo>
                  <a:pt x="2389399" y="228447"/>
                </a:lnTo>
                <a:lnTo>
                  <a:pt x="2369486" y="211881"/>
                </a:lnTo>
                <a:lnTo>
                  <a:pt x="2361131" y="205199"/>
                </a:lnTo>
                <a:lnTo>
                  <a:pt x="2352916" y="196985"/>
                </a:lnTo>
                <a:lnTo>
                  <a:pt x="2333003" y="183760"/>
                </a:lnTo>
                <a:lnTo>
                  <a:pt x="2324787" y="175407"/>
                </a:lnTo>
                <a:lnTo>
                  <a:pt x="2314761" y="168864"/>
                </a:lnTo>
                <a:lnTo>
                  <a:pt x="2306545" y="162182"/>
                </a:lnTo>
                <a:lnTo>
                  <a:pt x="2296519" y="155639"/>
                </a:lnTo>
                <a:lnTo>
                  <a:pt x="2288303" y="147286"/>
                </a:lnTo>
                <a:lnTo>
                  <a:pt x="2279948" y="140743"/>
                </a:lnTo>
                <a:lnTo>
                  <a:pt x="2271733" y="134061"/>
                </a:lnTo>
                <a:lnTo>
                  <a:pt x="2263377" y="127518"/>
                </a:lnTo>
                <a:lnTo>
                  <a:pt x="2255162" y="120836"/>
                </a:lnTo>
                <a:lnTo>
                  <a:pt x="2246807" y="115824"/>
                </a:lnTo>
                <a:lnTo>
                  <a:pt x="2238591" y="107611"/>
                </a:lnTo>
                <a:lnTo>
                  <a:pt x="2230236" y="100929"/>
                </a:lnTo>
                <a:lnTo>
                  <a:pt x="2213665" y="91045"/>
                </a:lnTo>
                <a:lnTo>
                  <a:pt x="2205449" y="84362"/>
                </a:lnTo>
                <a:lnTo>
                  <a:pt x="2198765" y="77819"/>
                </a:lnTo>
                <a:lnTo>
                  <a:pt x="2192220" y="72808"/>
                </a:lnTo>
                <a:lnTo>
                  <a:pt x="2185536" y="67935"/>
                </a:lnTo>
                <a:lnTo>
                  <a:pt x="2178852" y="62924"/>
                </a:lnTo>
                <a:lnTo>
                  <a:pt x="2172308" y="56241"/>
                </a:lnTo>
                <a:lnTo>
                  <a:pt x="2165624" y="51369"/>
                </a:lnTo>
                <a:lnTo>
                  <a:pt x="2159079" y="48028"/>
                </a:lnTo>
                <a:lnTo>
                  <a:pt x="2154066" y="43016"/>
                </a:lnTo>
                <a:lnTo>
                  <a:pt x="2147382" y="38144"/>
                </a:lnTo>
                <a:lnTo>
                  <a:pt x="2142508" y="34803"/>
                </a:lnTo>
                <a:lnTo>
                  <a:pt x="2137495" y="31462"/>
                </a:lnTo>
                <a:lnTo>
                  <a:pt x="2127608" y="23248"/>
                </a:lnTo>
                <a:lnTo>
                  <a:pt x="2119253" y="16566"/>
                </a:lnTo>
                <a:lnTo>
                  <a:pt x="2112569" y="10023"/>
                </a:lnTo>
                <a:lnTo>
                  <a:pt x="2107695" y="6682"/>
                </a:lnTo>
                <a:lnTo>
                  <a:pt x="2101011" y="3341"/>
                </a:lnTo>
                <a:lnTo>
                  <a:pt x="2099340" y="1670"/>
                </a:lnTo>
                <a:lnTo>
                  <a:pt x="2095998" y="0"/>
                </a:lnTo>
                <a:close/>
              </a:path>
            </a:pathLst>
          </a:custGeom>
          <a:solidFill>
            <a:srgbClr val="A67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8977" y="2849862"/>
            <a:ext cx="1279525" cy="574675"/>
          </a:xfrm>
          <a:custGeom>
            <a:avLst/>
            <a:gdLst/>
            <a:ahLst/>
            <a:cxnLst/>
            <a:rect l="l" t="t" r="r" b="b"/>
            <a:pathLst>
              <a:path w="1279525" h="574675">
                <a:moveTo>
                  <a:pt x="712489" y="0"/>
                </a:moveTo>
                <a:lnTo>
                  <a:pt x="710818" y="1670"/>
                </a:lnTo>
                <a:lnTo>
                  <a:pt x="705805" y="3341"/>
                </a:lnTo>
                <a:lnTo>
                  <a:pt x="702602" y="6682"/>
                </a:lnTo>
                <a:lnTo>
                  <a:pt x="695918" y="10023"/>
                </a:lnTo>
                <a:lnTo>
                  <a:pt x="689234" y="16566"/>
                </a:lnTo>
                <a:lnTo>
                  <a:pt x="681018" y="21577"/>
                </a:lnTo>
                <a:lnTo>
                  <a:pt x="674334" y="28120"/>
                </a:lnTo>
                <a:lnTo>
                  <a:pt x="667789" y="31462"/>
                </a:lnTo>
                <a:lnTo>
                  <a:pt x="657763" y="38144"/>
                </a:lnTo>
                <a:lnTo>
                  <a:pt x="652889" y="43016"/>
                </a:lnTo>
                <a:lnTo>
                  <a:pt x="647876" y="46357"/>
                </a:lnTo>
                <a:lnTo>
                  <a:pt x="641192" y="51369"/>
                </a:lnTo>
                <a:lnTo>
                  <a:pt x="631306" y="61253"/>
                </a:lnTo>
                <a:lnTo>
                  <a:pt x="623090" y="64594"/>
                </a:lnTo>
                <a:lnTo>
                  <a:pt x="618077" y="69467"/>
                </a:lnTo>
                <a:lnTo>
                  <a:pt x="609722" y="76149"/>
                </a:lnTo>
                <a:lnTo>
                  <a:pt x="604848" y="81160"/>
                </a:lnTo>
                <a:lnTo>
                  <a:pt x="596493" y="86033"/>
                </a:lnTo>
                <a:lnTo>
                  <a:pt x="589948" y="91045"/>
                </a:lnTo>
                <a:lnTo>
                  <a:pt x="583264" y="97727"/>
                </a:lnTo>
                <a:lnTo>
                  <a:pt x="576580" y="102599"/>
                </a:lnTo>
                <a:lnTo>
                  <a:pt x="568364" y="109281"/>
                </a:lnTo>
                <a:lnTo>
                  <a:pt x="560009" y="114154"/>
                </a:lnTo>
                <a:lnTo>
                  <a:pt x="551794" y="120836"/>
                </a:lnTo>
                <a:lnTo>
                  <a:pt x="543439" y="125848"/>
                </a:lnTo>
                <a:lnTo>
                  <a:pt x="535223" y="132391"/>
                </a:lnTo>
                <a:lnTo>
                  <a:pt x="528539" y="139073"/>
                </a:lnTo>
                <a:lnTo>
                  <a:pt x="520323" y="143945"/>
                </a:lnTo>
                <a:lnTo>
                  <a:pt x="511968" y="150627"/>
                </a:lnTo>
                <a:lnTo>
                  <a:pt x="502081" y="157170"/>
                </a:lnTo>
                <a:lnTo>
                  <a:pt x="493726" y="163853"/>
                </a:lnTo>
                <a:lnTo>
                  <a:pt x="485510" y="170535"/>
                </a:lnTo>
                <a:lnTo>
                  <a:pt x="477155" y="177078"/>
                </a:lnTo>
                <a:lnTo>
                  <a:pt x="468940" y="183760"/>
                </a:lnTo>
                <a:lnTo>
                  <a:pt x="460585" y="190303"/>
                </a:lnTo>
                <a:lnTo>
                  <a:pt x="452369" y="196985"/>
                </a:lnTo>
                <a:lnTo>
                  <a:pt x="444014" y="203528"/>
                </a:lnTo>
                <a:lnTo>
                  <a:pt x="434127" y="210210"/>
                </a:lnTo>
                <a:lnTo>
                  <a:pt x="425911" y="216753"/>
                </a:lnTo>
                <a:lnTo>
                  <a:pt x="415885" y="223436"/>
                </a:lnTo>
                <a:lnTo>
                  <a:pt x="407669" y="230118"/>
                </a:lnTo>
                <a:lnTo>
                  <a:pt x="399314" y="236661"/>
                </a:lnTo>
                <a:lnTo>
                  <a:pt x="391099" y="245014"/>
                </a:lnTo>
                <a:lnTo>
                  <a:pt x="382743" y="251557"/>
                </a:lnTo>
                <a:lnTo>
                  <a:pt x="374528" y="258239"/>
                </a:lnTo>
                <a:lnTo>
                  <a:pt x="364502" y="263111"/>
                </a:lnTo>
                <a:lnTo>
                  <a:pt x="356286" y="271464"/>
                </a:lnTo>
                <a:lnTo>
                  <a:pt x="347931" y="278007"/>
                </a:lnTo>
                <a:lnTo>
                  <a:pt x="339715" y="284689"/>
                </a:lnTo>
                <a:lnTo>
                  <a:pt x="331360" y="291232"/>
                </a:lnTo>
                <a:lnTo>
                  <a:pt x="323144" y="297914"/>
                </a:lnTo>
                <a:lnTo>
                  <a:pt x="314789" y="304457"/>
                </a:lnTo>
                <a:lnTo>
                  <a:pt x="306573" y="312810"/>
                </a:lnTo>
                <a:lnTo>
                  <a:pt x="298218" y="317822"/>
                </a:lnTo>
                <a:lnTo>
                  <a:pt x="256861" y="350815"/>
                </a:lnTo>
                <a:lnTo>
                  <a:pt x="250177" y="357497"/>
                </a:lnTo>
                <a:lnTo>
                  <a:pt x="241961" y="364040"/>
                </a:lnTo>
                <a:lnTo>
                  <a:pt x="233606" y="369052"/>
                </a:lnTo>
                <a:lnTo>
                  <a:pt x="227061" y="375734"/>
                </a:lnTo>
                <a:lnTo>
                  <a:pt x="218706" y="380607"/>
                </a:lnTo>
                <a:lnTo>
                  <a:pt x="212162" y="387289"/>
                </a:lnTo>
                <a:lnTo>
                  <a:pt x="203807" y="393832"/>
                </a:lnTo>
                <a:lnTo>
                  <a:pt x="197123" y="400514"/>
                </a:lnTo>
                <a:lnTo>
                  <a:pt x="190578" y="405526"/>
                </a:lnTo>
                <a:lnTo>
                  <a:pt x="183894" y="412069"/>
                </a:lnTo>
                <a:lnTo>
                  <a:pt x="175678" y="417080"/>
                </a:lnTo>
                <a:lnTo>
                  <a:pt x="168994" y="423623"/>
                </a:lnTo>
                <a:lnTo>
                  <a:pt x="162449" y="428635"/>
                </a:lnTo>
                <a:lnTo>
                  <a:pt x="157436" y="435178"/>
                </a:lnTo>
                <a:lnTo>
                  <a:pt x="150752" y="438519"/>
                </a:lnTo>
                <a:lnTo>
                  <a:pt x="144207" y="445201"/>
                </a:lnTo>
                <a:lnTo>
                  <a:pt x="137523" y="450074"/>
                </a:lnTo>
                <a:lnTo>
                  <a:pt x="130839" y="456756"/>
                </a:lnTo>
                <a:lnTo>
                  <a:pt x="124295" y="461768"/>
                </a:lnTo>
                <a:lnTo>
                  <a:pt x="119281" y="464969"/>
                </a:lnTo>
                <a:lnTo>
                  <a:pt x="112737" y="469981"/>
                </a:lnTo>
                <a:lnTo>
                  <a:pt x="107724" y="476663"/>
                </a:lnTo>
                <a:lnTo>
                  <a:pt x="102711" y="479865"/>
                </a:lnTo>
                <a:lnTo>
                  <a:pt x="96166" y="484877"/>
                </a:lnTo>
                <a:lnTo>
                  <a:pt x="92824" y="489888"/>
                </a:lnTo>
                <a:lnTo>
                  <a:pt x="87811" y="496431"/>
                </a:lnTo>
                <a:lnTo>
                  <a:pt x="81127" y="499773"/>
                </a:lnTo>
                <a:lnTo>
                  <a:pt x="76253" y="503114"/>
                </a:lnTo>
                <a:lnTo>
                  <a:pt x="71240" y="506455"/>
                </a:lnTo>
                <a:lnTo>
                  <a:pt x="66227" y="511327"/>
                </a:lnTo>
                <a:lnTo>
                  <a:pt x="58011" y="519680"/>
                </a:lnTo>
                <a:lnTo>
                  <a:pt x="49656" y="527894"/>
                </a:lnTo>
                <a:lnTo>
                  <a:pt x="41440" y="534576"/>
                </a:lnTo>
                <a:lnTo>
                  <a:pt x="34756" y="541119"/>
                </a:lnTo>
                <a:lnTo>
                  <a:pt x="28212" y="546130"/>
                </a:lnTo>
                <a:lnTo>
                  <a:pt x="23199" y="552673"/>
                </a:lnTo>
                <a:lnTo>
                  <a:pt x="16570" y="556014"/>
                </a:lnTo>
                <a:lnTo>
                  <a:pt x="8285" y="564367"/>
                </a:lnTo>
                <a:lnTo>
                  <a:pt x="4971" y="567569"/>
                </a:lnTo>
                <a:lnTo>
                  <a:pt x="1657" y="570910"/>
                </a:lnTo>
                <a:lnTo>
                  <a:pt x="0" y="574251"/>
                </a:lnTo>
                <a:lnTo>
                  <a:pt x="873184" y="554344"/>
                </a:lnTo>
                <a:lnTo>
                  <a:pt x="974280" y="433647"/>
                </a:lnTo>
                <a:lnTo>
                  <a:pt x="1246657" y="433647"/>
                </a:lnTo>
                <a:lnTo>
                  <a:pt x="712489" y="0"/>
                </a:lnTo>
                <a:close/>
              </a:path>
              <a:path w="1279525" h="574675">
                <a:moveTo>
                  <a:pt x="1246657" y="433647"/>
                </a:moveTo>
                <a:lnTo>
                  <a:pt x="974280" y="433647"/>
                </a:lnTo>
                <a:lnTo>
                  <a:pt x="1279238" y="460097"/>
                </a:lnTo>
                <a:lnTo>
                  <a:pt x="1246657" y="433647"/>
                </a:lnTo>
                <a:close/>
              </a:path>
            </a:pathLst>
          </a:custGeom>
          <a:solidFill>
            <a:srgbClr val="534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7837" y="3536597"/>
            <a:ext cx="656590" cy="688975"/>
          </a:xfrm>
          <a:custGeom>
            <a:avLst/>
            <a:gdLst/>
            <a:ahLst/>
            <a:cxnLst/>
            <a:rect l="l" t="t" r="r" b="b"/>
            <a:pathLst>
              <a:path w="656590" h="688975">
                <a:moveTo>
                  <a:pt x="392686" y="0"/>
                </a:moveTo>
                <a:lnTo>
                  <a:pt x="0" y="407127"/>
                </a:lnTo>
                <a:lnTo>
                  <a:pt x="410928" y="688447"/>
                </a:lnTo>
                <a:lnTo>
                  <a:pt x="656148" y="438561"/>
                </a:lnTo>
                <a:lnTo>
                  <a:pt x="656148" y="261496"/>
                </a:lnTo>
                <a:lnTo>
                  <a:pt x="392686" y="0"/>
                </a:lnTo>
                <a:close/>
              </a:path>
            </a:pathLst>
          </a:custGeom>
          <a:solidFill>
            <a:srgbClr val="534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5354" y="3657434"/>
            <a:ext cx="1165225" cy="1276350"/>
          </a:xfrm>
          <a:custGeom>
            <a:avLst/>
            <a:gdLst/>
            <a:ahLst/>
            <a:cxnLst/>
            <a:rect l="l" t="t" r="r" b="b"/>
            <a:pathLst>
              <a:path w="1165225" h="1276350">
                <a:moveTo>
                  <a:pt x="442412" y="19865"/>
                </a:moveTo>
                <a:lnTo>
                  <a:pt x="16569" y="239946"/>
                </a:lnTo>
                <a:lnTo>
                  <a:pt x="0" y="1151747"/>
                </a:lnTo>
                <a:lnTo>
                  <a:pt x="0" y="1275862"/>
                </a:lnTo>
                <a:lnTo>
                  <a:pt x="647876" y="521267"/>
                </a:lnTo>
                <a:lnTo>
                  <a:pt x="647876" y="519610"/>
                </a:lnTo>
                <a:lnTo>
                  <a:pt x="649534" y="517954"/>
                </a:lnTo>
                <a:lnTo>
                  <a:pt x="649534" y="512998"/>
                </a:lnTo>
                <a:lnTo>
                  <a:pt x="652848" y="506371"/>
                </a:lnTo>
                <a:lnTo>
                  <a:pt x="652848" y="463355"/>
                </a:lnTo>
                <a:lnTo>
                  <a:pt x="651191" y="458385"/>
                </a:lnTo>
                <a:lnTo>
                  <a:pt x="651191" y="441832"/>
                </a:lnTo>
                <a:lnTo>
                  <a:pt x="649534" y="435220"/>
                </a:lnTo>
                <a:lnTo>
                  <a:pt x="649534" y="428607"/>
                </a:lnTo>
                <a:lnTo>
                  <a:pt x="647876" y="423637"/>
                </a:lnTo>
                <a:lnTo>
                  <a:pt x="647876" y="413711"/>
                </a:lnTo>
                <a:lnTo>
                  <a:pt x="646219" y="408741"/>
                </a:lnTo>
                <a:lnTo>
                  <a:pt x="646219" y="393846"/>
                </a:lnTo>
                <a:lnTo>
                  <a:pt x="644562" y="388890"/>
                </a:lnTo>
                <a:lnTo>
                  <a:pt x="644562" y="370681"/>
                </a:lnTo>
                <a:lnTo>
                  <a:pt x="646219" y="370681"/>
                </a:lnTo>
                <a:lnTo>
                  <a:pt x="652848" y="369024"/>
                </a:lnTo>
                <a:lnTo>
                  <a:pt x="656162" y="365725"/>
                </a:lnTo>
                <a:lnTo>
                  <a:pt x="661133" y="364068"/>
                </a:lnTo>
                <a:lnTo>
                  <a:pt x="667761" y="362412"/>
                </a:lnTo>
                <a:lnTo>
                  <a:pt x="676047" y="362412"/>
                </a:lnTo>
                <a:lnTo>
                  <a:pt x="682675" y="359098"/>
                </a:lnTo>
                <a:lnTo>
                  <a:pt x="699246" y="352486"/>
                </a:lnTo>
                <a:lnTo>
                  <a:pt x="710832" y="350829"/>
                </a:lnTo>
                <a:lnTo>
                  <a:pt x="714146" y="349172"/>
                </a:lnTo>
                <a:lnTo>
                  <a:pt x="719117" y="349172"/>
                </a:lnTo>
                <a:lnTo>
                  <a:pt x="725745" y="345859"/>
                </a:lnTo>
                <a:lnTo>
                  <a:pt x="730717" y="345859"/>
                </a:lnTo>
                <a:lnTo>
                  <a:pt x="737345" y="344203"/>
                </a:lnTo>
                <a:lnTo>
                  <a:pt x="742316" y="342546"/>
                </a:lnTo>
                <a:lnTo>
                  <a:pt x="747287" y="342546"/>
                </a:lnTo>
                <a:lnTo>
                  <a:pt x="753916" y="340889"/>
                </a:lnTo>
                <a:lnTo>
                  <a:pt x="760544" y="337590"/>
                </a:lnTo>
                <a:lnTo>
                  <a:pt x="765515" y="337590"/>
                </a:lnTo>
                <a:lnTo>
                  <a:pt x="770487" y="334277"/>
                </a:lnTo>
                <a:lnTo>
                  <a:pt x="777115" y="334277"/>
                </a:lnTo>
                <a:lnTo>
                  <a:pt x="783743" y="330963"/>
                </a:lnTo>
                <a:lnTo>
                  <a:pt x="790372" y="330963"/>
                </a:lnTo>
                <a:lnTo>
                  <a:pt x="803628" y="327664"/>
                </a:lnTo>
                <a:lnTo>
                  <a:pt x="808599" y="324351"/>
                </a:lnTo>
                <a:lnTo>
                  <a:pt x="816885" y="324351"/>
                </a:lnTo>
                <a:lnTo>
                  <a:pt x="821856" y="321038"/>
                </a:lnTo>
                <a:lnTo>
                  <a:pt x="830141" y="321038"/>
                </a:lnTo>
                <a:lnTo>
                  <a:pt x="836770" y="317724"/>
                </a:lnTo>
                <a:lnTo>
                  <a:pt x="841741" y="317724"/>
                </a:lnTo>
                <a:lnTo>
                  <a:pt x="848369" y="316068"/>
                </a:lnTo>
                <a:lnTo>
                  <a:pt x="856655" y="314425"/>
                </a:lnTo>
                <a:lnTo>
                  <a:pt x="861626" y="311112"/>
                </a:lnTo>
                <a:lnTo>
                  <a:pt x="869911" y="311112"/>
                </a:lnTo>
                <a:lnTo>
                  <a:pt x="889796" y="306142"/>
                </a:lnTo>
                <a:lnTo>
                  <a:pt x="896425" y="306142"/>
                </a:lnTo>
                <a:lnTo>
                  <a:pt x="903053" y="302829"/>
                </a:lnTo>
                <a:lnTo>
                  <a:pt x="911325" y="302829"/>
                </a:lnTo>
                <a:lnTo>
                  <a:pt x="916296" y="301186"/>
                </a:lnTo>
                <a:lnTo>
                  <a:pt x="942809" y="294559"/>
                </a:lnTo>
                <a:lnTo>
                  <a:pt x="949437" y="294559"/>
                </a:lnTo>
                <a:lnTo>
                  <a:pt x="956066" y="292903"/>
                </a:lnTo>
                <a:lnTo>
                  <a:pt x="962694" y="292903"/>
                </a:lnTo>
                <a:lnTo>
                  <a:pt x="1164844" y="196930"/>
                </a:lnTo>
                <a:lnTo>
                  <a:pt x="1127679" y="130734"/>
                </a:lnTo>
                <a:lnTo>
                  <a:pt x="526910" y="130734"/>
                </a:lnTo>
                <a:lnTo>
                  <a:pt x="485496" y="84404"/>
                </a:lnTo>
                <a:lnTo>
                  <a:pt x="442412" y="19865"/>
                </a:lnTo>
                <a:close/>
              </a:path>
              <a:path w="1165225" h="1276350">
                <a:moveTo>
                  <a:pt x="962694" y="0"/>
                </a:moveTo>
                <a:lnTo>
                  <a:pt x="800314" y="130734"/>
                </a:lnTo>
                <a:lnTo>
                  <a:pt x="1127679" y="130734"/>
                </a:lnTo>
                <a:lnTo>
                  <a:pt x="1065433" y="19865"/>
                </a:lnTo>
                <a:lnTo>
                  <a:pt x="962694" y="0"/>
                </a:lnTo>
                <a:close/>
              </a:path>
            </a:pathLst>
          </a:custGeom>
          <a:solidFill>
            <a:srgbClr val="799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5354" y="2131664"/>
            <a:ext cx="1060462" cy="1004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5962" y="3859320"/>
            <a:ext cx="2197100" cy="845819"/>
          </a:xfrm>
          <a:custGeom>
            <a:avLst/>
            <a:gdLst/>
            <a:ahLst/>
            <a:cxnLst/>
            <a:rect l="l" t="t" r="r" b="b"/>
            <a:pathLst>
              <a:path w="2197100" h="845820">
                <a:moveTo>
                  <a:pt x="518638" y="246573"/>
                </a:moveTo>
                <a:lnTo>
                  <a:pt x="0" y="845618"/>
                </a:lnTo>
                <a:lnTo>
                  <a:pt x="677704" y="766184"/>
                </a:lnTo>
                <a:lnTo>
                  <a:pt x="995836" y="632136"/>
                </a:lnTo>
                <a:lnTo>
                  <a:pt x="1493427" y="632136"/>
                </a:lnTo>
                <a:lnTo>
                  <a:pt x="1587316" y="582493"/>
                </a:lnTo>
                <a:lnTo>
                  <a:pt x="1655170" y="428607"/>
                </a:lnTo>
                <a:lnTo>
                  <a:pt x="1105203" y="428607"/>
                </a:lnTo>
                <a:lnTo>
                  <a:pt x="1390137" y="276364"/>
                </a:lnTo>
                <a:lnTo>
                  <a:pt x="1463335" y="253185"/>
                </a:lnTo>
                <a:lnTo>
                  <a:pt x="836770" y="253185"/>
                </a:lnTo>
                <a:lnTo>
                  <a:pt x="518638" y="246573"/>
                </a:lnTo>
                <a:close/>
              </a:path>
              <a:path w="2197100" h="845820">
                <a:moveTo>
                  <a:pt x="1493427" y="632136"/>
                </a:moveTo>
                <a:lnTo>
                  <a:pt x="995836" y="632136"/>
                </a:lnTo>
                <a:lnTo>
                  <a:pt x="1390137" y="686749"/>
                </a:lnTo>
                <a:lnTo>
                  <a:pt x="1493427" y="632136"/>
                </a:lnTo>
                <a:close/>
              </a:path>
              <a:path w="2197100" h="845820">
                <a:moveTo>
                  <a:pt x="1410050" y="387233"/>
                </a:moveTo>
                <a:lnTo>
                  <a:pt x="1105203" y="428607"/>
                </a:lnTo>
                <a:lnTo>
                  <a:pt x="1655170" y="428607"/>
                </a:lnTo>
                <a:lnTo>
                  <a:pt x="1660283" y="417011"/>
                </a:lnTo>
                <a:lnTo>
                  <a:pt x="1410050" y="387233"/>
                </a:lnTo>
                <a:close/>
              </a:path>
              <a:path w="2197100" h="845820">
                <a:moveTo>
                  <a:pt x="1993371" y="0"/>
                </a:moveTo>
                <a:lnTo>
                  <a:pt x="1378580" y="125778"/>
                </a:lnTo>
                <a:lnTo>
                  <a:pt x="836770" y="253185"/>
                </a:lnTo>
                <a:lnTo>
                  <a:pt x="1463335" y="253185"/>
                </a:lnTo>
                <a:lnTo>
                  <a:pt x="1865678" y="125778"/>
                </a:lnTo>
                <a:lnTo>
                  <a:pt x="2174014" y="125778"/>
                </a:lnTo>
                <a:lnTo>
                  <a:pt x="2197094" y="28134"/>
                </a:lnTo>
                <a:lnTo>
                  <a:pt x="1993371" y="0"/>
                </a:lnTo>
                <a:close/>
              </a:path>
              <a:path w="2197100" h="845820">
                <a:moveTo>
                  <a:pt x="2174014" y="125778"/>
                </a:moveTo>
                <a:lnTo>
                  <a:pt x="1865678" y="125778"/>
                </a:lnTo>
                <a:lnTo>
                  <a:pt x="2154066" y="210169"/>
                </a:lnTo>
                <a:lnTo>
                  <a:pt x="2174014" y="125778"/>
                </a:lnTo>
                <a:close/>
              </a:path>
            </a:pathLst>
          </a:custGeom>
          <a:solidFill>
            <a:srgbClr val="534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5354" y="2269067"/>
            <a:ext cx="2793643" cy="2664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16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0591"/>
            <a:ext cx="781939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egie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supe</a:t>
            </a:r>
            <a:r>
              <a:rPr sz="2400" spc="2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implem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enhance empl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dirty="0" smtClean="0">
                <a:latin typeface="Calibri"/>
                <a:cs typeface="Calibri"/>
              </a:rPr>
              <a:t>?</a:t>
            </a:r>
            <a:endParaRPr lang="en-US" sz="2400" dirty="0" smtClean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812800" lvl="1" indent="-342900"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en-US" sz="2400" spc="-100" dirty="0" smtClean="0">
                <a:latin typeface="Calibri"/>
                <a:cs typeface="Calibri"/>
              </a:rPr>
              <a:t>Record </a:t>
            </a:r>
            <a:r>
              <a:rPr sz="2400" spc="-15" dirty="0" smtClean="0">
                <a:latin typeface="Calibri"/>
                <a:cs typeface="Calibri"/>
              </a:rPr>
              <a:t>3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oul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40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k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 smtClean="0">
                <a:latin typeface="Calibri"/>
                <a:cs typeface="Calibri"/>
              </a:rPr>
              <a:t>w</a:t>
            </a:r>
            <a:r>
              <a:rPr sz="2400" spc="-20" dirty="0" smtClean="0">
                <a:latin typeface="Calibri"/>
                <a:cs typeface="Calibri"/>
              </a:rPr>
              <a:t>orkplac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lang="en-US" sz="2400" spc="-15" dirty="0" smtClean="0">
                <a:latin typeface="Calibri"/>
                <a:cs typeface="Calibri"/>
              </a:rPr>
              <a:t> and submit them to your teaching team as lessons-learned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En</a:t>
            </a:r>
            <a:r>
              <a:rPr spc="-40" dirty="0"/>
              <a:t>g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Sc</a:t>
            </a:r>
            <a:r>
              <a:rPr spc="-5" dirty="0"/>
              <a:t>enario</a:t>
            </a:r>
            <a:r>
              <a:rPr dirty="0"/>
              <a:t>s</a:t>
            </a:r>
            <a:r>
              <a:rPr spc="-15" dirty="0"/>
              <a:t> </a:t>
            </a:r>
            <a:r>
              <a:rPr dirty="0"/>
              <a:t>E</a:t>
            </a:r>
            <a:r>
              <a:rPr spc="-60" dirty="0"/>
              <a:t>x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cise</a:t>
            </a:r>
          </a:p>
        </p:txBody>
      </p:sp>
      <p:sp>
        <p:nvSpPr>
          <p:cNvPr id="7" name="object 7"/>
          <p:cNvSpPr/>
          <p:nvPr/>
        </p:nvSpPr>
        <p:spPr>
          <a:xfrm>
            <a:off x="3943575" y="3496580"/>
            <a:ext cx="939165" cy="2237105"/>
          </a:xfrm>
          <a:custGeom>
            <a:avLst/>
            <a:gdLst/>
            <a:ahLst/>
            <a:cxnLst/>
            <a:rect l="l" t="t" r="r" b="b"/>
            <a:pathLst>
              <a:path w="939164" h="2237104">
                <a:moveTo>
                  <a:pt x="0" y="2236920"/>
                </a:moveTo>
                <a:lnTo>
                  <a:pt x="938649" y="2236920"/>
                </a:lnTo>
                <a:lnTo>
                  <a:pt x="938649" y="0"/>
                </a:lnTo>
                <a:lnTo>
                  <a:pt x="0" y="0"/>
                </a:lnTo>
                <a:lnTo>
                  <a:pt x="0" y="223692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1756" y="3699118"/>
            <a:ext cx="2002155" cy="2003425"/>
          </a:xfrm>
          <a:custGeom>
            <a:avLst/>
            <a:gdLst/>
            <a:ahLst/>
            <a:cxnLst/>
            <a:rect l="l" t="t" r="r" b="b"/>
            <a:pathLst>
              <a:path w="2002154" h="2003425">
                <a:moveTo>
                  <a:pt x="800849" y="263736"/>
                </a:moveTo>
                <a:lnTo>
                  <a:pt x="768349" y="319601"/>
                </a:lnTo>
                <a:lnTo>
                  <a:pt x="750145" y="354678"/>
                </a:lnTo>
                <a:lnTo>
                  <a:pt x="731941" y="392347"/>
                </a:lnTo>
                <a:lnTo>
                  <a:pt x="713737" y="433921"/>
                </a:lnTo>
                <a:lnTo>
                  <a:pt x="698143" y="476792"/>
                </a:lnTo>
                <a:lnTo>
                  <a:pt x="686440" y="520958"/>
                </a:lnTo>
                <a:lnTo>
                  <a:pt x="677347" y="566420"/>
                </a:lnTo>
                <a:lnTo>
                  <a:pt x="689032" y="583319"/>
                </a:lnTo>
                <a:lnTo>
                  <a:pt x="702033" y="600201"/>
                </a:lnTo>
                <a:lnTo>
                  <a:pt x="717644" y="617101"/>
                </a:lnTo>
                <a:lnTo>
                  <a:pt x="733237" y="635278"/>
                </a:lnTo>
                <a:lnTo>
                  <a:pt x="770941" y="672947"/>
                </a:lnTo>
                <a:lnTo>
                  <a:pt x="791738" y="692439"/>
                </a:lnTo>
                <a:lnTo>
                  <a:pt x="815146" y="711930"/>
                </a:lnTo>
                <a:lnTo>
                  <a:pt x="969853" y="862624"/>
                </a:lnTo>
                <a:lnTo>
                  <a:pt x="932149" y="882097"/>
                </a:lnTo>
                <a:lnTo>
                  <a:pt x="874944" y="917175"/>
                </a:lnTo>
                <a:lnTo>
                  <a:pt x="839850" y="941867"/>
                </a:lnTo>
                <a:lnTo>
                  <a:pt x="803442" y="970448"/>
                </a:lnTo>
                <a:lnTo>
                  <a:pt x="764441" y="1005507"/>
                </a:lnTo>
                <a:lnTo>
                  <a:pt x="725440" y="1044490"/>
                </a:lnTo>
                <a:lnTo>
                  <a:pt x="687736" y="1089952"/>
                </a:lnTo>
                <a:lnTo>
                  <a:pt x="650032" y="1140615"/>
                </a:lnTo>
                <a:lnTo>
                  <a:pt x="613642" y="1197775"/>
                </a:lnTo>
                <a:lnTo>
                  <a:pt x="581141" y="1260137"/>
                </a:lnTo>
                <a:lnTo>
                  <a:pt x="552530" y="1330291"/>
                </a:lnTo>
                <a:lnTo>
                  <a:pt x="527825" y="1405629"/>
                </a:lnTo>
                <a:lnTo>
                  <a:pt x="508325" y="1488778"/>
                </a:lnTo>
                <a:lnTo>
                  <a:pt x="496621" y="1578406"/>
                </a:lnTo>
                <a:lnTo>
                  <a:pt x="126113" y="1595288"/>
                </a:lnTo>
                <a:lnTo>
                  <a:pt x="0" y="2003205"/>
                </a:lnTo>
                <a:lnTo>
                  <a:pt x="1244173" y="1753775"/>
                </a:lnTo>
                <a:lnTo>
                  <a:pt x="1244173" y="1570613"/>
                </a:lnTo>
                <a:lnTo>
                  <a:pt x="647439" y="1570613"/>
                </a:lnTo>
                <a:lnTo>
                  <a:pt x="659143" y="1552418"/>
                </a:lnTo>
                <a:lnTo>
                  <a:pt x="690347" y="1510861"/>
                </a:lnTo>
                <a:lnTo>
                  <a:pt x="730644" y="1461494"/>
                </a:lnTo>
                <a:lnTo>
                  <a:pt x="778738" y="1409535"/>
                </a:lnTo>
                <a:lnTo>
                  <a:pt x="835943" y="1354966"/>
                </a:lnTo>
                <a:lnTo>
                  <a:pt x="900944" y="1303007"/>
                </a:lnTo>
                <a:lnTo>
                  <a:pt x="937352" y="1279628"/>
                </a:lnTo>
                <a:lnTo>
                  <a:pt x="975057" y="1256231"/>
                </a:lnTo>
                <a:lnTo>
                  <a:pt x="1014058" y="1235444"/>
                </a:lnTo>
                <a:lnTo>
                  <a:pt x="1055651" y="1217267"/>
                </a:lnTo>
                <a:lnTo>
                  <a:pt x="1098559" y="1200385"/>
                </a:lnTo>
                <a:lnTo>
                  <a:pt x="1111560" y="1196479"/>
                </a:lnTo>
                <a:lnTo>
                  <a:pt x="1124560" y="1191278"/>
                </a:lnTo>
                <a:lnTo>
                  <a:pt x="1138857" y="1187391"/>
                </a:lnTo>
                <a:lnTo>
                  <a:pt x="1153171" y="1184781"/>
                </a:lnTo>
                <a:lnTo>
                  <a:pt x="1167468" y="1180893"/>
                </a:lnTo>
                <a:lnTo>
                  <a:pt x="1196062" y="1175692"/>
                </a:lnTo>
                <a:lnTo>
                  <a:pt x="1209062" y="1173101"/>
                </a:lnTo>
                <a:lnTo>
                  <a:pt x="1670483" y="1173101"/>
                </a:lnTo>
                <a:lnTo>
                  <a:pt x="1644625" y="1117236"/>
                </a:lnTo>
                <a:lnTo>
                  <a:pt x="1612035" y="1056188"/>
                </a:lnTo>
                <a:lnTo>
                  <a:pt x="1575663" y="996418"/>
                </a:lnTo>
                <a:lnTo>
                  <a:pt x="1535329" y="944459"/>
                </a:lnTo>
                <a:lnTo>
                  <a:pt x="1514622" y="919784"/>
                </a:lnTo>
                <a:lnTo>
                  <a:pt x="1492475" y="898997"/>
                </a:lnTo>
                <a:lnTo>
                  <a:pt x="1470328" y="879506"/>
                </a:lnTo>
                <a:lnTo>
                  <a:pt x="1479511" y="871713"/>
                </a:lnTo>
                <a:lnTo>
                  <a:pt x="1493736" y="857423"/>
                </a:lnTo>
                <a:lnTo>
                  <a:pt x="1513362" y="840541"/>
                </a:lnTo>
                <a:lnTo>
                  <a:pt x="1536770" y="818440"/>
                </a:lnTo>
                <a:lnTo>
                  <a:pt x="1590067" y="765185"/>
                </a:lnTo>
                <a:lnTo>
                  <a:pt x="1617256" y="734013"/>
                </a:lnTo>
                <a:lnTo>
                  <a:pt x="1645886" y="700232"/>
                </a:lnTo>
                <a:lnTo>
                  <a:pt x="1877895" y="700232"/>
                </a:lnTo>
                <a:lnTo>
                  <a:pt x="1872040" y="652160"/>
                </a:lnTo>
                <a:lnTo>
                  <a:pt x="1847372" y="548242"/>
                </a:lnTo>
                <a:lnTo>
                  <a:pt x="1818743" y="467703"/>
                </a:lnTo>
                <a:lnTo>
                  <a:pt x="1788853" y="407933"/>
                </a:lnTo>
                <a:lnTo>
                  <a:pt x="1762924" y="367672"/>
                </a:lnTo>
                <a:lnTo>
                  <a:pt x="1743478" y="345589"/>
                </a:lnTo>
                <a:lnTo>
                  <a:pt x="1736816" y="337796"/>
                </a:lnTo>
                <a:lnTo>
                  <a:pt x="1716109" y="306606"/>
                </a:lnTo>
                <a:lnTo>
                  <a:pt x="1712620" y="302719"/>
                </a:lnTo>
                <a:lnTo>
                  <a:pt x="938649" y="302719"/>
                </a:lnTo>
                <a:lnTo>
                  <a:pt x="920445" y="301423"/>
                </a:lnTo>
                <a:lnTo>
                  <a:pt x="903555" y="298814"/>
                </a:lnTo>
                <a:lnTo>
                  <a:pt x="886648" y="292316"/>
                </a:lnTo>
                <a:lnTo>
                  <a:pt x="855443" y="278026"/>
                </a:lnTo>
                <a:lnTo>
                  <a:pt x="839850" y="271547"/>
                </a:lnTo>
                <a:lnTo>
                  <a:pt x="821646" y="266346"/>
                </a:lnTo>
                <a:lnTo>
                  <a:pt x="800849" y="263736"/>
                </a:lnTo>
                <a:close/>
              </a:path>
              <a:path w="2002154" h="2003425">
                <a:moveTo>
                  <a:pt x="1670483" y="1173101"/>
                </a:moveTo>
                <a:lnTo>
                  <a:pt x="1209062" y="1173101"/>
                </a:lnTo>
                <a:lnTo>
                  <a:pt x="1404066" y="1531649"/>
                </a:lnTo>
                <a:lnTo>
                  <a:pt x="1244173" y="1539442"/>
                </a:lnTo>
                <a:lnTo>
                  <a:pt x="1244173" y="1753775"/>
                </a:lnTo>
                <a:lnTo>
                  <a:pt x="2002043" y="1595288"/>
                </a:lnTo>
                <a:lnTo>
                  <a:pt x="1977878" y="1512157"/>
                </a:lnTo>
                <a:lnTo>
                  <a:pt x="1788853" y="1512157"/>
                </a:lnTo>
                <a:lnTo>
                  <a:pt x="1785072" y="1499163"/>
                </a:lnTo>
                <a:lnTo>
                  <a:pt x="1769406" y="1442003"/>
                </a:lnTo>
                <a:lnTo>
                  <a:pt x="1753741" y="1392635"/>
                </a:lnTo>
                <a:lnTo>
                  <a:pt x="1735555" y="1338084"/>
                </a:lnTo>
                <a:lnTo>
                  <a:pt x="1701704" y="1245847"/>
                </a:lnTo>
                <a:lnTo>
                  <a:pt x="1674515" y="1182189"/>
                </a:lnTo>
                <a:lnTo>
                  <a:pt x="1670483" y="1173101"/>
                </a:lnTo>
                <a:close/>
              </a:path>
              <a:path w="2002154" h="2003425">
                <a:moveTo>
                  <a:pt x="1244173" y="1539442"/>
                </a:moveTo>
                <a:lnTo>
                  <a:pt x="647439" y="1570613"/>
                </a:lnTo>
                <a:lnTo>
                  <a:pt x="1244173" y="1570613"/>
                </a:lnTo>
                <a:lnTo>
                  <a:pt x="1244173" y="1539442"/>
                </a:lnTo>
                <a:close/>
              </a:path>
              <a:path w="2002154" h="2003425">
                <a:moveTo>
                  <a:pt x="1974854" y="1501755"/>
                </a:moveTo>
                <a:lnTo>
                  <a:pt x="1788853" y="1512157"/>
                </a:lnTo>
                <a:lnTo>
                  <a:pt x="1977878" y="1512157"/>
                </a:lnTo>
                <a:lnTo>
                  <a:pt x="1974854" y="1501755"/>
                </a:lnTo>
                <a:close/>
              </a:path>
              <a:path w="2002154" h="2003425">
                <a:moveTo>
                  <a:pt x="1877895" y="700232"/>
                </a:moveTo>
                <a:lnTo>
                  <a:pt x="1645886" y="700232"/>
                </a:lnTo>
                <a:lnTo>
                  <a:pt x="1688740" y="748303"/>
                </a:lnTo>
                <a:lnTo>
                  <a:pt x="1722591" y="796357"/>
                </a:lnTo>
                <a:lnTo>
                  <a:pt x="1749960" y="840541"/>
                </a:lnTo>
                <a:lnTo>
                  <a:pt x="1769406" y="880802"/>
                </a:lnTo>
                <a:lnTo>
                  <a:pt x="1783631" y="915879"/>
                </a:lnTo>
                <a:lnTo>
                  <a:pt x="1791554" y="941867"/>
                </a:lnTo>
                <a:lnTo>
                  <a:pt x="1796775" y="958749"/>
                </a:lnTo>
                <a:lnTo>
                  <a:pt x="1798036" y="965246"/>
                </a:lnTo>
                <a:lnTo>
                  <a:pt x="1891667" y="936666"/>
                </a:lnTo>
                <a:lnTo>
                  <a:pt x="1887705" y="780771"/>
                </a:lnTo>
                <a:lnTo>
                  <a:pt x="1877895" y="700232"/>
                </a:lnTo>
                <a:close/>
              </a:path>
              <a:path w="2002154" h="2003425">
                <a:moveTo>
                  <a:pt x="1141468" y="0"/>
                </a:moveTo>
                <a:lnTo>
                  <a:pt x="1121967" y="0"/>
                </a:lnTo>
                <a:lnTo>
                  <a:pt x="1099856" y="2699"/>
                </a:lnTo>
                <a:lnTo>
                  <a:pt x="1079059" y="9178"/>
                </a:lnTo>
                <a:lnTo>
                  <a:pt x="1058262" y="18177"/>
                </a:lnTo>
                <a:lnTo>
                  <a:pt x="1037465" y="31135"/>
                </a:lnTo>
                <a:lnTo>
                  <a:pt x="1076466" y="64971"/>
                </a:lnTo>
                <a:lnTo>
                  <a:pt x="1075152" y="70190"/>
                </a:lnTo>
                <a:lnTo>
                  <a:pt x="1072559" y="74150"/>
                </a:lnTo>
                <a:lnTo>
                  <a:pt x="1071262" y="79189"/>
                </a:lnTo>
                <a:lnTo>
                  <a:pt x="1071262" y="84408"/>
                </a:lnTo>
                <a:lnTo>
                  <a:pt x="1055651" y="263736"/>
                </a:lnTo>
                <a:lnTo>
                  <a:pt x="1054355" y="265050"/>
                </a:lnTo>
                <a:lnTo>
                  <a:pt x="1047855" y="268938"/>
                </a:lnTo>
                <a:lnTo>
                  <a:pt x="1038762" y="275435"/>
                </a:lnTo>
                <a:lnTo>
                  <a:pt x="989353" y="294926"/>
                </a:lnTo>
                <a:lnTo>
                  <a:pt x="938649" y="302719"/>
                </a:lnTo>
                <a:lnTo>
                  <a:pt x="1712620" y="302719"/>
                </a:lnTo>
                <a:lnTo>
                  <a:pt x="1697467" y="285837"/>
                </a:lnTo>
                <a:lnTo>
                  <a:pt x="1361176" y="285837"/>
                </a:lnTo>
                <a:lnTo>
                  <a:pt x="1341676" y="284523"/>
                </a:lnTo>
                <a:lnTo>
                  <a:pt x="1326064" y="280636"/>
                </a:lnTo>
                <a:lnTo>
                  <a:pt x="1310471" y="274139"/>
                </a:lnTo>
                <a:lnTo>
                  <a:pt x="1284471" y="261145"/>
                </a:lnTo>
                <a:lnTo>
                  <a:pt x="1279267" y="49313"/>
                </a:lnTo>
                <a:lnTo>
                  <a:pt x="1277971" y="48053"/>
                </a:lnTo>
                <a:lnTo>
                  <a:pt x="1272767" y="45533"/>
                </a:lnTo>
                <a:lnTo>
                  <a:pt x="1266267" y="40314"/>
                </a:lnTo>
                <a:lnTo>
                  <a:pt x="1257174" y="35095"/>
                </a:lnTo>
                <a:lnTo>
                  <a:pt x="1215562" y="15657"/>
                </a:lnTo>
                <a:lnTo>
                  <a:pt x="1162264" y="1259"/>
                </a:lnTo>
                <a:lnTo>
                  <a:pt x="1141468" y="0"/>
                </a:lnTo>
                <a:close/>
              </a:path>
              <a:path w="2002154" h="2003425">
                <a:moveTo>
                  <a:pt x="1571701" y="236470"/>
                </a:moveTo>
                <a:lnTo>
                  <a:pt x="1525066" y="240357"/>
                </a:lnTo>
                <a:lnTo>
                  <a:pt x="1485993" y="252056"/>
                </a:lnTo>
                <a:lnTo>
                  <a:pt x="1470328" y="258553"/>
                </a:lnTo>
                <a:lnTo>
                  <a:pt x="1456103" y="263736"/>
                </a:lnTo>
                <a:lnTo>
                  <a:pt x="1446920" y="268938"/>
                </a:lnTo>
                <a:lnTo>
                  <a:pt x="1440438" y="272843"/>
                </a:lnTo>
                <a:lnTo>
                  <a:pt x="1437917" y="274139"/>
                </a:lnTo>
                <a:lnTo>
                  <a:pt x="1408027" y="281932"/>
                </a:lnTo>
                <a:lnTo>
                  <a:pt x="1383359" y="285837"/>
                </a:lnTo>
                <a:lnTo>
                  <a:pt x="1697467" y="285837"/>
                </a:lnTo>
                <a:lnTo>
                  <a:pt x="1645886" y="250760"/>
                </a:lnTo>
                <a:lnTo>
                  <a:pt x="1596549" y="237766"/>
                </a:lnTo>
                <a:lnTo>
                  <a:pt x="1571701" y="236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6843" y="3755090"/>
            <a:ext cx="179705" cy="149860"/>
          </a:xfrm>
          <a:custGeom>
            <a:avLst/>
            <a:gdLst/>
            <a:ahLst/>
            <a:cxnLst/>
            <a:rect l="l" t="t" r="r" b="b"/>
            <a:pathLst>
              <a:path w="179704" h="149860">
                <a:moveTo>
                  <a:pt x="0" y="0"/>
                </a:moveTo>
                <a:lnTo>
                  <a:pt x="135206" y="149380"/>
                </a:lnTo>
                <a:lnTo>
                  <a:pt x="145613" y="128502"/>
                </a:lnTo>
                <a:lnTo>
                  <a:pt x="150817" y="116804"/>
                </a:lnTo>
                <a:lnTo>
                  <a:pt x="157317" y="106365"/>
                </a:lnTo>
                <a:lnTo>
                  <a:pt x="162521" y="96107"/>
                </a:lnTo>
                <a:lnTo>
                  <a:pt x="167707" y="85668"/>
                </a:lnTo>
                <a:lnTo>
                  <a:pt x="174207" y="76489"/>
                </a:lnTo>
                <a:lnTo>
                  <a:pt x="179411" y="66231"/>
                </a:lnTo>
                <a:lnTo>
                  <a:pt x="0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4242" y="4017423"/>
            <a:ext cx="213360" cy="122555"/>
          </a:xfrm>
          <a:custGeom>
            <a:avLst/>
            <a:gdLst/>
            <a:ahLst/>
            <a:cxnLst/>
            <a:rect l="l" t="t" r="r" b="b"/>
            <a:pathLst>
              <a:path w="213360" h="122554">
                <a:moveTo>
                  <a:pt x="0" y="0"/>
                </a:moveTo>
                <a:lnTo>
                  <a:pt x="185916" y="122113"/>
                </a:lnTo>
                <a:lnTo>
                  <a:pt x="192416" y="96125"/>
                </a:lnTo>
                <a:lnTo>
                  <a:pt x="198916" y="71450"/>
                </a:lnTo>
                <a:lnTo>
                  <a:pt x="205417" y="45461"/>
                </a:lnTo>
                <a:lnTo>
                  <a:pt x="213213" y="20787"/>
                </a:lnTo>
                <a:lnTo>
                  <a:pt x="0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3539" y="4504582"/>
            <a:ext cx="247015" cy="116205"/>
          </a:xfrm>
          <a:custGeom>
            <a:avLst/>
            <a:gdLst/>
            <a:ahLst/>
            <a:cxnLst/>
            <a:rect l="l" t="t" r="r" b="b"/>
            <a:pathLst>
              <a:path w="247014" h="116204">
                <a:moveTo>
                  <a:pt x="223619" y="0"/>
                </a:moveTo>
                <a:lnTo>
                  <a:pt x="0" y="96125"/>
                </a:lnTo>
                <a:lnTo>
                  <a:pt x="247009" y="115616"/>
                </a:lnTo>
                <a:lnTo>
                  <a:pt x="234008" y="58456"/>
                </a:lnTo>
                <a:lnTo>
                  <a:pt x="228805" y="28580"/>
                </a:lnTo>
                <a:lnTo>
                  <a:pt x="223619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1839" y="4270739"/>
            <a:ext cx="229235" cy="113030"/>
          </a:xfrm>
          <a:custGeom>
            <a:avLst/>
            <a:gdLst/>
            <a:ahLst/>
            <a:cxnLst/>
            <a:rect l="l" t="t" r="r" b="b"/>
            <a:pathLst>
              <a:path w="229235" h="113029">
                <a:moveTo>
                  <a:pt x="228819" y="0"/>
                </a:moveTo>
                <a:lnTo>
                  <a:pt x="0" y="35077"/>
                </a:lnTo>
                <a:lnTo>
                  <a:pt x="226209" y="113024"/>
                </a:lnTo>
                <a:lnTo>
                  <a:pt x="226209" y="55864"/>
                </a:lnTo>
                <a:lnTo>
                  <a:pt x="227505" y="27284"/>
                </a:lnTo>
                <a:lnTo>
                  <a:pt x="228819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8845" y="4941060"/>
            <a:ext cx="225425" cy="196215"/>
          </a:xfrm>
          <a:custGeom>
            <a:avLst/>
            <a:gdLst/>
            <a:ahLst/>
            <a:cxnLst/>
            <a:rect l="l" t="t" r="r" b="b"/>
            <a:pathLst>
              <a:path w="225425" h="196214">
                <a:moveTo>
                  <a:pt x="153410" y="0"/>
                </a:moveTo>
                <a:lnTo>
                  <a:pt x="0" y="196173"/>
                </a:lnTo>
                <a:lnTo>
                  <a:pt x="224912" y="94847"/>
                </a:lnTo>
                <a:lnTo>
                  <a:pt x="215819" y="83148"/>
                </a:lnTo>
                <a:lnTo>
                  <a:pt x="205411" y="71450"/>
                </a:lnTo>
                <a:lnTo>
                  <a:pt x="187207" y="48071"/>
                </a:lnTo>
                <a:lnTo>
                  <a:pt x="179411" y="36373"/>
                </a:lnTo>
                <a:lnTo>
                  <a:pt x="170318" y="24692"/>
                </a:lnTo>
                <a:lnTo>
                  <a:pt x="161207" y="11698"/>
                </a:lnTo>
                <a:lnTo>
                  <a:pt x="153410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6743" y="4730613"/>
            <a:ext cx="247015" cy="153670"/>
          </a:xfrm>
          <a:custGeom>
            <a:avLst/>
            <a:gdLst/>
            <a:ahLst/>
            <a:cxnLst/>
            <a:rect l="l" t="t" r="r" b="b"/>
            <a:pathLst>
              <a:path w="247014" h="153670">
                <a:moveTo>
                  <a:pt x="198916" y="0"/>
                </a:moveTo>
                <a:lnTo>
                  <a:pt x="0" y="153285"/>
                </a:lnTo>
                <a:lnTo>
                  <a:pt x="247010" y="110415"/>
                </a:lnTo>
                <a:lnTo>
                  <a:pt x="240510" y="97438"/>
                </a:lnTo>
                <a:lnTo>
                  <a:pt x="234010" y="83148"/>
                </a:lnTo>
                <a:lnTo>
                  <a:pt x="227510" y="70154"/>
                </a:lnTo>
                <a:lnTo>
                  <a:pt x="221010" y="55864"/>
                </a:lnTo>
                <a:lnTo>
                  <a:pt x="215806" y="42870"/>
                </a:lnTo>
                <a:lnTo>
                  <a:pt x="209306" y="28580"/>
                </a:lnTo>
                <a:lnTo>
                  <a:pt x="198916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7407" y="3960263"/>
            <a:ext cx="229235" cy="382270"/>
          </a:xfrm>
          <a:custGeom>
            <a:avLst/>
            <a:gdLst/>
            <a:ahLst/>
            <a:cxnLst/>
            <a:rect l="l" t="t" r="r" b="b"/>
            <a:pathLst>
              <a:path w="229235" h="382270">
                <a:moveTo>
                  <a:pt x="0" y="2591"/>
                </a:moveTo>
                <a:lnTo>
                  <a:pt x="109205" y="381926"/>
                </a:lnTo>
                <a:lnTo>
                  <a:pt x="222309" y="20787"/>
                </a:lnTo>
                <a:lnTo>
                  <a:pt x="75408" y="20787"/>
                </a:lnTo>
                <a:lnTo>
                  <a:pt x="55908" y="18195"/>
                </a:lnTo>
                <a:lnTo>
                  <a:pt x="36407" y="14290"/>
                </a:lnTo>
                <a:lnTo>
                  <a:pt x="18203" y="9088"/>
                </a:lnTo>
                <a:lnTo>
                  <a:pt x="0" y="2591"/>
                </a:lnTo>
                <a:close/>
              </a:path>
              <a:path w="229235" h="382270">
                <a:moveTo>
                  <a:pt x="228819" y="0"/>
                </a:moveTo>
                <a:lnTo>
                  <a:pt x="227522" y="0"/>
                </a:lnTo>
                <a:lnTo>
                  <a:pt x="222319" y="1295"/>
                </a:lnTo>
                <a:lnTo>
                  <a:pt x="215819" y="3905"/>
                </a:lnTo>
                <a:lnTo>
                  <a:pt x="206726" y="6497"/>
                </a:lnTo>
                <a:lnTo>
                  <a:pt x="166410" y="14290"/>
                </a:lnTo>
                <a:lnTo>
                  <a:pt x="113113" y="20787"/>
                </a:lnTo>
                <a:lnTo>
                  <a:pt x="222309" y="20787"/>
                </a:lnTo>
                <a:lnTo>
                  <a:pt x="228819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8112" y="3974553"/>
            <a:ext cx="122555" cy="417195"/>
          </a:xfrm>
          <a:custGeom>
            <a:avLst/>
            <a:gdLst/>
            <a:ahLst/>
            <a:cxnLst/>
            <a:rect l="l" t="t" r="r" b="b"/>
            <a:pathLst>
              <a:path w="122554" h="417195">
                <a:moveTo>
                  <a:pt x="81908" y="0"/>
                </a:moveTo>
                <a:lnTo>
                  <a:pt x="16907" y="0"/>
                </a:lnTo>
                <a:lnTo>
                  <a:pt x="40315" y="41574"/>
                </a:lnTo>
                <a:lnTo>
                  <a:pt x="0" y="257221"/>
                </a:lnTo>
                <a:lnTo>
                  <a:pt x="57204" y="417004"/>
                </a:lnTo>
                <a:lnTo>
                  <a:pt x="122206" y="244227"/>
                </a:lnTo>
                <a:lnTo>
                  <a:pt x="61112" y="48071"/>
                </a:lnTo>
                <a:lnTo>
                  <a:pt x="81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1984" y="3704337"/>
            <a:ext cx="175895" cy="605790"/>
          </a:xfrm>
          <a:custGeom>
            <a:avLst/>
            <a:gdLst/>
            <a:ahLst/>
            <a:cxnLst/>
            <a:rect l="l" t="t" r="r" b="b"/>
            <a:pathLst>
              <a:path w="175895" h="605789">
                <a:moveTo>
                  <a:pt x="18185" y="0"/>
                </a:moveTo>
                <a:lnTo>
                  <a:pt x="11685" y="0"/>
                </a:lnTo>
                <a:lnTo>
                  <a:pt x="5185" y="2519"/>
                </a:lnTo>
                <a:lnTo>
                  <a:pt x="1296" y="7738"/>
                </a:lnTo>
                <a:lnTo>
                  <a:pt x="0" y="14218"/>
                </a:lnTo>
                <a:lnTo>
                  <a:pt x="0" y="20877"/>
                </a:lnTo>
                <a:lnTo>
                  <a:pt x="143003" y="593686"/>
                </a:lnTo>
                <a:lnTo>
                  <a:pt x="145595" y="600183"/>
                </a:lnTo>
                <a:lnTo>
                  <a:pt x="150799" y="604071"/>
                </a:lnTo>
                <a:lnTo>
                  <a:pt x="157299" y="605384"/>
                </a:lnTo>
                <a:lnTo>
                  <a:pt x="163799" y="605384"/>
                </a:lnTo>
                <a:lnTo>
                  <a:pt x="169003" y="602775"/>
                </a:lnTo>
                <a:lnTo>
                  <a:pt x="174207" y="598887"/>
                </a:lnTo>
                <a:lnTo>
                  <a:pt x="175503" y="592390"/>
                </a:lnTo>
                <a:lnTo>
                  <a:pt x="175503" y="585893"/>
                </a:lnTo>
                <a:lnTo>
                  <a:pt x="31186" y="12958"/>
                </a:lnTo>
                <a:lnTo>
                  <a:pt x="28593" y="6479"/>
                </a:lnTo>
                <a:lnTo>
                  <a:pt x="24686" y="2519"/>
                </a:lnTo>
                <a:lnTo>
                  <a:pt x="181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5989" y="3704337"/>
            <a:ext cx="175895" cy="605790"/>
          </a:xfrm>
          <a:custGeom>
            <a:avLst/>
            <a:gdLst/>
            <a:ahLst/>
            <a:cxnLst/>
            <a:rect l="l" t="t" r="r" b="b"/>
            <a:pathLst>
              <a:path w="175895" h="605789">
                <a:moveTo>
                  <a:pt x="163799" y="0"/>
                </a:moveTo>
                <a:lnTo>
                  <a:pt x="157299" y="0"/>
                </a:lnTo>
                <a:lnTo>
                  <a:pt x="150799" y="2519"/>
                </a:lnTo>
                <a:lnTo>
                  <a:pt x="145613" y="6479"/>
                </a:lnTo>
                <a:lnTo>
                  <a:pt x="143003" y="12958"/>
                </a:lnTo>
                <a:lnTo>
                  <a:pt x="0" y="585893"/>
                </a:lnTo>
                <a:lnTo>
                  <a:pt x="0" y="592390"/>
                </a:lnTo>
                <a:lnTo>
                  <a:pt x="1296" y="598887"/>
                </a:lnTo>
                <a:lnTo>
                  <a:pt x="5203" y="602775"/>
                </a:lnTo>
                <a:lnTo>
                  <a:pt x="11703" y="605384"/>
                </a:lnTo>
                <a:lnTo>
                  <a:pt x="18203" y="605384"/>
                </a:lnTo>
                <a:lnTo>
                  <a:pt x="24704" y="604071"/>
                </a:lnTo>
                <a:lnTo>
                  <a:pt x="28593" y="600183"/>
                </a:lnTo>
                <a:lnTo>
                  <a:pt x="31204" y="593686"/>
                </a:lnTo>
                <a:lnTo>
                  <a:pt x="175503" y="20877"/>
                </a:lnTo>
                <a:lnTo>
                  <a:pt x="175503" y="14218"/>
                </a:lnTo>
                <a:lnTo>
                  <a:pt x="174207" y="7738"/>
                </a:lnTo>
                <a:lnTo>
                  <a:pt x="170300" y="2519"/>
                </a:lnTo>
                <a:lnTo>
                  <a:pt x="1637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55374" y="3553697"/>
            <a:ext cx="353695" cy="126364"/>
          </a:xfrm>
          <a:custGeom>
            <a:avLst/>
            <a:gdLst/>
            <a:ahLst/>
            <a:cxnLst/>
            <a:rect l="l" t="t" r="r" b="b"/>
            <a:pathLst>
              <a:path w="353695" h="126364">
                <a:moveTo>
                  <a:pt x="63704" y="1259"/>
                </a:moveTo>
                <a:lnTo>
                  <a:pt x="1296" y="114284"/>
                </a:lnTo>
                <a:lnTo>
                  <a:pt x="0" y="116804"/>
                </a:lnTo>
                <a:lnTo>
                  <a:pt x="1296" y="119504"/>
                </a:lnTo>
                <a:lnTo>
                  <a:pt x="2610" y="122023"/>
                </a:lnTo>
                <a:lnTo>
                  <a:pt x="5203" y="124723"/>
                </a:lnTo>
                <a:lnTo>
                  <a:pt x="7796" y="125983"/>
                </a:lnTo>
                <a:lnTo>
                  <a:pt x="11703" y="125983"/>
                </a:lnTo>
                <a:lnTo>
                  <a:pt x="14296" y="124723"/>
                </a:lnTo>
                <a:lnTo>
                  <a:pt x="15611" y="122023"/>
                </a:lnTo>
                <a:lnTo>
                  <a:pt x="63704" y="35095"/>
                </a:lnTo>
                <a:lnTo>
                  <a:pt x="84233" y="35095"/>
                </a:lnTo>
                <a:lnTo>
                  <a:pt x="63704" y="1259"/>
                </a:lnTo>
                <a:close/>
              </a:path>
              <a:path w="353695" h="126364">
                <a:moveTo>
                  <a:pt x="84233" y="35095"/>
                </a:moveTo>
                <a:lnTo>
                  <a:pt x="63704" y="35095"/>
                </a:lnTo>
                <a:lnTo>
                  <a:pt x="118316" y="124723"/>
                </a:lnTo>
                <a:lnTo>
                  <a:pt x="139633" y="93407"/>
                </a:lnTo>
                <a:lnTo>
                  <a:pt x="119613" y="93407"/>
                </a:lnTo>
                <a:lnTo>
                  <a:pt x="84233" y="35095"/>
                </a:lnTo>
                <a:close/>
              </a:path>
              <a:path w="353695" h="126364">
                <a:moveTo>
                  <a:pt x="201516" y="31135"/>
                </a:moveTo>
                <a:lnTo>
                  <a:pt x="182021" y="31135"/>
                </a:lnTo>
                <a:lnTo>
                  <a:pt x="237912" y="124723"/>
                </a:lnTo>
                <a:lnTo>
                  <a:pt x="257899" y="93407"/>
                </a:lnTo>
                <a:lnTo>
                  <a:pt x="237912" y="93407"/>
                </a:lnTo>
                <a:lnTo>
                  <a:pt x="201516" y="31135"/>
                </a:lnTo>
                <a:close/>
              </a:path>
              <a:path w="353695" h="126364">
                <a:moveTo>
                  <a:pt x="313929" y="35095"/>
                </a:moveTo>
                <a:lnTo>
                  <a:pt x="295117" y="35095"/>
                </a:lnTo>
                <a:lnTo>
                  <a:pt x="338025" y="118244"/>
                </a:lnTo>
                <a:lnTo>
                  <a:pt x="343229" y="123283"/>
                </a:lnTo>
                <a:lnTo>
                  <a:pt x="347118" y="123283"/>
                </a:lnTo>
                <a:lnTo>
                  <a:pt x="352322" y="120763"/>
                </a:lnTo>
                <a:lnTo>
                  <a:pt x="353618" y="118244"/>
                </a:lnTo>
                <a:lnTo>
                  <a:pt x="353618" y="111765"/>
                </a:lnTo>
                <a:lnTo>
                  <a:pt x="313929" y="35095"/>
                </a:lnTo>
                <a:close/>
              </a:path>
              <a:path w="353695" h="126364">
                <a:moveTo>
                  <a:pt x="183318" y="0"/>
                </a:moveTo>
                <a:lnTo>
                  <a:pt x="119613" y="93407"/>
                </a:lnTo>
                <a:lnTo>
                  <a:pt x="139633" y="93407"/>
                </a:lnTo>
                <a:lnTo>
                  <a:pt x="182021" y="31135"/>
                </a:lnTo>
                <a:lnTo>
                  <a:pt x="201516" y="31135"/>
                </a:lnTo>
                <a:lnTo>
                  <a:pt x="183318" y="0"/>
                </a:lnTo>
                <a:close/>
              </a:path>
              <a:path w="353695" h="126364">
                <a:moveTo>
                  <a:pt x="296413" y="1259"/>
                </a:moveTo>
                <a:lnTo>
                  <a:pt x="237912" y="93407"/>
                </a:lnTo>
                <a:lnTo>
                  <a:pt x="257899" y="93407"/>
                </a:lnTo>
                <a:lnTo>
                  <a:pt x="295117" y="35095"/>
                </a:lnTo>
                <a:lnTo>
                  <a:pt x="313929" y="35095"/>
                </a:lnTo>
                <a:lnTo>
                  <a:pt x="296413" y="1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72282" y="4292822"/>
            <a:ext cx="333375" cy="288925"/>
          </a:xfrm>
          <a:custGeom>
            <a:avLst/>
            <a:gdLst/>
            <a:ahLst/>
            <a:cxnLst/>
            <a:rect l="l" t="t" r="r" b="b"/>
            <a:pathLst>
              <a:path w="333375" h="288925">
                <a:moveTo>
                  <a:pt x="0" y="288393"/>
                </a:moveTo>
                <a:lnTo>
                  <a:pt x="332821" y="288393"/>
                </a:lnTo>
                <a:lnTo>
                  <a:pt x="332821" y="0"/>
                </a:lnTo>
                <a:lnTo>
                  <a:pt x="0" y="0"/>
                </a:lnTo>
                <a:lnTo>
                  <a:pt x="0" y="288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7283" y="4479889"/>
            <a:ext cx="200660" cy="203200"/>
          </a:xfrm>
          <a:custGeom>
            <a:avLst/>
            <a:gdLst/>
            <a:ahLst/>
            <a:cxnLst/>
            <a:rect l="l" t="t" r="r" b="b"/>
            <a:pathLst>
              <a:path w="200660" h="203200">
                <a:moveTo>
                  <a:pt x="100112" y="0"/>
                </a:moveTo>
                <a:lnTo>
                  <a:pt x="61094" y="7792"/>
                </a:lnTo>
                <a:lnTo>
                  <a:pt x="29907" y="29876"/>
                </a:lnTo>
                <a:lnTo>
                  <a:pt x="7796" y="62361"/>
                </a:lnTo>
                <a:lnTo>
                  <a:pt x="0" y="101326"/>
                </a:lnTo>
                <a:lnTo>
                  <a:pt x="2592" y="122113"/>
                </a:lnTo>
                <a:lnTo>
                  <a:pt x="16907" y="158486"/>
                </a:lnTo>
                <a:lnTo>
                  <a:pt x="44204" y="185771"/>
                </a:lnTo>
                <a:lnTo>
                  <a:pt x="80612" y="200061"/>
                </a:lnTo>
                <a:lnTo>
                  <a:pt x="100112" y="202652"/>
                </a:lnTo>
                <a:lnTo>
                  <a:pt x="119613" y="200061"/>
                </a:lnTo>
                <a:lnTo>
                  <a:pt x="156003" y="185771"/>
                </a:lnTo>
                <a:lnTo>
                  <a:pt x="183300" y="158486"/>
                </a:lnTo>
                <a:lnTo>
                  <a:pt x="197615" y="122113"/>
                </a:lnTo>
                <a:lnTo>
                  <a:pt x="200207" y="101326"/>
                </a:lnTo>
                <a:lnTo>
                  <a:pt x="197615" y="80539"/>
                </a:lnTo>
                <a:lnTo>
                  <a:pt x="183300" y="44166"/>
                </a:lnTo>
                <a:lnTo>
                  <a:pt x="156003" y="16899"/>
                </a:lnTo>
                <a:lnTo>
                  <a:pt x="119613" y="2609"/>
                </a:lnTo>
                <a:lnTo>
                  <a:pt x="100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57664" y="3141912"/>
            <a:ext cx="955675" cy="1199515"/>
          </a:xfrm>
          <a:custGeom>
            <a:avLst/>
            <a:gdLst/>
            <a:ahLst/>
            <a:cxnLst/>
            <a:rect l="l" t="t" r="r" b="b"/>
            <a:pathLst>
              <a:path w="955675" h="1199514">
                <a:moveTo>
                  <a:pt x="501825" y="0"/>
                </a:moveTo>
                <a:lnTo>
                  <a:pt x="477121" y="0"/>
                </a:lnTo>
                <a:lnTo>
                  <a:pt x="429027" y="2519"/>
                </a:lnTo>
                <a:lnTo>
                  <a:pt x="380915" y="8998"/>
                </a:lnTo>
                <a:lnTo>
                  <a:pt x="335414" y="20697"/>
                </a:lnTo>
                <a:lnTo>
                  <a:pt x="291209" y="36355"/>
                </a:lnTo>
                <a:lnTo>
                  <a:pt x="249616" y="55792"/>
                </a:lnTo>
                <a:lnTo>
                  <a:pt x="210615" y="79189"/>
                </a:lnTo>
                <a:lnTo>
                  <a:pt x="174207" y="106545"/>
                </a:lnTo>
                <a:lnTo>
                  <a:pt x="140410" y="136421"/>
                </a:lnTo>
                <a:lnTo>
                  <a:pt x="109205" y="170077"/>
                </a:lnTo>
                <a:lnTo>
                  <a:pt x="81908" y="205172"/>
                </a:lnTo>
                <a:lnTo>
                  <a:pt x="57204" y="244227"/>
                </a:lnTo>
                <a:lnTo>
                  <a:pt x="37704" y="284361"/>
                </a:lnTo>
                <a:lnTo>
                  <a:pt x="22093" y="327376"/>
                </a:lnTo>
                <a:lnTo>
                  <a:pt x="9092" y="372730"/>
                </a:lnTo>
                <a:lnTo>
                  <a:pt x="2592" y="418264"/>
                </a:lnTo>
                <a:lnTo>
                  <a:pt x="0" y="466317"/>
                </a:lnTo>
                <a:lnTo>
                  <a:pt x="2592" y="515631"/>
                </a:lnTo>
                <a:lnTo>
                  <a:pt x="10407" y="563684"/>
                </a:lnTo>
                <a:lnTo>
                  <a:pt x="23407" y="610478"/>
                </a:lnTo>
                <a:lnTo>
                  <a:pt x="41593" y="654752"/>
                </a:lnTo>
                <a:lnTo>
                  <a:pt x="63704" y="697586"/>
                </a:lnTo>
                <a:lnTo>
                  <a:pt x="91001" y="739161"/>
                </a:lnTo>
                <a:lnTo>
                  <a:pt x="122206" y="776776"/>
                </a:lnTo>
                <a:lnTo>
                  <a:pt x="157299" y="810557"/>
                </a:lnTo>
                <a:lnTo>
                  <a:pt x="175503" y="833936"/>
                </a:lnTo>
                <a:lnTo>
                  <a:pt x="198911" y="867717"/>
                </a:lnTo>
                <a:lnTo>
                  <a:pt x="224912" y="909292"/>
                </a:lnTo>
                <a:lnTo>
                  <a:pt x="252209" y="956050"/>
                </a:lnTo>
                <a:lnTo>
                  <a:pt x="276913" y="1008009"/>
                </a:lnTo>
                <a:lnTo>
                  <a:pt x="297710" y="1062577"/>
                </a:lnTo>
                <a:lnTo>
                  <a:pt x="310710" y="1118442"/>
                </a:lnTo>
                <a:lnTo>
                  <a:pt x="314617" y="1172993"/>
                </a:lnTo>
                <a:lnTo>
                  <a:pt x="314617" y="1198981"/>
                </a:lnTo>
                <a:lnTo>
                  <a:pt x="647439" y="1198981"/>
                </a:lnTo>
                <a:lnTo>
                  <a:pt x="646124" y="1172993"/>
                </a:lnTo>
                <a:lnTo>
                  <a:pt x="648418" y="1149614"/>
                </a:lnTo>
                <a:lnTo>
                  <a:pt x="364025" y="1149614"/>
                </a:lnTo>
                <a:lnTo>
                  <a:pt x="356211" y="1092453"/>
                </a:lnTo>
                <a:lnTo>
                  <a:pt x="341914" y="1036589"/>
                </a:lnTo>
                <a:lnTo>
                  <a:pt x="319821" y="982038"/>
                </a:lnTo>
                <a:lnTo>
                  <a:pt x="295117" y="931375"/>
                </a:lnTo>
                <a:lnTo>
                  <a:pt x="267820" y="883303"/>
                </a:lnTo>
                <a:lnTo>
                  <a:pt x="241819" y="841729"/>
                </a:lnTo>
                <a:lnTo>
                  <a:pt x="215819" y="806652"/>
                </a:lnTo>
                <a:lnTo>
                  <a:pt x="191114" y="775516"/>
                </a:lnTo>
                <a:lnTo>
                  <a:pt x="159910" y="744380"/>
                </a:lnTo>
                <a:lnTo>
                  <a:pt x="131299" y="710544"/>
                </a:lnTo>
                <a:lnTo>
                  <a:pt x="106613" y="674189"/>
                </a:lnTo>
                <a:lnTo>
                  <a:pt x="87112" y="635135"/>
                </a:lnTo>
                <a:lnTo>
                  <a:pt x="70205" y="595000"/>
                </a:lnTo>
                <a:lnTo>
                  <a:pt x="58501" y="553425"/>
                </a:lnTo>
                <a:lnTo>
                  <a:pt x="52001" y="510411"/>
                </a:lnTo>
                <a:lnTo>
                  <a:pt x="49408" y="466317"/>
                </a:lnTo>
                <a:lnTo>
                  <a:pt x="52001" y="426002"/>
                </a:lnTo>
                <a:lnTo>
                  <a:pt x="57204" y="385688"/>
                </a:lnTo>
                <a:lnTo>
                  <a:pt x="67594" y="346813"/>
                </a:lnTo>
                <a:lnTo>
                  <a:pt x="80594" y="309198"/>
                </a:lnTo>
                <a:lnTo>
                  <a:pt x="97502" y="272663"/>
                </a:lnTo>
                <a:lnTo>
                  <a:pt x="118298" y="237748"/>
                </a:lnTo>
                <a:lnTo>
                  <a:pt x="143003" y="205172"/>
                </a:lnTo>
                <a:lnTo>
                  <a:pt x="170300" y="175296"/>
                </a:lnTo>
                <a:lnTo>
                  <a:pt x="202800" y="146680"/>
                </a:lnTo>
                <a:lnTo>
                  <a:pt x="236615" y="122023"/>
                </a:lnTo>
                <a:lnTo>
                  <a:pt x="273005" y="99886"/>
                </a:lnTo>
                <a:lnTo>
                  <a:pt x="310710" y="81709"/>
                </a:lnTo>
                <a:lnTo>
                  <a:pt x="351025" y="67490"/>
                </a:lnTo>
                <a:lnTo>
                  <a:pt x="371822" y="62271"/>
                </a:lnTo>
                <a:lnTo>
                  <a:pt x="391322" y="57052"/>
                </a:lnTo>
                <a:lnTo>
                  <a:pt x="413416" y="54532"/>
                </a:lnTo>
                <a:lnTo>
                  <a:pt x="455027" y="49313"/>
                </a:lnTo>
                <a:lnTo>
                  <a:pt x="693032" y="49313"/>
                </a:lnTo>
                <a:lnTo>
                  <a:pt x="640939" y="27176"/>
                </a:lnTo>
                <a:lnTo>
                  <a:pt x="595438" y="14218"/>
                </a:lnTo>
                <a:lnTo>
                  <a:pt x="548622" y="5219"/>
                </a:lnTo>
                <a:lnTo>
                  <a:pt x="501825" y="0"/>
                </a:lnTo>
                <a:close/>
              </a:path>
              <a:path w="955675" h="1199514">
                <a:moveTo>
                  <a:pt x="693032" y="49313"/>
                </a:moveTo>
                <a:lnTo>
                  <a:pt x="499232" y="49313"/>
                </a:lnTo>
                <a:lnTo>
                  <a:pt x="562919" y="57052"/>
                </a:lnTo>
                <a:lnTo>
                  <a:pt x="604531" y="67490"/>
                </a:lnTo>
                <a:lnTo>
                  <a:pt x="644828" y="81709"/>
                </a:lnTo>
                <a:lnTo>
                  <a:pt x="682532" y="99886"/>
                </a:lnTo>
                <a:lnTo>
                  <a:pt x="718940" y="122023"/>
                </a:lnTo>
                <a:lnTo>
                  <a:pt x="752737" y="146680"/>
                </a:lnTo>
                <a:lnTo>
                  <a:pt x="785238" y="175296"/>
                </a:lnTo>
                <a:lnTo>
                  <a:pt x="785238" y="176556"/>
                </a:lnTo>
                <a:lnTo>
                  <a:pt x="786535" y="176556"/>
                </a:lnTo>
                <a:lnTo>
                  <a:pt x="786535" y="177996"/>
                </a:lnTo>
                <a:lnTo>
                  <a:pt x="787831" y="179256"/>
                </a:lnTo>
                <a:lnTo>
                  <a:pt x="812535" y="209132"/>
                </a:lnTo>
                <a:lnTo>
                  <a:pt x="834646" y="241527"/>
                </a:lnTo>
                <a:lnTo>
                  <a:pt x="854147" y="276622"/>
                </a:lnTo>
                <a:lnTo>
                  <a:pt x="872351" y="312978"/>
                </a:lnTo>
                <a:lnTo>
                  <a:pt x="886648" y="352032"/>
                </a:lnTo>
                <a:lnTo>
                  <a:pt x="897037" y="389647"/>
                </a:lnTo>
                <a:lnTo>
                  <a:pt x="903537" y="428702"/>
                </a:lnTo>
                <a:lnTo>
                  <a:pt x="906148" y="466317"/>
                </a:lnTo>
                <a:lnTo>
                  <a:pt x="903537" y="506632"/>
                </a:lnTo>
                <a:lnTo>
                  <a:pt x="898351" y="545507"/>
                </a:lnTo>
                <a:lnTo>
                  <a:pt x="887944" y="584561"/>
                </a:lnTo>
                <a:lnTo>
                  <a:pt x="874944" y="622176"/>
                </a:lnTo>
                <a:lnTo>
                  <a:pt x="858036" y="657272"/>
                </a:lnTo>
                <a:lnTo>
                  <a:pt x="837239" y="692367"/>
                </a:lnTo>
                <a:lnTo>
                  <a:pt x="813850" y="724763"/>
                </a:lnTo>
                <a:lnTo>
                  <a:pt x="785238" y="756078"/>
                </a:lnTo>
                <a:lnTo>
                  <a:pt x="776145" y="767777"/>
                </a:lnTo>
                <a:lnTo>
                  <a:pt x="769645" y="775516"/>
                </a:lnTo>
                <a:lnTo>
                  <a:pt x="761830" y="783255"/>
                </a:lnTo>
                <a:lnTo>
                  <a:pt x="755330" y="792361"/>
                </a:lnTo>
                <a:lnTo>
                  <a:pt x="748830" y="798859"/>
                </a:lnTo>
                <a:lnTo>
                  <a:pt x="744941" y="805356"/>
                </a:lnTo>
                <a:lnTo>
                  <a:pt x="724144" y="835232"/>
                </a:lnTo>
                <a:lnTo>
                  <a:pt x="700736" y="870309"/>
                </a:lnTo>
                <a:lnTo>
                  <a:pt x="676032" y="910588"/>
                </a:lnTo>
                <a:lnTo>
                  <a:pt x="653939" y="953458"/>
                </a:lnTo>
                <a:lnTo>
                  <a:pt x="633124" y="1000216"/>
                </a:lnTo>
                <a:lnTo>
                  <a:pt x="616235" y="1049583"/>
                </a:lnTo>
                <a:lnTo>
                  <a:pt x="603234" y="1098950"/>
                </a:lnTo>
                <a:lnTo>
                  <a:pt x="596734" y="1149614"/>
                </a:lnTo>
                <a:lnTo>
                  <a:pt x="648418" y="1149614"/>
                </a:lnTo>
                <a:lnTo>
                  <a:pt x="652625" y="1106743"/>
                </a:lnTo>
                <a:lnTo>
                  <a:pt x="670829" y="1039198"/>
                </a:lnTo>
                <a:lnTo>
                  <a:pt x="699440" y="975541"/>
                </a:lnTo>
                <a:lnTo>
                  <a:pt x="731941" y="915789"/>
                </a:lnTo>
                <a:lnTo>
                  <a:pt x="764441" y="865126"/>
                </a:lnTo>
                <a:lnTo>
                  <a:pt x="793035" y="824847"/>
                </a:lnTo>
                <a:lnTo>
                  <a:pt x="822943" y="788474"/>
                </a:lnTo>
                <a:lnTo>
                  <a:pt x="824239" y="787214"/>
                </a:lnTo>
                <a:lnTo>
                  <a:pt x="833350" y="776776"/>
                </a:lnTo>
                <a:lnTo>
                  <a:pt x="842443" y="767777"/>
                </a:lnTo>
                <a:lnTo>
                  <a:pt x="850240" y="757338"/>
                </a:lnTo>
                <a:lnTo>
                  <a:pt x="859351" y="746900"/>
                </a:lnTo>
                <a:lnTo>
                  <a:pt x="867147" y="737721"/>
                </a:lnTo>
                <a:lnTo>
                  <a:pt x="865851" y="737721"/>
                </a:lnTo>
                <a:lnTo>
                  <a:pt x="886648" y="707845"/>
                </a:lnTo>
                <a:lnTo>
                  <a:pt x="920445" y="643053"/>
                </a:lnTo>
                <a:lnTo>
                  <a:pt x="942556" y="574123"/>
                </a:lnTo>
                <a:lnTo>
                  <a:pt x="954242" y="502672"/>
                </a:lnTo>
                <a:lnTo>
                  <a:pt x="955556" y="466317"/>
                </a:lnTo>
                <a:lnTo>
                  <a:pt x="952945" y="428702"/>
                </a:lnTo>
                <a:lnTo>
                  <a:pt x="947742" y="390907"/>
                </a:lnTo>
                <a:lnTo>
                  <a:pt x="938649" y="352032"/>
                </a:lnTo>
                <a:lnTo>
                  <a:pt x="926945" y="314237"/>
                </a:lnTo>
                <a:lnTo>
                  <a:pt x="911352" y="277882"/>
                </a:lnTo>
                <a:lnTo>
                  <a:pt x="894444" y="242787"/>
                </a:lnTo>
                <a:lnTo>
                  <a:pt x="854147" y="179256"/>
                </a:lnTo>
                <a:lnTo>
                  <a:pt x="837239" y="159638"/>
                </a:lnTo>
                <a:lnTo>
                  <a:pt x="829443" y="149380"/>
                </a:lnTo>
                <a:lnTo>
                  <a:pt x="785238" y="107805"/>
                </a:lnTo>
                <a:lnTo>
                  <a:pt x="726737" y="67490"/>
                </a:lnTo>
                <a:lnTo>
                  <a:pt x="705940" y="55792"/>
                </a:lnTo>
                <a:lnTo>
                  <a:pt x="693032" y="49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00667" y="4112252"/>
            <a:ext cx="189865" cy="368935"/>
          </a:xfrm>
          <a:custGeom>
            <a:avLst/>
            <a:gdLst/>
            <a:ahLst/>
            <a:cxnLst/>
            <a:rect l="l" t="t" r="r" b="b"/>
            <a:pathLst>
              <a:path w="189864" h="368935">
                <a:moveTo>
                  <a:pt x="113113" y="0"/>
                </a:moveTo>
                <a:lnTo>
                  <a:pt x="110502" y="2609"/>
                </a:lnTo>
                <a:lnTo>
                  <a:pt x="101409" y="10402"/>
                </a:lnTo>
                <a:lnTo>
                  <a:pt x="88409" y="20787"/>
                </a:lnTo>
                <a:lnTo>
                  <a:pt x="72815" y="36373"/>
                </a:lnTo>
                <a:lnTo>
                  <a:pt x="39000" y="77947"/>
                </a:lnTo>
                <a:lnTo>
                  <a:pt x="11703" y="128610"/>
                </a:lnTo>
                <a:lnTo>
                  <a:pt x="0" y="187066"/>
                </a:lnTo>
                <a:lnTo>
                  <a:pt x="3907" y="218256"/>
                </a:lnTo>
                <a:lnTo>
                  <a:pt x="37704" y="279304"/>
                </a:lnTo>
                <a:lnTo>
                  <a:pt x="70205" y="310476"/>
                </a:lnTo>
                <a:lnTo>
                  <a:pt x="115706" y="340352"/>
                </a:lnTo>
                <a:lnTo>
                  <a:pt x="174207" y="368932"/>
                </a:lnTo>
                <a:lnTo>
                  <a:pt x="176818" y="358548"/>
                </a:lnTo>
                <a:lnTo>
                  <a:pt x="182021" y="328672"/>
                </a:lnTo>
                <a:lnTo>
                  <a:pt x="187207" y="285801"/>
                </a:lnTo>
                <a:lnTo>
                  <a:pt x="189818" y="231233"/>
                </a:lnTo>
                <a:lnTo>
                  <a:pt x="185911" y="171481"/>
                </a:lnTo>
                <a:lnTo>
                  <a:pt x="174207" y="110433"/>
                </a:lnTo>
                <a:lnTo>
                  <a:pt x="150817" y="51959"/>
                </a:lnTo>
                <a:lnTo>
                  <a:pt x="113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4014" y="4590322"/>
            <a:ext cx="419100" cy="367665"/>
          </a:xfrm>
          <a:custGeom>
            <a:avLst/>
            <a:gdLst/>
            <a:ahLst/>
            <a:cxnLst/>
            <a:rect l="l" t="t" r="r" b="b"/>
            <a:pathLst>
              <a:path w="419100" h="367664">
                <a:moveTo>
                  <a:pt x="340672" y="0"/>
                </a:moveTo>
                <a:lnTo>
                  <a:pt x="0" y="97420"/>
                </a:lnTo>
                <a:lnTo>
                  <a:pt x="77965" y="367636"/>
                </a:lnTo>
                <a:lnTo>
                  <a:pt x="418637" y="270197"/>
                </a:lnTo>
                <a:lnTo>
                  <a:pt x="340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20376" y="4405847"/>
            <a:ext cx="240665" cy="65405"/>
          </a:xfrm>
          <a:custGeom>
            <a:avLst/>
            <a:gdLst/>
            <a:ahLst/>
            <a:cxnLst/>
            <a:rect l="l" t="t" r="r" b="b"/>
            <a:pathLst>
              <a:path w="240664" h="65404">
                <a:moveTo>
                  <a:pt x="228819" y="0"/>
                </a:moveTo>
                <a:lnTo>
                  <a:pt x="222319" y="0"/>
                </a:lnTo>
                <a:lnTo>
                  <a:pt x="14314" y="32467"/>
                </a:lnTo>
                <a:lnTo>
                  <a:pt x="7814" y="35077"/>
                </a:lnTo>
                <a:lnTo>
                  <a:pt x="3907" y="38964"/>
                </a:lnTo>
                <a:lnTo>
                  <a:pt x="0" y="44166"/>
                </a:lnTo>
                <a:lnTo>
                  <a:pt x="0" y="50663"/>
                </a:lnTo>
                <a:lnTo>
                  <a:pt x="2610" y="57160"/>
                </a:lnTo>
                <a:lnTo>
                  <a:pt x="6500" y="61047"/>
                </a:lnTo>
                <a:lnTo>
                  <a:pt x="13000" y="64953"/>
                </a:lnTo>
                <a:lnTo>
                  <a:pt x="19500" y="64953"/>
                </a:lnTo>
                <a:lnTo>
                  <a:pt x="226226" y="32467"/>
                </a:lnTo>
                <a:lnTo>
                  <a:pt x="232726" y="29876"/>
                </a:lnTo>
                <a:lnTo>
                  <a:pt x="237912" y="25988"/>
                </a:lnTo>
                <a:lnTo>
                  <a:pt x="240523" y="19491"/>
                </a:lnTo>
                <a:lnTo>
                  <a:pt x="240523" y="12994"/>
                </a:lnTo>
                <a:lnTo>
                  <a:pt x="237912" y="6497"/>
                </a:lnTo>
                <a:lnTo>
                  <a:pt x="234023" y="2591"/>
                </a:lnTo>
                <a:lnTo>
                  <a:pt x="228819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20376" y="4327900"/>
            <a:ext cx="240665" cy="66675"/>
          </a:xfrm>
          <a:custGeom>
            <a:avLst/>
            <a:gdLst/>
            <a:ahLst/>
            <a:cxnLst/>
            <a:rect l="l" t="t" r="r" b="b"/>
            <a:pathLst>
              <a:path w="240664" h="66675">
                <a:moveTo>
                  <a:pt x="228819" y="0"/>
                </a:moveTo>
                <a:lnTo>
                  <a:pt x="222319" y="0"/>
                </a:lnTo>
                <a:lnTo>
                  <a:pt x="14314" y="32485"/>
                </a:lnTo>
                <a:lnTo>
                  <a:pt x="7814" y="35077"/>
                </a:lnTo>
                <a:lnTo>
                  <a:pt x="3907" y="38982"/>
                </a:lnTo>
                <a:lnTo>
                  <a:pt x="0" y="45461"/>
                </a:lnTo>
                <a:lnTo>
                  <a:pt x="0" y="51959"/>
                </a:lnTo>
                <a:lnTo>
                  <a:pt x="2610" y="58456"/>
                </a:lnTo>
                <a:lnTo>
                  <a:pt x="6500" y="62361"/>
                </a:lnTo>
                <a:lnTo>
                  <a:pt x="13000" y="66249"/>
                </a:lnTo>
                <a:lnTo>
                  <a:pt x="19500" y="66249"/>
                </a:lnTo>
                <a:lnTo>
                  <a:pt x="226226" y="32485"/>
                </a:lnTo>
                <a:lnTo>
                  <a:pt x="232726" y="29876"/>
                </a:lnTo>
                <a:lnTo>
                  <a:pt x="237912" y="25988"/>
                </a:lnTo>
                <a:lnTo>
                  <a:pt x="240523" y="20787"/>
                </a:lnTo>
                <a:lnTo>
                  <a:pt x="240523" y="14290"/>
                </a:lnTo>
                <a:lnTo>
                  <a:pt x="237912" y="7792"/>
                </a:lnTo>
                <a:lnTo>
                  <a:pt x="234023" y="2609"/>
                </a:lnTo>
                <a:lnTo>
                  <a:pt x="228819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20376" y="4485090"/>
            <a:ext cx="240665" cy="65405"/>
          </a:xfrm>
          <a:custGeom>
            <a:avLst/>
            <a:gdLst/>
            <a:ahLst/>
            <a:cxnLst/>
            <a:rect l="l" t="t" r="r" b="b"/>
            <a:pathLst>
              <a:path w="240664" h="65404">
                <a:moveTo>
                  <a:pt x="228819" y="0"/>
                </a:moveTo>
                <a:lnTo>
                  <a:pt x="222319" y="0"/>
                </a:lnTo>
                <a:lnTo>
                  <a:pt x="14314" y="32467"/>
                </a:lnTo>
                <a:lnTo>
                  <a:pt x="7814" y="35077"/>
                </a:lnTo>
                <a:lnTo>
                  <a:pt x="3907" y="38964"/>
                </a:lnTo>
                <a:lnTo>
                  <a:pt x="0" y="45461"/>
                </a:lnTo>
                <a:lnTo>
                  <a:pt x="0" y="51959"/>
                </a:lnTo>
                <a:lnTo>
                  <a:pt x="2610" y="58456"/>
                </a:lnTo>
                <a:lnTo>
                  <a:pt x="6500" y="62361"/>
                </a:lnTo>
                <a:lnTo>
                  <a:pt x="13000" y="64953"/>
                </a:lnTo>
                <a:lnTo>
                  <a:pt x="19500" y="64953"/>
                </a:lnTo>
                <a:lnTo>
                  <a:pt x="226226" y="32467"/>
                </a:lnTo>
                <a:lnTo>
                  <a:pt x="232726" y="29876"/>
                </a:lnTo>
                <a:lnTo>
                  <a:pt x="237912" y="25988"/>
                </a:lnTo>
                <a:lnTo>
                  <a:pt x="240523" y="19491"/>
                </a:lnTo>
                <a:lnTo>
                  <a:pt x="240523" y="12994"/>
                </a:lnTo>
                <a:lnTo>
                  <a:pt x="237912" y="6497"/>
                </a:lnTo>
                <a:lnTo>
                  <a:pt x="234023" y="2591"/>
                </a:lnTo>
                <a:lnTo>
                  <a:pt x="228819" y="0"/>
                </a:lnTo>
                <a:close/>
              </a:path>
            </a:pathLst>
          </a:custGeom>
          <a:solidFill>
            <a:srgbClr val="7EB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17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dirty="0"/>
              <a:t>A</a:t>
            </a:r>
            <a:r>
              <a:rPr spc="-10" dirty="0"/>
              <a:t>d</a:t>
            </a:r>
            <a:r>
              <a:rPr dirty="0"/>
              <a:t>d</a:t>
            </a:r>
            <a:r>
              <a:rPr spc="-10" dirty="0"/>
              <a:t>it</a:t>
            </a:r>
            <a:r>
              <a:rPr spc="-20" dirty="0"/>
              <a:t>i</a:t>
            </a:r>
            <a:r>
              <a:rPr dirty="0"/>
              <a:t>onal</a:t>
            </a:r>
            <a:r>
              <a:rPr spc="-10" dirty="0"/>
              <a:t> </a:t>
            </a: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En</a:t>
            </a:r>
            <a:r>
              <a:rPr spc="-40" dirty="0"/>
              <a:t>g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St</a:t>
            </a:r>
            <a:r>
              <a:rPr spc="-55" dirty="0"/>
              <a:t>r</a:t>
            </a:r>
            <a:r>
              <a:rPr spc="-25" dirty="0"/>
              <a:t>a</a:t>
            </a:r>
            <a:r>
              <a:rPr spc="-30" dirty="0"/>
              <a:t>t</a:t>
            </a:r>
            <a:r>
              <a:rPr spc="-5" dirty="0"/>
              <a:t>egies</a:t>
            </a:r>
          </a:p>
        </p:txBody>
      </p:sp>
      <p:sp>
        <p:nvSpPr>
          <p:cNvPr id="6" name="object 6"/>
          <p:cNvSpPr/>
          <p:nvPr/>
        </p:nvSpPr>
        <p:spPr>
          <a:xfrm>
            <a:off x="3152648" y="2177414"/>
            <a:ext cx="2839085" cy="2839085"/>
          </a:xfrm>
          <a:custGeom>
            <a:avLst/>
            <a:gdLst/>
            <a:ahLst/>
            <a:cxnLst/>
            <a:rect l="l" t="t" r="r" b="b"/>
            <a:pathLst>
              <a:path w="2839085" h="2839085">
                <a:moveTo>
                  <a:pt x="1419352" y="0"/>
                </a:moveTo>
                <a:lnTo>
                  <a:pt x="1302948" y="4705"/>
                </a:lnTo>
                <a:lnTo>
                  <a:pt x="1189136" y="18578"/>
                </a:lnTo>
                <a:lnTo>
                  <a:pt x="1078279" y="41252"/>
                </a:lnTo>
                <a:lnTo>
                  <a:pt x="970743" y="72363"/>
                </a:lnTo>
                <a:lnTo>
                  <a:pt x="866894" y="111545"/>
                </a:lnTo>
                <a:lnTo>
                  <a:pt x="767096" y="158433"/>
                </a:lnTo>
                <a:lnTo>
                  <a:pt x="671716" y="212661"/>
                </a:lnTo>
                <a:lnTo>
                  <a:pt x="581119" y="273864"/>
                </a:lnTo>
                <a:lnTo>
                  <a:pt x="495670" y="341677"/>
                </a:lnTo>
                <a:lnTo>
                  <a:pt x="415734" y="415734"/>
                </a:lnTo>
                <a:lnTo>
                  <a:pt x="341677" y="495670"/>
                </a:lnTo>
                <a:lnTo>
                  <a:pt x="273864" y="581119"/>
                </a:lnTo>
                <a:lnTo>
                  <a:pt x="212661" y="671716"/>
                </a:lnTo>
                <a:lnTo>
                  <a:pt x="158433" y="767096"/>
                </a:lnTo>
                <a:lnTo>
                  <a:pt x="111545" y="866894"/>
                </a:lnTo>
                <a:lnTo>
                  <a:pt x="72363" y="970743"/>
                </a:lnTo>
                <a:lnTo>
                  <a:pt x="41252" y="1078279"/>
                </a:lnTo>
                <a:lnTo>
                  <a:pt x="18578" y="1189136"/>
                </a:lnTo>
                <a:lnTo>
                  <a:pt x="4705" y="1302948"/>
                </a:lnTo>
                <a:lnTo>
                  <a:pt x="0" y="1419352"/>
                </a:lnTo>
                <a:lnTo>
                  <a:pt x="4705" y="1535772"/>
                </a:lnTo>
                <a:lnTo>
                  <a:pt x="18578" y="1649598"/>
                </a:lnTo>
                <a:lnTo>
                  <a:pt x="41252" y="1760466"/>
                </a:lnTo>
                <a:lnTo>
                  <a:pt x="72363" y="1868009"/>
                </a:lnTo>
                <a:lnTo>
                  <a:pt x="111545" y="1971863"/>
                </a:lnTo>
                <a:lnTo>
                  <a:pt x="158433" y="2071663"/>
                </a:lnTo>
                <a:lnTo>
                  <a:pt x="212661" y="2167043"/>
                </a:lnTo>
                <a:lnTo>
                  <a:pt x="273864" y="2257639"/>
                </a:lnTo>
                <a:lnTo>
                  <a:pt x="341677" y="2343085"/>
                </a:lnTo>
                <a:lnTo>
                  <a:pt x="415734" y="2423017"/>
                </a:lnTo>
                <a:lnTo>
                  <a:pt x="495670" y="2497068"/>
                </a:lnTo>
                <a:lnTo>
                  <a:pt x="581119" y="2564875"/>
                </a:lnTo>
                <a:lnTo>
                  <a:pt x="671716" y="2626072"/>
                </a:lnTo>
                <a:lnTo>
                  <a:pt x="767096" y="2680294"/>
                </a:lnTo>
                <a:lnTo>
                  <a:pt x="866894" y="2727176"/>
                </a:lnTo>
                <a:lnTo>
                  <a:pt x="970743" y="2766352"/>
                </a:lnTo>
                <a:lnTo>
                  <a:pt x="1078279" y="2797458"/>
                </a:lnTo>
                <a:lnTo>
                  <a:pt x="1189136" y="2820129"/>
                </a:lnTo>
                <a:lnTo>
                  <a:pt x="1302948" y="2833999"/>
                </a:lnTo>
                <a:lnTo>
                  <a:pt x="1419352" y="2838704"/>
                </a:lnTo>
                <a:lnTo>
                  <a:pt x="1535755" y="2833999"/>
                </a:lnTo>
                <a:lnTo>
                  <a:pt x="1649567" y="2820129"/>
                </a:lnTo>
                <a:lnTo>
                  <a:pt x="1760424" y="2797458"/>
                </a:lnTo>
                <a:lnTo>
                  <a:pt x="1867960" y="2766352"/>
                </a:lnTo>
                <a:lnTo>
                  <a:pt x="1971809" y="2727176"/>
                </a:lnTo>
                <a:lnTo>
                  <a:pt x="2071607" y="2680294"/>
                </a:lnTo>
                <a:lnTo>
                  <a:pt x="2166987" y="2626072"/>
                </a:lnTo>
                <a:lnTo>
                  <a:pt x="2257584" y="2564875"/>
                </a:lnTo>
                <a:lnTo>
                  <a:pt x="2343033" y="2497068"/>
                </a:lnTo>
                <a:lnTo>
                  <a:pt x="2422969" y="2423017"/>
                </a:lnTo>
                <a:lnTo>
                  <a:pt x="2497026" y="2343085"/>
                </a:lnTo>
                <a:lnTo>
                  <a:pt x="2564839" y="2257639"/>
                </a:lnTo>
                <a:lnTo>
                  <a:pt x="2626042" y="2167043"/>
                </a:lnTo>
                <a:lnTo>
                  <a:pt x="2680270" y="2071663"/>
                </a:lnTo>
                <a:lnTo>
                  <a:pt x="2727158" y="1971863"/>
                </a:lnTo>
                <a:lnTo>
                  <a:pt x="2766340" y="1868009"/>
                </a:lnTo>
                <a:lnTo>
                  <a:pt x="2797451" y="1760466"/>
                </a:lnTo>
                <a:lnTo>
                  <a:pt x="2820125" y="1649598"/>
                </a:lnTo>
                <a:lnTo>
                  <a:pt x="2833998" y="1535772"/>
                </a:lnTo>
                <a:lnTo>
                  <a:pt x="2838704" y="1419352"/>
                </a:lnTo>
                <a:lnTo>
                  <a:pt x="2833998" y="1302948"/>
                </a:lnTo>
                <a:lnTo>
                  <a:pt x="2820125" y="1189136"/>
                </a:lnTo>
                <a:lnTo>
                  <a:pt x="2797451" y="1078279"/>
                </a:lnTo>
                <a:lnTo>
                  <a:pt x="2766340" y="970743"/>
                </a:lnTo>
                <a:lnTo>
                  <a:pt x="2727158" y="866894"/>
                </a:lnTo>
                <a:lnTo>
                  <a:pt x="2680270" y="767096"/>
                </a:lnTo>
                <a:lnTo>
                  <a:pt x="2626042" y="671716"/>
                </a:lnTo>
                <a:lnTo>
                  <a:pt x="2564839" y="581119"/>
                </a:lnTo>
                <a:lnTo>
                  <a:pt x="2497026" y="495670"/>
                </a:lnTo>
                <a:lnTo>
                  <a:pt x="2422969" y="415734"/>
                </a:lnTo>
                <a:lnTo>
                  <a:pt x="2343033" y="341677"/>
                </a:lnTo>
                <a:lnTo>
                  <a:pt x="2257584" y="273864"/>
                </a:lnTo>
                <a:lnTo>
                  <a:pt x="2166987" y="212661"/>
                </a:lnTo>
                <a:lnTo>
                  <a:pt x="2071607" y="158433"/>
                </a:lnTo>
                <a:lnTo>
                  <a:pt x="1971809" y="111545"/>
                </a:lnTo>
                <a:lnTo>
                  <a:pt x="1867960" y="72363"/>
                </a:lnTo>
                <a:lnTo>
                  <a:pt x="1760424" y="41252"/>
                </a:lnTo>
                <a:lnTo>
                  <a:pt x="1649567" y="18578"/>
                </a:lnTo>
                <a:lnTo>
                  <a:pt x="1535755" y="4705"/>
                </a:lnTo>
                <a:lnTo>
                  <a:pt x="1419352" y="0"/>
                </a:lnTo>
                <a:close/>
              </a:path>
            </a:pathLst>
          </a:custGeom>
          <a:solidFill>
            <a:srgbClr val="4BB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12896" y="3210051"/>
            <a:ext cx="1919605" cy="798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3040">
              <a:lnSpc>
                <a:spcPts val="3180"/>
              </a:lnSpc>
            </a:pPr>
            <a:r>
              <a:rPr sz="2900" b="1" dirty="0">
                <a:latin typeface="Calibri"/>
                <a:cs typeface="Calibri"/>
              </a:rPr>
              <a:t>Empl</a:t>
            </a:r>
            <a:r>
              <a:rPr sz="2900" b="1" spc="-20" dirty="0">
                <a:latin typeface="Calibri"/>
                <a:cs typeface="Calibri"/>
              </a:rPr>
              <a:t>o</a:t>
            </a:r>
            <a:r>
              <a:rPr sz="2900" b="1" spc="-35" dirty="0">
                <a:latin typeface="Calibri"/>
                <a:cs typeface="Calibri"/>
              </a:rPr>
              <a:t>y</a:t>
            </a:r>
            <a:r>
              <a:rPr sz="2900" b="1" spc="-5" dirty="0">
                <a:latin typeface="Calibri"/>
                <a:cs typeface="Calibri"/>
              </a:rPr>
              <a:t>ee </a:t>
            </a:r>
            <a:r>
              <a:rPr sz="2900" b="1" dirty="0">
                <a:latin typeface="Calibri"/>
                <a:cs typeface="Calibri"/>
              </a:rPr>
              <a:t>En</a:t>
            </a:r>
            <a:r>
              <a:rPr sz="2900" b="1" spc="-50" dirty="0">
                <a:latin typeface="Calibri"/>
                <a:cs typeface="Calibri"/>
              </a:rPr>
              <a:t>g</a:t>
            </a:r>
            <a:r>
              <a:rPr sz="2900" b="1" dirty="0">
                <a:latin typeface="Calibri"/>
                <a:cs typeface="Calibri"/>
              </a:rPr>
              <a:t>a</a:t>
            </a:r>
            <a:r>
              <a:rPr sz="2900" b="1" spc="-40" dirty="0">
                <a:latin typeface="Calibri"/>
                <a:cs typeface="Calibri"/>
              </a:rPr>
              <a:t>g</a:t>
            </a:r>
            <a:r>
              <a:rPr sz="2900" b="1" spc="-5" dirty="0">
                <a:latin typeface="Calibri"/>
                <a:cs typeface="Calibri"/>
              </a:rPr>
              <a:t>em</a:t>
            </a:r>
            <a:r>
              <a:rPr sz="2900" b="1" dirty="0">
                <a:latin typeface="Calibri"/>
                <a:cs typeface="Calibri"/>
              </a:rPr>
              <a:t>e</a:t>
            </a:r>
            <a:r>
              <a:rPr sz="2900" b="1" spc="-25" dirty="0">
                <a:latin typeface="Calibri"/>
                <a:cs typeface="Calibri"/>
              </a:rPr>
              <a:t>n</a:t>
            </a:r>
            <a:r>
              <a:rPr sz="2900" b="1" dirty="0">
                <a:latin typeface="Calibri"/>
                <a:cs typeface="Calibri"/>
              </a:rPr>
              <a:t>t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62323" y="1037336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709676" y="0"/>
                </a:moveTo>
                <a:lnTo>
                  <a:pt x="651474" y="2352"/>
                </a:lnTo>
                <a:lnTo>
                  <a:pt x="594568" y="9289"/>
                </a:lnTo>
                <a:lnTo>
                  <a:pt x="539139" y="20626"/>
                </a:lnTo>
                <a:lnTo>
                  <a:pt x="485371" y="36181"/>
                </a:lnTo>
                <a:lnTo>
                  <a:pt x="433447" y="55772"/>
                </a:lnTo>
                <a:lnTo>
                  <a:pt x="383548" y="79216"/>
                </a:lnTo>
                <a:lnTo>
                  <a:pt x="335858" y="106330"/>
                </a:lnTo>
                <a:lnTo>
                  <a:pt x="290559" y="136932"/>
                </a:lnTo>
                <a:lnTo>
                  <a:pt x="247835" y="170838"/>
                </a:lnTo>
                <a:lnTo>
                  <a:pt x="207867" y="207867"/>
                </a:lnTo>
                <a:lnTo>
                  <a:pt x="170838" y="247835"/>
                </a:lnTo>
                <a:lnTo>
                  <a:pt x="136932" y="290559"/>
                </a:lnTo>
                <a:lnTo>
                  <a:pt x="106330" y="335858"/>
                </a:lnTo>
                <a:lnTo>
                  <a:pt x="79216" y="383548"/>
                </a:lnTo>
                <a:lnTo>
                  <a:pt x="55772" y="433447"/>
                </a:lnTo>
                <a:lnTo>
                  <a:pt x="36181" y="485371"/>
                </a:lnTo>
                <a:lnTo>
                  <a:pt x="20626" y="539139"/>
                </a:lnTo>
                <a:lnTo>
                  <a:pt x="9289" y="594568"/>
                </a:lnTo>
                <a:lnTo>
                  <a:pt x="2352" y="651474"/>
                </a:lnTo>
                <a:lnTo>
                  <a:pt x="0" y="709676"/>
                </a:lnTo>
                <a:lnTo>
                  <a:pt x="2352" y="767895"/>
                </a:lnTo>
                <a:lnTo>
                  <a:pt x="9289" y="824818"/>
                </a:lnTo>
                <a:lnTo>
                  <a:pt x="20626" y="880261"/>
                </a:lnTo>
                <a:lnTo>
                  <a:pt x="36181" y="934042"/>
                </a:lnTo>
                <a:lnTo>
                  <a:pt x="55772" y="985978"/>
                </a:lnTo>
                <a:lnTo>
                  <a:pt x="79216" y="1035887"/>
                </a:lnTo>
                <a:lnTo>
                  <a:pt x="106330" y="1083585"/>
                </a:lnTo>
                <a:lnTo>
                  <a:pt x="136932" y="1128891"/>
                </a:lnTo>
                <a:lnTo>
                  <a:pt x="170838" y="1171622"/>
                </a:lnTo>
                <a:lnTo>
                  <a:pt x="207867" y="1211595"/>
                </a:lnTo>
                <a:lnTo>
                  <a:pt x="247835" y="1248628"/>
                </a:lnTo>
                <a:lnTo>
                  <a:pt x="290559" y="1282538"/>
                </a:lnTo>
                <a:lnTo>
                  <a:pt x="335858" y="1313142"/>
                </a:lnTo>
                <a:lnTo>
                  <a:pt x="383548" y="1340258"/>
                </a:lnTo>
                <a:lnTo>
                  <a:pt x="433447" y="1363704"/>
                </a:lnTo>
                <a:lnTo>
                  <a:pt x="485371" y="1383296"/>
                </a:lnTo>
                <a:lnTo>
                  <a:pt x="539139" y="1398852"/>
                </a:lnTo>
                <a:lnTo>
                  <a:pt x="594568" y="1410189"/>
                </a:lnTo>
                <a:lnTo>
                  <a:pt x="651474" y="1417126"/>
                </a:lnTo>
                <a:lnTo>
                  <a:pt x="709676" y="1419478"/>
                </a:lnTo>
                <a:lnTo>
                  <a:pt x="767877" y="1417126"/>
                </a:lnTo>
                <a:lnTo>
                  <a:pt x="824783" y="1410189"/>
                </a:lnTo>
                <a:lnTo>
                  <a:pt x="880212" y="1398852"/>
                </a:lnTo>
                <a:lnTo>
                  <a:pt x="933980" y="1383296"/>
                </a:lnTo>
                <a:lnTo>
                  <a:pt x="985904" y="1363704"/>
                </a:lnTo>
                <a:lnTo>
                  <a:pt x="1035803" y="1340258"/>
                </a:lnTo>
                <a:lnTo>
                  <a:pt x="1083493" y="1313142"/>
                </a:lnTo>
                <a:lnTo>
                  <a:pt x="1128792" y="1282538"/>
                </a:lnTo>
                <a:lnTo>
                  <a:pt x="1171516" y="1248628"/>
                </a:lnTo>
                <a:lnTo>
                  <a:pt x="1211484" y="1211595"/>
                </a:lnTo>
                <a:lnTo>
                  <a:pt x="1248513" y="1171622"/>
                </a:lnTo>
                <a:lnTo>
                  <a:pt x="1282419" y="1128891"/>
                </a:lnTo>
                <a:lnTo>
                  <a:pt x="1313021" y="1083585"/>
                </a:lnTo>
                <a:lnTo>
                  <a:pt x="1340135" y="1035887"/>
                </a:lnTo>
                <a:lnTo>
                  <a:pt x="1363579" y="985978"/>
                </a:lnTo>
                <a:lnTo>
                  <a:pt x="1383170" y="934042"/>
                </a:lnTo>
                <a:lnTo>
                  <a:pt x="1398725" y="880261"/>
                </a:lnTo>
                <a:lnTo>
                  <a:pt x="1410062" y="824818"/>
                </a:lnTo>
                <a:lnTo>
                  <a:pt x="1416999" y="767895"/>
                </a:lnTo>
                <a:lnTo>
                  <a:pt x="1419352" y="709676"/>
                </a:lnTo>
                <a:lnTo>
                  <a:pt x="1416999" y="651474"/>
                </a:lnTo>
                <a:lnTo>
                  <a:pt x="1410062" y="594568"/>
                </a:lnTo>
                <a:lnTo>
                  <a:pt x="1398725" y="539139"/>
                </a:lnTo>
                <a:lnTo>
                  <a:pt x="1383170" y="485371"/>
                </a:lnTo>
                <a:lnTo>
                  <a:pt x="1363579" y="433447"/>
                </a:lnTo>
                <a:lnTo>
                  <a:pt x="1340135" y="383548"/>
                </a:lnTo>
                <a:lnTo>
                  <a:pt x="1313021" y="335858"/>
                </a:lnTo>
                <a:lnTo>
                  <a:pt x="1282419" y="290559"/>
                </a:lnTo>
                <a:lnTo>
                  <a:pt x="1248513" y="247835"/>
                </a:lnTo>
                <a:lnTo>
                  <a:pt x="1211484" y="207867"/>
                </a:lnTo>
                <a:lnTo>
                  <a:pt x="1171516" y="170838"/>
                </a:lnTo>
                <a:lnTo>
                  <a:pt x="1128792" y="136932"/>
                </a:lnTo>
                <a:lnTo>
                  <a:pt x="1083493" y="106330"/>
                </a:lnTo>
                <a:lnTo>
                  <a:pt x="1035803" y="79216"/>
                </a:lnTo>
                <a:lnTo>
                  <a:pt x="985904" y="55772"/>
                </a:lnTo>
                <a:lnTo>
                  <a:pt x="933980" y="36181"/>
                </a:lnTo>
                <a:lnTo>
                  <a:pt x="880212" y="20626"/>
                </a:lnTo>
                <a:lnTo>
                  <a:pt x="824783" y="9289"/>
                </a:lnTo>
                <a:lnTo>
                  <a:pt x="767877" y="2352"/>
                </a:lnTo>
                <a:lnTo>
                  <a:pt x="7096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2323" y="1037336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0" y="709676"/>
                </a:moveTo>
                <a:lnTo>
                  <a:pt x="2352" y="651474"/>
                </a:lnTo>
                <a:lnTo>
                  <a:pt x="9289" y="594568"/>
                </a:lnTo>
                <a:lnTo>
                  <a:pt x="20626" y="539139"/>
                </a:lnTo>
                <a:lnTo>
                  <a:pt x="36181" y="485371"/>
                </a:lnTo>
                <a:lnTo>
                  <a:pt x="55772" y="433447"/>
                </a:lnTo>
                <a:lnTo>
                  <a:pt x="79216" y="383548"/>
                </a:lnTo>
                <a:lnTo>
                  <a:pt x="106330" y="335858"/>
                </a:lnTo>
                <a:lnTo>
                  <a:pt x="136932" y="290559"/>
                </a:lnTo>
                <a:lnTo>
                  <a:pt x="170838" y="247835"/>
                </a:lnTo>
                <a:lnTo>
                  <a:pt x="207867" y="207867"/>
                </a:lnTo>
                <a:lnTo>
                  <a:pt x="247835" y="170838"/>
                </a:lnTo>
                <a:lnTo>
                  <a:pt x="290559" y="136932"/>
                </a:lnTo>
                <a:lnTo>
                  <a:pt x="335858" y="106330"/>
                </a:lnTo>
                <a:lnTo>
                  <a:pt x="383548" y="79216"/>
                </a:lnTo>
                <a:lnTo>
                  <a:pt x="433447" y="55772"/>
                </a:lnTo>
                <a:lnTo>
                  <a:pt x="485371" y="36181"/>
                </a:lnTo>
                <a:lnTo>
                  <a:pt x="539139" y="20626"/>
                </a:lnTo>
                <a:lnTo>
                  <a:pt x="594568" y="9289"/>
                </a:lnTo>
                <a:lnTo>
                  <a:pt x="651474" y="2352"/>
                </a:lnTo>
                <a:lnTo>
                  <a:pt x="709676" y="0"/>
                </a:lnTo>
                <a:lnTo>
                  <a:pt x="767877" y="2352"/>
                </a:lnTo>
                <a:lnTo>
                  <a:pt x="824783" y="9289"/>
                </a:lnTo>
                <a:lnTo>
                  <a:pt x="880212" y="20626"/>
                </a:lnTo>
                <a:lnTo>
                  <a:pt x="933980" y="36181"/>
                </a:lnTo>
                <a:lnTo>
                  <a:pt x="985904" y="55772"/>
                </a:lnTo>
                <a:lnTo>
                  <a:pt x="1035803" y="79216"/>
                </a:lnTo>
                <a:lnTo>
                  <a:pt x="1083493" y="106330"/>
                </a:lnTo>
                <a:lnTo>
                  <a:pt x="1128792" y="136932"/>
                </a:lnTo>
                <a:lnTo>
                  <a:pt x="1171516" y="170838"/>
                </a:lnTo>
                <a:lnTo>
                  <a:pt x="1211484" y="207867"/>
                </a:lnTo>
                <a:lnTo>
                  <a:pt x="1248513" y="247835"/>
                </a:lnTo>
                <a:lnTo>
                  <a:pt x="1282419" y="290559"/>
                </a:lnTo>
                <a:lnTo>
                  <a:pt x="1313021" y="335858"/>
                </a:lnTo>
                <a:lnTo>
                  <a:pt x="1340135" y="383548"/>
                </a:lnTo>
                <a:lnTo>
                  <a:pt x="1363579" y="433447"/>
                </a:lnTo>
                <a:lnTo>
                  <a:pt x="1383170" y="485371"/>
                </a:lnTo>
                <a:lnTo>
                  <a:pt x="1398725" y="539139"/>
                </a:lnTo>
                <a:lnTo>
                  <a:pt x="1410062" y="594568"/>
                </a:lnTo>
                <a:lnTo>
                  <a:pt x="1416999" y="651474"/>
                </a:lnTo>
                <a:lnTo>
                  <a:pt x="1419352" y="709676"/>
                </a:lnTo>
                <a:lnTo>
                  <a:pt x="1416999" y="767895"/>
                </a:lnTo>
                <a:lnTo>
                  <a:pt x="1410062" y="824818"/>
                </a:lnTo>
                <a:lnTo>
                  <a:pt x="1398725" y="880261"/>
                </a:lnTo>
                <a:lnTo>
                  <a:pt x="1383170" y="934042"/>
                </a:lnTo>
                <a:lnTo>
                  <a:pt x="1363579" y="985978"/>
                </a:lnTo>
                <a:lnTo>
                  <a:pt x="1340135" y="1035887"/>
                </a:lnTo>
                <a:lnTo>
                  <a:pt x="1313021" y="1083585"/>
                </a:lnTo>
                <a:lnTo>
                  <a:pt x="1282419" y="1128891"/>
                </a:lnTo>
                <a:lnTo>
                  <a:pt x="1248513" y="1171622"/>
                </a:lnTo>
                <a:lnTo>
                  <a:pt x="1211484" y="1211595"/>
                </a:lnTo>
                <a:lnTo>
                  <a:pt x="1171516" y="1248628"/>
                </a:lnTo>
                <a:lnTo>
                  <a:pt x="1128792" y="1282538"/>
                </a:lnTo>
                <a:lnTo>
                  <a:pt x="1083493" y="1313142"/>
                </a:lnTo>
                <a:lnTo>
                  <a:pt x="1035803" y="1340258"/>
                </a:lnTo>
                <a:lnTo>
                  <a:pt x="985904" y="1363704"/>
                </a:lnTo>
                <a:lnTo>
                  <a:pt x="933980" y="1383296"/>
                </a:lnTo>
                <a:lnTo>
                  <a:pt x="880212" y="1398852"/>
                </a:lnTo>
                <a:lnTo>
                  <a:pt x="824783" y="1410189"/>
                </a:lnTo>
                <a:lnTo>
                  <a:pt x="767877" y="1417126"/>
                </a:lnTo>
                <a:lnTo>
                  <a:pt x="709676" y="1419478"/>
                </a:lnTo>
                <a:lnTo>
                  <a:pt x="651474" y="1417126"/>
                </a:lnTo>
                <a:lnTo>
                  <a:pt x="594568" y="1410189"/>
                </a:lnTo>
                <a:lnTo>
                  <a:pt x="539139" y="1398852"/>
                </a:lnTo>
                <a:lnTo>
                  <a:pt x="485371" y="1383296"/>
                </a:lnTo>
                <a:lnTo>
                  <a:pt x="433447" y="1363704"/>
                </a:lnTo>
                <a:lnTo>
                  <a:pt x="383548" y="1340258"/>
                </a:lnTo>
                <a:lnTo>
                  <a:pt x="335858" y="1313142"/>
                </a:lnTo>
                <a:lnTo>
                  <a:pt x="290559" y="1282538"/>
                </a:lnTo>
                <a:lnTo>
                  <a:pt x="247835" y="1248628"/>
                </a:lnTo>
                <a:lnTo>
                  <a:pt x="207867" y="1211595"/>
                </a:lnTo>
                <a:lnTo>
                  <a:pt x="170838" y="1171622"/>
                </a:lnTo>
                <a:lnTo>
                  <a:pt x="136932" y="1128891"/>
                </a:lnTo>
                <a:lnTo>
                  <a:pt x="106330" y="1083585"/>
                </a:lnTo>
                <a:lnTo>
                  <a:pt x="79216" y="1035887"/>
                </a:lnTo>
                <a:lnTo>
                  <a:pt x="55772" y="985978"/>
                </a:lnTo>
                <a:lnTo>
                  <a:pt x="36181" y="934042"/>
                </a:lnTo>
                <a:lnTo>
                  <a:pt x="20626" y="880261"/>
                </a:lnTo>
                <a:lnTo>
                  <a:pt x="9289" y="824818"/>
                </a:lnTo>
                <a:lnTo>
                  <a:pt x="2352" y="767895"/>
                </a:lnTo>
                <a:lnTo>
                  <a:pt x="0" y="70967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79823" y="1385697"/>
            <a:ext cx="784860" cy="73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405" algn="just">
              <a:lnSpc>
                <a:spcPts val="1430"/>
              </a:lnSpc>
            </a:pPr>
            <a:r>
              <a:rPr sz="1300" b="1" spc="-20" dirty="0">
                <a:latin typeface="Calibri"/>
                <a:cs typeface="Calibri"/>
              </a:rPr>
              <a:t>F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25" dirty="0">
                <a:latin typeface="Calibri"/>
                <a:cs typeface="Calibri"/>
              </a:rPr>
              <a:t>st</a:t>
            </a:r>
            <a:r>
              <a:rPr sz="1300" b="1" spc="-15" dirty="0">
                <a:latin typeface="Calibri"/>
                <a:cs typeface="Calibri"/>
              </a:rPr>
              <a:t>er</a:t>
            </a:r>
            <a:r>
              <a:rPr sz="1300" b="1" spc="-10" dirty="0">
                <a:latin typeface="Calibri"/>
                <a:cs typeface="Calibri"/>
              </a:rPr>
              <a:t>ing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cultu</a:t>
            </a:r>
            <a:r>
              <a:rPr sz="1300" b="1" spc="-20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Calibri"/>
                <a:cs typeface="Calibri"/>
              </a:rPr>
              <a:t>e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of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25" dirty="0">
                <a:latin typeface="Calibri"/>
                <a:cs typeface="Calibri"/>
              </a:rPr>
              <a:t>c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25" dirty="0">
                <a:latin typeface="Calibri"/>
                <a:cs typeface="Calibri"/>
              </a:rPr>
              <a:t>n</a:t>
            </a:r>
            <a:r>
              <a:rPr sz="1300" b="1" spc="-10" dirty="0">
                <a:latin typeface="Calibri"/>
                <a:cs typeface="Calibri"/>
              </a:rPr>
              <a:t>tinuous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35" dirty="0">
                <a:latin typeface="Calibri"/>
                <a:cs typeface="Calibri"/>
              </a:rPr>
              <a:t>f</a:t>
            </a:r>
            <a:r>
              <a:rPr sz="1300" b="1" spc="-15" dirty="0">
                <a:latin typeface="Calibri"/>
                <a:cs typeface="Calibri"/>
              </a:rPr>
              <a:t>ee</a:t>
            </a:r>
            <a:r>
              <a:rPr sz="1300" b="1" spc="-10" dirty="0">
                <a:latin typeface="Calibri"/>
                <a:cs typeface="Calibri"/>
              </a:rPr>
              <a:t>db</a:t>
            </a:r>
            <a:r>
              <a:rPr sz="1300" b="1" spc="-15" dirty="0">
                <a:latin typeface="Calibri"/>
                <a:cs typeface="Calibri"/>
              </a:rPr>
              <a:t>ack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4000" y="1752600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59" h="1419860">
                <a:moveTo>
                  <a:pt x="709676" y="0"/>
                </a:moveTo>
                <a:lnTo>
                  <a:pt x="651474" y="2352"/>
                </a:lnTo>
                <a:lnTo>
                  <a:pt x="594568" y="9289"/>
                </a:lnTo>
                <a:lnTo>
                  <a:pt x="539139" y="20626"/>
                </a:lnTo>
                <a:lnTo>
                  <a:pt x="485371" y="36181"/>
                </a:lnTo>
                <a:lnTo>
                  <a:pt x="433447" y="55772"/>
                </a:lnTo>
                <a:lnTo>
                  <a:pt x="383548" y="79216"/>
                </a:lnTo>
                <a:lnTo>
                  <a:pt x="335858" y="106330"/>
                </a:lnTo>
                <a:lnTo>
                  <a:pt x="290559" y="136932"/>
                </a:lnTo>
                <a:lnTo>
                  <a:pt x="247835" y="170838"/>
                </a:lnTo>
                <a:lnTo>
                  <a:pt x="207867" y="207867"/>
                </a:lnTo>
                <a:lnTo>
                  <a:pt x="170838" y="247835"/>
                </a:lnTo>
                <a:lnTo>
                  <a:pt x="136932" y="290559"/>
                </a:lnTo>
                <a:lnTo>
                  <a:pt x="106330" y="335858"/>
                </a:lnTo>
                <a:lnTo>
                  <a:pt x="79216" y="383548"/>
                </a:lnTo>
                <a:lnTo>
                  <a:pt x="55772" y="433447"/>
                </a:lnTo>
                <a:lnTo>
                  <a:pt x="36181" y="485371"/>
                </a:lnTo>
                <a:lnTo>
                  <a:pt x="20626" y="539139"/>
                </a:lnTo>
                <a:lnTo>
                  <a:pt x="9289" y="594568"/>
                </a:lnTo>
                <a:lnTo>
                  <a:pt x="2352" y="651474"/>
                </a:lnTo>
                <a:lnTo>
                  <a:pt x="0" y="709676"/>
                </a:lnTo>
                <a:lnTo>
                  <a:pt x="2352" y="767877"/>
                </a:lnTo>
                <a:lnTo>
                  <a:pt x="9289" y="824783"/>
                </a:lnTo>
                <a:lnTo>
                  <a:pt x="20626" y="880212"/>
                </a:lnTo>
                <a:lnTo>
                  <a:pt x="36181" y="933980"/>
                </a:lnTo>
                <a:lnTo>
                  <a:pt x="55772" y="985904"/>
                </a:lnTo>
                <a:lnTo>
                  <a:pt x="79216" y="1035803"/>
                </a:lnTo>
                <a:lnTo>
                  <a:pt x="106330" y="1083493"/>
                </a:lnTo>
                <a:lnTo>
                  <a:pt x="136932" y="1128792"/>
                </a:lnTo>
                <a:lnTo>
                  <a:pt x="170838" y="1171516"/>
                </a:lnTo>
                <a:lnTo>
                  <a:pt x="207867" y="1211484"/>
                </a:lnTo>
                <a:lnTo>
                  <a:pt x="247835" y="1248513"/>
                </a:lnTo>
                <a:lnTo>
                  <a:pt x="290559" y="1282419"/>
                </a:lnTo>
                <a:lnTo>
                  <a:pt x="335858" y="1313021"/>
                </a:lnTo>
                <a:lnTo>
                  <a:pt x="383548" y="1340135"/>
                </a:lnTo>
                <a:lnTo>
                  <a:pt x="433447" y="1363579"/>
                </a:lnTo>
                <a:lnTo>
                  <a:pt x="485371" y="1383170"/>
                </a:lnTo>
                <a:lnTo>
                  <a:pt x="539139" y="1398725"/>
                </a:lnTo>
                <a:lnTo>
                  <a:pt x="594568" y="1410062"/>
                </a:lnTo>
                <a:lnTo>
                  <a:pt x="651474" y="1416999"/>
                </a:lnTo>
                <a:lnTo>
                  <a:pt x="709676" y="1419352"/>
                </a:lnTo>
                <a:lnTo>
                  <a:pt x="767877" y="1416999"/>
                </a:lnTo>
                <a:lnTo>
                  <a:pt x="824783" y="1410062"/>
                </a:lnTo>
                <a:lnTo>
                  <a:pt x="880212" y="1398725"/>
                </a:lnTo>
                <a:lnTo>
                  <a:pt x="933980" y="1383170"/>
                </a:lnTo>
                <a:lnTo>
                  <a:pt x="985904" y="1363579"/>
                </a:lnTo>
                <a:lnTo>
                  <a:pt x="1035803" y="1340135"/>
                </a:lnTo>
                <a:lnTo>
                  <a:pt x="1083493" y="1313021"/>
                </a:lnTo>
                <a:lnTo>
                  <a:pt x="1128792" y="1282419"/>
                </a:lnTo>
                <a:lnTo>
                  <a:pt x="1171516" y="1248513"/>
                </a:lnTo>
                <a:lnTo>
                  <a:pt x="1211484" y="1211484"/>
                </a:lnTo>
                <a:lnTo>
                  <a:pt x="1248513" y="1171516"/>
                </a:lnTo>
                <a:lnTo>
                  <a:pt x="1282419" y="1128792"/>
                </a:lnTo>
                <a:lnTo>
                  <a:pt x="1313021" y="1083493"/>
                </a:lnTo>
                <a:lnTo>
                  <a:pt x="1340135" y="1035803"/>
                </a:lnTo>
                <a:lnTo>
                  <a:pt x="1363579" y="985904"/>
                </a:lnTo>
                <a:lnTo>
                  <a:pt x="1383170" y="933980"/>
                </a:lnTo>
                <a:lnTo>
                  <a:pt x="1398725" y="880212"/>
                </a:lnTo>
                <a:lnTo>
                  <a:pt x="1410062" y="824783"/>
                </a:lnTo>
                <a:lnTo>
                  <a:pt x="1416999" y="767877"/>
                </a:lnTo>
                <a:lnTo>
                  <a:pt x="1419352" y="709676"/>
                </a:lnTo>
                <a:lnTo>
                  <a:pt x="1416999" y="651474"/>
                </a:lnTo>
                <a:lnTo>
                  <a:pt x="1410062" y="594568"/>
                </a:lnTo>
                <a:lnTo>
                  <a:pt x="1398725" y="539139"/>
                </a:lnTo>
                <a:lnTo>
                  <a:pt x="1383170" y="485371"/>
                </a:lnTo>
                <a:lnTo>
                  <a:pt x="1363579" y="433447"/>
                </a:lnTo>
                <a:lnTo>
                  <a:pt x="1340135" y="383548"/>
                </a:lnTo>
                <a:lnTo>
                  <a:pt x="1313021" y="335858"/>
                </a:lnTo>
                <a:lnTo>
                  <a:pt x="1282419" y="290559"/>
                </a:lnTo>
                <a:lnTo>
                  <a:pt x="1248513" y="247835"/>
                </a:lnTo>
                <a:lnTo>
                  <a:pt x="1211484" y="207867"/>
                </a:lnTo>
                <a:lnTo>
                  <a:pt x="1171516" y="170838"/>
                </a:lnTo>
                <a:lnTo>
                  <a:pt x="1128792" y="136932"/>
                </a:lnTo>
                <a:lnTo>
                  <a:pt x="1083493" y="106330"/>
                </a:lnTo>
                <a:lnTo>
                  <a:pt x="1035803" y="79216"/>
                </a:lnTo>
                <a:lnTo>
                  <a:pt x="985904" y="55772"/>
                </a:lnTo>
                <a:lnTo>
                  <a:pt x="933980" y="36181"/>
                </a:lnTo>
                <a:lnTo>
                  <a:pt x="880212" y="20626"/>
                </a:lnTo>
                <a:lnTo>
                  <a:pt x="824783" y="9289"/>
                </a:lnTo>
                <a:lnTo>
                  <a:pt x="767877" y="2352"/>
                </a:lnTo>
                <a:lnTo>
                  <a:pt x="709676" y="0"/>
                </a:lnTo>
                <a:close/>
              </a:path>
            </a:pathLst>
          </a:custGeom>
          <a:solidFill>
            <a:srgbClr val="C5C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0" y="1752600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59" h="1419860">
                <a:moveTo>
                  <a:pt x="0" y="709676"/>
                </a:moveTo>
                <a:lnTo>
                  <a:pt x="2352" y="651474"/>
                </a:lnTo>
                <a:lnTo>
                  <a:pt x="9289" y="594568"/>
                </a:lnTo>
                <a:lnTo>
                  <a:pt x="20626" y="539139"/>
                </a:lnTo>
                <a:lnTo>
                  <a:pt x="36181" y="485371"/>
                </a:lnTo>
                <a:lnTo>
                  <a:pt x="55772" y="433447"/>
                </a:lnTo>
                <a:lnTo>
                  <a:pt x="79216" y="383548"/>
                </a:lnTo>
                <a:lnTo>
                  <a:pt x="106330" y="335858"/>
                </a:lnTo>
                <a:lnTo>
                  <a:pt x="136932" y="290559"/>
                </a:lnTo>
                <a:lnTo>
                  <a:pt x="170838" y="247835"/>
                </a:lnTo>
                <a:lnTo>
                  <a:pt x="207867" y="207867"/>
                </a:lnTo>
                <a:lnTo>
                  <a:pt x="247835" y="170838"/>
                </a:lnTo>
                <a:lnTo>
                  <a:pt x="290559" y="136932"/>
                </a:lnTo>
                <a:lnTo>
                  <a:pt x="335858" y="106330"/>
                </a:lnTo>
                <a:lnTo>
                  <a:pt x="383548" y="79216"/>
                </a:lnTo>
                <a:lnTo>
                  <a:pt x="433447" y="55772"/>
                </a:lnTo>
                <a:lnTo>
                  <a:pt x="485371" y="36181"/>
                </a:lnTo>
                <a:lnTo>
                  <a:pt x="539139" y="20626"/>
                </a:lnTo>
                <a:lnTo>
                  <a:pt x="594568" y="9289"/>
                </a:lnTo>
                <a:lnTo>
                  <a:pt x="651474" y="2352"/>
                </a:lnTo>
                <a:lnTo>
                  <a:pt x="709676" y="0"/>
                </a:lnTo>
                <a:lnTo>
                  <a:pt x="767877" y="2352"/>
                </a:lnTo>
                <a:lnTo>
                  <a:pt x="824783" y="9289"/>
                </a:lnTo>
                <a:lnTo>
                  <a:pt x="880212" y="20626"/>
                </a:lnTo>
                <a:lnTo>
                  <a:pt x="933980" y="36181"/>
                </a:lnTo>
                <a:lnTo>
                  <a:pt x="985904" y="55772"/>
                </a:lnTo>
                <a:lnTo>
                  <a:pt x="1035803" y="79216"/>
                </a:lnTo>
                <a:lnTo>
                  <a:pt x="1083493" y="106330"/>
                </a:lnTo>
                <a:lnTo>
                  <a:pt x="1128792" y="136932"/>
                </a:lnTo>
                <a:lnTo>
                  <a:pt x="1171516" y="170838"/>
                </a:lnTo>
                <a:lnTo>
                  <a:pt x="1211484" y="207867"/>
                </a:lnTo>
                <a:lnTo>
                  <a:pt x="1248513" y="247835"/>
                </a:lnTo>
                <a:lnTo>
                  <a:pt x="1282419" y="290559"/>
                </a:lnTo>
                <a:lnTo>
                  <a:pt x="1313021" y="335858"/>
                </a:lnTo>
                <a:lnTo>
                  <a:pt x="1340135" y="383548"/>
                </a:lnTo>
                <a:lnTo>
                  <a:pt x="1363579" y="433447"/>
                </a:lnTo>
                <a:lnTo>
                  <a:pt x="1383170" y="485371"/>
                </a:lnTo>
                <a:lnTo>
                  <a:pt x="1398725" y="539139"/>
                </a:lnTo>
                <a:lnTo>
                  <a:pt x="1410062" y="594568"/>
                </a:lnTo>
                <a:lnTo>
                  <a:pt x="1416999" y="651474"/>
                </a:lnTo>
                <a:lnTo>
                  <a:pt x="1419352" y="709676"/>
                </a:lnTo>
                <a:lnTo>
                  <a:pt x="1416999" y="767877"/>
                </a:lnTo>
                <a:lnTo>
                  <a:pt x="1410062" y="824783"/>
                </a:lnTo>
                <a:lnTo>
                  <a:pt x="1398725" y="880212"/>
                </a:lnTo>
                <a:lnTo>
                  <a:pt x="1383170" y="933980"/>
                </a:lnTo>
                <a:lnTo>
                  <a:pt x="1363579" y="985904"/>
                </a:lnTo>
                <a:lnTo>
                  <a:pt x="1340135" y="1035803"/>
                </a:lnTo>
                <a:lnTo>
                  <a:pt x="1313021" y="1083493"/>
                </a:lnTo>
                <a:lnTo>
                  <a:pt x="1282419" y="1128792"/>
                </a:lnTo>
                <a:lnTo>
                  <a:pt x="1248513" y="1171516"/>
                </a:lnTo>
                <a:lnTo>
                  <a:pt x="1211484" y="1211484"/>
                </a:lnTo>
                <a:lnTo>
                  <a:pt x="1171516" y="1248513"/>
                </a:lnTo>
                <a:lnTo>
                  <a:pt x="1128792" y="1282419"/>
                </a:lnTo>
                <a:lnTo>
                  <a:pt x="1083493" y="1313021"/>
                </a:lnTo>
                <a:lnTo>
                  <a:pt x="1035803" y="1340135"/>
                </a:lnTo>
                <a:lnTo>
                  <a:pt x="985904" y="1363579"/>
                </a:lnTo>
                <a:lnTo>
                  <a:pt x="933980" y="1383170"/>
                </a:lnTo>
                <a:lnTo>
                  <a:pt x="880212" y="1398725"/>
                </a:lnTo>
                <a:lnTo>
                  <a:pt x="824783" y="1410062"/>
                </a:lnTo>
                <a:lnTo>
                  <a:pt x="767877" y="1416999"/>
                </a:lnTo>
                <a:lnTo>
                  <a:pt x="709676" y="1419352"/>
                </a:lnTo>
                <a:lnTo>
                  <a:pt x="651474" y="1416999"/>
                </a:lnTo>
                <a:lnTo>
                  <a:pt x="594568" y="1410062"/>
                </a:lnTo>
                <a:lnTo>
                  <a:pt x="539139" y="1398725"/>
                </a:lnTo>
                <a:lnTo>
                  <a:pt x="485371" y="1383170"/>
                </a:lnTo>
                <a:lnTo>
                  <a:pt x="433447" y="1363579"/>
                </a:lnTo>
                <a:lnTo>
                  <a:pt x="383548" y="1340135"/>
                </a:lnTo>
                <a:lnTo>
                  <a:pt x="335858" y="1313021"/>
                </a:lnTo>
                <a:lnTo>
                  <a:pt x="290559" y="1282419"/>
                </a:lnTo>
                <a:lnTo>
                  <a:pt x="247835" y="1248513"/>
                </a:lnTo>
                <a:lnTo>
                  <a:pt x="207867" y="1211484"/>
                </a:lnTo>
                <a:lnTo>
                  <a:pt x="170838" y="1171516"/>
                </a:lnTo>
                <a:lnTo>
                  <a:pt x="136932" y="1128792"/>
                </a:lnTo>
                <a:lnTo>
                  <a:pt x="106330" y="1083493"/>
                </a:lnTo>
                <a:lnTo>
                  <a:pt x="79216" y="1035803"/>
                </a:lnTo>
                <a:lnTo>
                  <a:pt x="55772" y="985904"/>
                </a:lnTo>
                <a:lnTo>
                  <a:pt x="36181" y="933980"/>
                </a:lnTo>
                <a:lnTo>
                  <a:pt x="20626" y="880212"/>
                </a:lnTo>
                <a:lnTo>
                  <a:pt x="9289" y="824783"/>
                </a:lnTo>
                <a:lnTo>
                  <a:pt x="2352" y="767877"/>
                </a:lnTo>
                <a:lnTo>
                  <a:pt x="0" y="70967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98414" y="2191639"/>
            <a:ext cx="890905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30"/>
              </a:lnSpc>
            </a:pPr>
            <a:r>
              <a:rPr sz="1300" b="1" spc="-10" dirty="0">
                <a:latin typeface="Calibri"/>
                <a:cs typeface="Calibri"/>
              </a:rPr>
              <a:t>Sh</a:t>
            </a:r>
            <a:r>
              <a:rPr sz="1300" b="1" spc="-15" dirty="0">
                <a:latin typeface="Calibri"/>
                <a:cs typeface="Calibri"/>
              </a:rPr>
              <a:t>ar</a:t>
            </a:r>
            <a:r>
              <a:rPr sz="1300" b="1" spc="-10" dirty="0">
                <a:latin typeface="Calibri"/>
                <a:cs typeface="Calibri"/>
              </a:rPr>
              <a:t>ing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Calibri"/>
                <a:cs typeface="Calibri"/>
              </a:rPr>
              <a:t>i</a:t>
            </a:r>
            <a:r>
              <a:rPr sz="1300" b="1" spc="-15" dirty="0">
                <a:latin typeface="Calibri"/>
                <a:cs typeface="Calibri"/>
              </a:rPr>
              <a:t>me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spc="-20" dirty="0">
                <a:latin typeface="Calibri"/>
                <a:cs typeface="Calibri"/>
              </a:rPr>
              <a:t>w</a:t>
            </a:r>
            <a:r>
              <a:rPr sz="1300" b="1" spc="-5" dirty="0">
                <a:latin typeface="Calibri"/>
                <a:cs typeface="Calibri"/>
              </a:rPr>
              <a:t>i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spc="-10" dirty="0">
                <a:latin typeface="Calibri"/>
                <a:cs typeface="Calibri"/>
              </a:rPr>
              <a:t>h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emp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25" dirty="0">
                <a:latin typeface="Calibri"/>
                <a:cs typeface="Calibri"/>
              </a:rPr>
              <a:t>oy</a:t>
            </a:r>
            <a:r>
              <a:rPr sz="1300" b="1" spc="-15" dirty="0">
                <a:latin typeface="Calibri"/>
                <a:cs typeface="Calibri"/>
              </a:rPr>
              <a:t>ee</a:t>
            </a:r>
            <a:r>
              <a:rPr sz="1300" b="1" spc="-10" dirty="0">
                <a:latin typeface="Calibri"/>
                <a:cs typeface="Calibri"/>
              </a:rPr>
              <a:t>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65596" y="3298697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59" h="1419860">
                <a:moveTo>
                  <a:pt x="709802" y="0"/>
                </a:moveTo>
                <a:lnTo>
                  <a:pt x="651583" y="2352"/>
                </a:lnTo>
                <a:lnTo>
                  <a:pt x="594660" y="9289"/>
                </a:lnTo>
                <a:lnTo>
                  <a:pt x="539217" y="20626"/>
                </a:lnTo>
                <a:lnTo>
                  <a:pt x="485436" y="36181"/>
                </a:lnTo>
                <a:lnTo>
                  <a:pt x="433500" y="55772"/>
                </a:lnTo>
                <a:lnTo>
                  <a:pt x="383591" y="79216"/>
                </a:lnTo>
                <a:lnTo>
                  <a:pt x="335893" y="106330"/>
                </a:lnTo>
                <a:lnTo>
                  <a:pt x="290587" y="136932"/>
                </a:lnTo>
                <a:lnTo>
                  <a:pt x="247856" y="170838"/>
                </a:lnTo>
                <a:lnTo>
                  <a:pt x="207883" y="207867"/>
                </a:lnTo>
                <a:lnTo>
                  <a:pt x="170850" y="247835"/>
                </a:lnTo>
                <a:lnTo>
                  <a:pt x="136940" y="290559"/>
                </a:lnTo>
                <a:lnTo>
                  <a:pt x="106336" y="335858"/>
                </a:lnTo>
                <a:lnTo>
                  <a:pt x="79220" y="383548"/>
                </a:lnTo>
                <a:lnTo>
                  <a:pt x="55774" y="433447"/>
                </a:lnTo>
                <a:lnTo>
                  <a:pt x="36182" y="485371"/>
                </a:lnTo>
                <a:lnTo>
                  <a:pt x="20626" y="539139"/>
                </a:lnTo>
                <a:lnTo>
                  <a:pt x="9289" y="594568"/>
                </a:lnTo>
                <a:lnTo>
                  <a:pt x="2352" y="651474"/>
                </a:lnTo>
                <a:lnTo>
                  <a:pt x="0" y="709676"/>
                </a:lnTo>
                <a:lnTo>
                  <a:pt x="2352" y="767877"/>
                </a:lnTo>
                <a:lnTo>
                  <a:pt x="9289" y="824783"/>
                </a:lnTo>
                <a:lnTo>
                  <a:pt x="20626" y="880212"/>
                </a:lnTo>
                <a:lnTo>
                  <a:pt x="36182" y="933980"/>
                </a:lnTo>
                <a:lnTo>
                  <a:pt x="55774" y="985904"/>
                </a:lnTo>
                <a:lnTo>
                  <a:pt x="79220" y="1035803"/>
                </a:lnTo>
                <a:lnTo>
                  <a:pt x="106336" y="1083493"/>
                </a:lnTo>
                <a:lnTo>
                  <a:pt x="136940" y="1128792"/>
                </a:lnTo>
                <a:lnTo>
                  <a:pt x="170850" y="1171516"/>
                </a:lnTo>
                <a:lnTo>
                  <a:pt x="207883" y="1211484"/>
                </a:lnTo>
                <a:lnTo>
                  <a:pt x="247856" y="1248513"/>
                </a:lnTo>
                <a:lnTo>
                  <a:pt x="290587" y="1282419"/>
                </a:lnTo>
                <a:lnTo>
                  <a:pt x="335893" y="1313021"/>
                </a:lnTo>
                <a:lnTo>
                  <a:pt x="383591" y="1340135"/>
                </a:lnTo>
                <a:lnTo>
                  <a:pt x="433500" y="1363579"/>
                </a:lnTo>
                <a:lnTo>
                  <a:pt x="485436" y="1383170"/>
                </a:lnTo>
                <a:lnTo>
                  <a:pt x="539217" y="1398725"/>
                </a:lnTo>
                <a:lnTo>
                  <a:pt x="594660" y="1410062"/>
                </a:lnTo>
                <a:lnTo>
                  <a:pt x="651583" y="1416999"/>
                </a:lnTo>
                <a:lnTo>
                  <a:pt x="709802" y="1419352"/>
                </a:lnTo>
                <a:lnTo>
                  <a:pt x="768004" y="1416999"/>
                </a:lnTo>
                <a:lnTo>
                  <a:pt x="824910" y="1410062"/>
                </a:lnTo>
                <a:lnTo>
                  <a:pt x="880339" y="1398725"/>
                </a:lnTo>
                <a:lnTo>
                  <a:pt x="934107" y="1383170"/>
                </a:lnTo>
                <a:lnTo>
                  <a:pt x="986031" y="1363579"/>
                </a:lnTo>
                <a:lnTo>
                  <a:pt x="1035930" y="1340135"/>
                </a:lnTo>
                <a:lnTo>
                  <a:pt x="1083620" y="1313021"/>
                </a:lnTo>
                <a:lnTo>
                  <a:pt x="1128919" y="1282419"/>
                </a:lnTo>
                <a:lnTo>
                  <a:pt x="1171643" y="1248513"/>
                </a:lnTo>
                <a:lnTo>
                  <a:pt x="1211611" y="1211484"/>
                </a:lnTo>
                <a:lnTo>
                  <a:pt x="1248640" y="1171516"/>
                </a:lnTo>
                <a:lnTo>
                  <a:pt x="1282546" y="1128792"/>
                </a:lnTo>
                <a:lnTo>
                  <a:pt x="1313148" y="1083493"/>
                </a:lnTo>
                <a:lnTo>
                  <a:pt x="1340262" y="1035803"/>
                </a:lnTo>
                <a:lnTo>
                  <a:pt x="1363706" y="985904"/>
                </a:lnTo>
                <a:lnTo>
                  <a:pt x="1383297" y="933980"/>
                </a:lnTo>
                <a:lnTo>
                  <a:pt x="1398852" y="880212"/>
                </a:lnTo>
                <a:lnTo>
                  <a:pt x="1410189" y="824783"/>
                </a:lnTo>
                <a:lnTo>
                  <a:pt x="1417126" y="767877"/>
                </a:lnTo>
                <a:lnTo>
                  <a:pt x="1419478" y="709676"/>
                </a:lnTo>
                <a:lnTo>
                  <a:pt x="1417126" y="651474"/>
                </a:lnTo>
                <a:lnTo>
                  <a:pt x="1410189" y="594568"/>
                </a:lnTo>
                <a:lnTo>
                  <a:pt x="1398852" y="539139"/>
                </a:lnTo>
                <a:lnTo>
                  <a:pt x="1383297" y="485371"/>
                </a:lnTo>
                <a:lnTo>
                  <a:pt x="1363706" y="433447"/>
                </a:lnTo>
                <a:lnTo>
                  <a:pt x="1340262" y="383548"/>
                </a:lnTo>
                <a:lnTo>
                  <a:pt x="1313148" y="335858"/>
                </a:lnTo>
                <a:lnTo>
                  <a:pt x="1282546" y="290559"/>
                </a:lnTo>
                <a:lnTo>
                  <a:pt x="1248640" y="247835"/>
                </a:lnTo>
                <a:lnTo>
                  <a:pt x="1211611" y="207867"/>
                </a:lnTo>
                <a:lnTo>
                  <a:pt x="1171643" y="170838"/>
                </a:lnTo>
                <a:lnTo>
                  <a:pt x="1128919" y="136932"/>
                </a:lnTo>
                <a:lnTo>
                  <a:pt x="1083620" y="106330"/>
                </a:lnTo>
                <a:lnTo>
                  <a:pt x="1035930" y="79216"/>
                </a:lnTo>
                <a:lnTo>
                  <a:pt x="986031" y="55772"/>
                </a:lnTo>
                <a:lnTo>
                  <a:pt x="934107" y="36181"/>
                </a:lnTo>
                <a:lnTo>
                  <a:pt x="880339" y="20626"/>
                </a:lnTo>
                <a:lnTo>
                  <a:pt x="824910" y="9289"/>
                </a:lnTo>
                <a:lnTo>
                  <a:pt x="768004" y="2352"/>
                </a:lnTo>
                <a:lnTo>
                  <a:pt x="709802" y="0"/>
                </a:lnTo>
                <a:close/>
              </a:path>
            </a:pathLst>
          </a:custGeom>
          <a:solidFill>
            <a:srgbClr val="EEC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65596" y="3298697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59" h="1419860">
                <a:moveTo>
                  <a:pt x="0" y="709676"/>
                </a:moveTo>
                <a:lnTo>
                  <a:pt x="2352" y="651474"/>
                </a:lnTo>
                <a:lnTo>
                  <a:pt x="9289" y="594568"/>
                </a:lnTo>
                <a:lnTo>
                  <a:pt x="20626" y="539139"/>
                </a:lnTo>
                <a:lnTo>
                  <a:pt x="36182" y="485371"/>
                </a:lnTo>
                <a:lnTo>
                  <a:pt x="55774" y="433447"/>
                </a:lnTo>
                <a:lnTo>
                  <a:pt x="79220" y="383548"/>
                </a:lnTo>
                <a:lnTo>
                  <a:pt x="106336" y="335858"/>
                </a:lnTo>
                <a:lnTo>
                  <a:pt x="136940" y="290559"/>
                </a:lnTo>
                <a:lnTo>
                  <a:pt x="170850" y="247835"/>
                </a:lnTo>
                <a:lnTo>
                  <a:pt x="207883" y="207867"/>
                </a:lnTo>
                <a:lnTo>
                  <a:pt x="247856" y="170838"/>
                </a:lnTo>
                <a:lnTo>
                  <a:pt x="290587" y="136932"/>
                </a:lnTo>
                <a:lnTo>
                  <a:pt x="335893" y="106330"/>
                </a:lnTo>
                <a:lnTo>
                  <a:pt x="383591" y="79216"/>
                </a:lnTo>
                <a:lnTo>
                  <a:pt x="433500" y="55772"/>
                </a:lnTo>
                <a:lnTo>
                  <a:pt x="485436" y="36181"/>
                </a:lnTo>
                <a:lnTo>
                  <a:pt x="539217" y="20626"/>
                </a:lnTo>
                <a:lnTo>
                  <a:pt x="594660" y="9289"/>
                </a:lnTo>
                <a:lnTo>
                  <a:pt x="651583" y="2352"/>
                </a:lnTo>
                <a:lnTo>
                  <a:pt x="709802" y="0"/>
                </a:lnTo>
                <a:lnTo>
                  <a:pt x="768004" y="2352"/>
                </a:lnTo>
                <a:lnTo>
                  <a:pt x="824910" y="9289"/>
                </a:lnTo>
                <a:lnTo>
                  <a:pt x="880339" y="20626"/>
                </a:lnTo>
                <a:lnTo>
                  <a:pt x="934107" y="36181"/>
                </a:lnTo>
                <a:lnTo>
                  <a:pt x="986031" y="55772"/>
                </a:lnTo>
                <a:lnTo>
                  <a:pt x="1035930" y="79216"/>
                </a:lnTo>
                <a:lnTo>
                  <a:pt x="1083620" y="106330"/>
                </a:lnTo>
                <a:lnTo>
                  <a:pt x="1128919" y="136932"/>
                </a:lnTo>
                <a:lnTo>
                  <a:pt x="1171643" y="170838"/>
                </a:lnTo>
                <a:lnTo>
                  <a:pt x="1211611" y="207867"/>
                </a:lnTo>
                <a:lnTo>
                  <a:pt x="1248640" y="247835"/>
                </a:lnTo>
                <a:lnTo>
                  <a:pt x="1282546" y="290559"/>
                </a:lnTo>
                <a:lnTo>
                  <a:pt x="1313148" y="335858"/>
                </a:lnTo>
                <a:lnTo>
                  <a:pt x="1340262" y="383548"/>
                </a:lnTo>
                <a:lnTo>
                  <a:pt x="1363706" y="433447"/>
                </a:lnTo>
                <a:lnTo>
                  <a:pt x="1383297" y="485371"/>
                </a:lnTo>
                <a:lnTo>
                  <a:pt x="1398852" y="539139"/>
                </a:lnTo>
                <a:lnTo>
                  <a:pt x="1410189" y="594568"/>
                </a:lnTo>
                <a:lnTo>
                  <a:pt x="1417126" y="651474"/>
                </a:lnTo>
                <a:lnTo>
                  <a:pt x="1419478" y="709676"/>
                </a:lnTo>
                <a:lnTo>
                  <a:pt x="1417126" y="767877"/>
                </a:lnTo>
                <a:lnTo>
                  <a:pt x="1410189" y="824783"/>
                </a:lnTo>
                <a:lnTo>
                  <a:pt x="1398852" y="880212"/>
                </a:lnTo>
                <a:lnTo>
                  <a:pt x="1383297" y="933980"/>
                </a:lnTo>
                <a:lnTo>
                  <a:pt x="1363706" y="985904"/>
                </a:lnTo>
                <a:lnTo>
                  <a:pt x="1340262" y="1035803"/>
                </a:lnTo>
                <a:lnTo>
                  <a:pt x="1313148" y="1083493"/>
                </a:lnTo>
                <a:lnTo>
                  <a:pt x="1282546" y="1128792"/>
                </a:lnTo>
                <a:lnTo>
                  <a:pt x="1248640" y="1171516"/>
                </a:lnTo>
                <a:lnTo>
                  <a:pt x="1211611" y="1211484"/>
                </a:lnTo>
                <a:lnTo>
                  <a:pt x="1171643" y="1248513"/>
                </a:lnTo>
                <a:lnTo>
                  <a:pt x="1128919" y="1282419"/>
                </a:lnTo>
                <a:lnTo>
                  <a:pt x="1083620" y="1313021"/>
                </a:lnTo>
                <a:lnTo>
                  <a:pt x="1035930" y="1340135"/>
                </a:lnTo>
                <a:lnTo>
                  <a:pt x="986031" y="1363579"/>
                </a:lnTo>
                <a:lnTo>
                  <a:pt x="934107" y="1383170"/>
                </a:lnTo>
                <a:lnTo>
                  <a:pt x="880339" y="1398725"/>
                </a:lnTo>
                <a:lnTo>
                  <a:pt x="824910" y="1410062"/>
                </a:lnTo>
                <a:lnTo>
                  <a:pt x="768004" y="1416999"/>
                </a:lnTo>
                <a:lnTo>
                  <a:pt x="709802" y="1419352"/>
                </a:lnTo>
                <a:lnTo>
                  <a:pt x="651583" y="1416999"/>
                </a:lnTo>
                <a:lnTo>
                  <a:pt x="594660" y="1410062"/>
                </a:lnTo>
                <a:lnTo>
                  <a:pt x="539217" y="1398725"/>
                </a:lnTo>
                <a:lnTo>
                  <a:pt x="485436" y="1383170"/>
                </a:lnTo>
                <a:lnTo>
                  <a:pt x="433500" y="1363579"/>
                </a:lnTo>
                <a:lnTo>
                  <a:pt x="383591" y="1340135"/>
                </a:lnTo>
                <a:lnTo>
                  <a:pt x="335893" y="1313021"/>
                </a:lnTo>
                <a:lnTo>
                  <a:pt x="290587" y="1282419"/>
                </a:lnTo>
                <a:lnTo>
                  <a:pt x="247856" y="1248513"/>
                </a:lnTo>
                <a:lnTo>
                  <a:pt x="207883" y="1211484"/>
                </a:lnTo>
                <a:lnTo>
                  <a:pt x="170850" y="1171516"/>
                </a:lnTo>
                <a:lnTo>
                  <a:pt x="136940" y="1128792"/>
                </a:lnTo>
                <a:lnTo>
                  <a:pt x="106336" y="1083493"/>
                </a:lnTo>
                <a:lnTo>
                  <a:pt x="79220" y="1035803"/>
                </a:lnTo>
                <a:lnTo>
                  <a:pt x="55774" y="985904"/>
                </a:lnTo>
                <a:lnTo>
                  <a:pt x="36182" y="933980"/>
                </a:lnTo>
                <a:lnTo>
                  <a:pt x="20626" y="880212"/>
                </a:lnTo>
                <a:lnTo>
                  <a:pt x="9289" y="824783"/>
                </a:lnTo>
                <a:lnTo>
                  <a:pt x="2352" y="767877"/>
                </a:lnTo>
                <a:lnTo>
                  <a:pt x="0" y="70967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52871" y="3556761"/>
            <a:ext cx="845819" cy="915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30"/>
              </a:lnSpc>
            </a:pPr>
            <a:r>
              <a:rPr sz="1300" b="1" spc="-15" dirty="0">
                <a:latin typeface="Calibri"/>
                <a:cs typeface="Calibri"/>
              </a:rPr>
              <a:t>G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25" dirty="0">
                <a:latin typeface="Calibri"/>
                <a:cs typeface="Calibri"/>
              </a:rPr>
              <a:t>v</a:t>
            </a:r>
            <a:r>
              <a:rPr sz="1300" b="1" spc="-10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emp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25" dirty="0">
                <a:latin typeface="Calibri"/>
                <a:cs typeface="Calibri"/>
              </a:rPr>
              <a:t>oy</a:t>
            </a:r>
            <a:r>
              <a:rPr sz="1300" b="1" spc="-15" dirty="0">
                <a:latin typeface="Calibri"/>
                <a:cs typeface="Calibri"/>
              </a:rPr>
              <a:t>ee</a:t>
            </a:r>
            <a:r>
              <a:rPr sz="1300" b="1" spc="-10" dirty="0">
                <a:latin typeface="Calibri"/>
                <a:cs typeface="Calibri"/>
              </a:rPr>
              <a:t>s oppo</a:t>
            </a:r>
            <a:r>
              <a:rPr sz="1300" b="1" spc="-15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Calibri"/>
                <a:cs typeface="Calibri"/>
              </a:rPr>
              <a:t>tunity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25" dirty="0">
                <a:latin typeface="Calibri"/>
                <a:cs typeface="Calibri"/>
              </a:rPr>
              <a:t>t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</a:t>
            </a:r>
            <a:r>
              <a:rPr sz="1300" b="1" spc="-25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Calibri"/>
                <a:cs typeface="Calibri"/>
              </a:rPr>
              <a:t>ovide input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64836" y="4553584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709676" y="0"/>
                </a:moveTo>
                <a:lnTo>
                  <a:pt x="651474" y="2352"/>
                </a:lnTo>
                <a:lnTo>
                  <a:pt x="594568" y="9289"/>
                </a:lnTo>
                <a:lnTo>
                  <a:pt x="539139" y="20626"/>
                </a:lnTo>
                <a:lnTo>
                  <a:pt x="485371" y="36182"/>
                </a:lnTo>
                <a:lnTo>
                  <a:pt x="433447" y="55774"/>
                </a:lnTo>
                <a:lnTo>
                  <a:pt x="383548" y="79220"/>
                </a:lnTo>
                <a:lnTo>
                  <a:pt x="335858" y="106336"/>
                </a:lnTo>
                <a:lnTo>
                  <a:pt x="290559" y="136940"/>
                </a:lnTo>
                <a:lnTo>
                  <a:pt x="247835" y="170850"/>
                </a:lnTo>
                <a:lnTo>
                  <a:pt x="207867" y="207883"/>
                </a:lnTo>
                <a:lnTo>
                  <a:pt x="170838" y="247856"/>
                </a:lnTo>
                <a:lnTo>
                  <a:pt x="136932" y="290587"/>
                </a:lnTo>
                <a:lnTo>
                  <a:pt x="106330" y="335893"/>
                </a:lnTo>
                <a:lnTo>
                  <a:pt x="79216" y="383591"/>
                </a:lnTo>
                <a:lnTo>
                  <a:pt x="55772" y="433500"/>
                </a:lnTo>
                <a:lnTo>
                  <a:pt x="36181" y="485436"/>
                </a:lnTo>
                <a:lnTo>
                  <a:pt x="20626" y="539217"/>
                </a:lnTo>
                <a:lnTo>
                  <a:pt x="9289" y="594660"/>
                </a:lnTo>
                <a:lnTo>
                  <a:pt x="2352" y="651583"/>
                </a:lnTo>
                <a:lnTo>
                  <a:pt x="0" y="709802"/>
                </a:lnTo>
                <a:lnTo>
                  <a:pt x="2352" y="768000"/>
                </a:lnTo>
                <a:lnTo>
                  <a:pt x="9289" y="824903"/>
                </a:lnTo>
                <a:lnTo>
                  <a:pt x="20626" y="880328"/>
                </a:lnTo>
                <a:lnTo>
                  <a:pt x="36181" y="934092"/>
                </a:lnTo>
                <a:lnTo>
                  <a:pt x="55772" y="986013"/>
                </a:lnTo>
                <a:lnTo>
                  <a:pt x="79216" y="1035908"/>
                </a:lnTo>
                <a:lnTo>
                  <a:pt x="106330" y="1083595"/>
                </a:lnTo>
                <a:lnTo>
                  <a:pt x="136932" y="1128890"/>
                </a:lnTo>
                <a:lnTo>
                  <a:pt x="170838" y="1171611"/>
                </a:lnTo>
                <a:lnTo>
                  <a:pt x="207867" y="1211576"/>
                </a:lnTo>
                <a:lnTo>
                  <a:pt x="247835" y="1248602"/>
                </a:lnTo>
                <a:lnTo>
                  <a:pt x="290559" y="1282506"/>
                </a:lnTo>
                <a:lnTo>
                  <a:pt x="335858" y="1313105"/>
                </a:lnTo>
                <a:lnTo>
                  <a:pt x="383548" y="1340217"/>
                </a:lnTo>
                <a:lnTo>
                  <a:pt x="433447" y="1363659"/>
                </a:lnTo>
                <a:lnTo>
                  <a:pt x="485371" y="1383249"/>
                </a:lnTo>
                <a:lnTo>
                  <a:pt x="539139" y="1398803"/>
                </a:lnTo>
                <a:lnTo>
                  <a:pt x="594568" y="1410139"/>
                </a:lnTo>
                <a:lnTo>
                  <a:pt x="651474" y="1417075"/>
                </a:lnTo>
                <a:lnTo>
                  <a:pt x="709676" y="1419428"/>
                </a:lnTo>
                <a:lnTo>
                  <a:pt x="767894" y="1417075"/>
                </a:lnTo>
                <a:lnTo>
                  <a:pt x="824814" y="1410139"/>
                </a:lnTo>
                <a:lnTo>
                  <a:pt x="880253" y="1398803"/>
                </a:lnTo>
                <a:lnTo>
                  <a:pt x="934029" y="1383249"/>
                </a:lnTo>
                <a:lnTo>
                  <a:pt x="985958" y="1363659"/>
                </a:lnTo>
                <a:lnTo>
                  <a:pt x="1035859" y="1340217"/>
                </a:lnTo>
                <a:lnTo>
                  <a:pt x="1083549" y="1313105"/>
                </a:lnTo>
                <a:lnTo>
                  <a:pt x="1128847" y="1282506"/>
                </a:lnTo>
                <a:lnTo>
                  <a:pt x="1171568" y="1248602"/>
                </a:lnTo>
                <a:lnTo>
                  <a:pt x="1211532" y="1211576"/>
                </a:lnTo>
                <a:lnTo>
                  <a:pt x="1248555" y="1171611"/>
                </a:lnTo>
                <a:lnTo>
                  <a:pt x="1282456" y="1128890"/>
                </a:lnTo>
                <a:lnTo>
                  <a:pt x="1313051" y="1083595"/>
                </a:lnTo>
                <a:lnTo>
                  <a:pt x="1340159" y="1035908"/>
                </a:lnTo>
                <a:lnTo>
                  <a:pt x="1363597" y="986013"/>
                </a:lnTo>
                <a:lnTo>
                  <a:pt x="1383182" y="934092"/>
                </a:lnTo>
                <a:lnTo>
                  <a:pt x="1398732" y="880328"/>
                </a:lnTo>
                <a:lnTo>
                  <a:pt x="1410066" y="824903"/>
                </a:lnTo>
                <a:lnTo>
                  <a:pt x="1417000" y="768000"/>
                </a:lnTo>
                <a:lnTo>
                  <a:pt x="1419352" y="709802"/>
                </a:lnTo>
                <a:lnTo>
                  <a:pt x="1417000" y="651583"/>
                </a:lnTo>
                <a:lnTo>
                  <a:pt x="1410066" y="594660"/>
                </a:lnTo>
                <a:lnTo>
                  <a:pt x="1398732" y="539217"/>
                </a:lnTo>
                <a:lnTo>
                  <a:pt x="1383182" y="485436"/>
                </a:lnTo>
                <a:lnTo>
                  <a:pt x="1363597" y="433500"/>
                </a:lnTo>
                <a:lnTo>
                  <a:pt x="1340159" y="383591"/>
                </a:lnTo>
                <a:lnTo>
                  <a:pt x="1313051" y="335893"/>
                </a:lnTo>
                <a:lnTo>
                  <a:pt x="1282456" y="290587"/>
                </a:lnTo>
                <a:lnTo>
                  <a:pt x="1248555" y="247856"/>
                </a:lnTo>
                <a:lnTo>
                  <a:pt x="1211532" y="207883"/>
                </a:lnTo>
                <a:lnTo>
                  <a:pt x="1171568" y="170850"/>
                </a:lnTo>
                <a:lnTo>
                  <a:pt x="1128847" y="136940"/>
                </a:lnTo>
                <a:lnTo>
                  <a:pt x="1083549" y="106336"/>
                </a:lnTo>
                <a:lnTo>
                  <a:pt x="1035859" y="79220"/>
                </a:lnTo>
                <a:lnTo>
                  <a:pt x="985958" y="55774"/>
                </a:lnTo>
                <a:lnTo>
                  <a:pt x="934029" y="36182"/>
                </a:lnTo>
                <a:lnTo>
                  <a:pt x="880253" y="20626"/>
                </a:lnTo>
                <a:lnTo>
                  <a:pt x="824814" y="9289"/>
                </a:lnTo>
                <a:lnTo>
                  <a:pt x="767894" y="2352"/>
                </a:lnTo>
                <a:lnTo>
                  <a:pt x="709676" y="0"/>
                </a:lnTo>
                <a:close/>
              </a:path>
            </a:pathLst>
          </a:custGeom>
          <a:solidFill>
            <a:srgbClr val="FBF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4836" y="4553584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0" y="709802"/>
                </a:moveTo>
                <a:lnTo>
                  <a:pt x="2352" y="651583"/>
                </a:lnTo>
                <a:lnTo>
                  <a:pt x="9289" y="594660"/>
                </a:lnTo>
                <a:lnTo>
                  <a:pt x="20626" y="539217"/>
                </a:lnTo>
                <a:lnTo>
                  <a:pt x="36181" y="485436"/>
                </a:lnTo>
                <a:lnTo>
                  <a:pt x="55772" y="433500"/>
                </a:lnTo>
                <a:lnTo>
                  <a:pt x="79216" y="383591"/>
                </a:lnTo>
                <a:lnTo>
                  <a:pt x="106330" y="335893"/>
                </a:lnTo>
                <a:lnTo>
                  <a:pt x="136932" y="290587"/>
                </a:lnTo>
                <a:lnTo>
                  <a:pt x="170838" y="247856"/>
                </a:lnTo>
                <a:lnTo>
                  <a:pt x="207867" y="207883"/>
                </a:lnTo>
                <a:lnTo>
                  <a:pt x="247835" y="170850"/>
                </a:lnTo>
                <a:lnTo>
                  <a:pt x="290559" y="136940"/>
                </a:lnTo>
                <a:lnTo>
                  <a:pt x="335858" y="106336"/>
                </a:lnTo>
                <a:lnTo>
                  <a:pt x="383548" y="79220"/>
                </a:lnTo>
                <a:lnTo>
                  <a:pt x="433447" y="55774"/>
                </a:lnTo>
                <a:lnTo>
                  <a:pt x="485371" y="36182"/>
                </a:lnTo>
                <a:lnTo>
                  <a:pt x="539139" y="20626"/>
                </a:lnTo>
                <a:lnTo>
                  <a:pt x="594568" y="9289"/>
                </a:lnTo>
                <a:lnTo>
                  <a:pt x="651474" y="2352"/>
                </a:lnTo>
                <a:lnTo>
                  <a:pt x="709676" y="0"/>
                </a:lnTo>
                <a:lnTo>
                  <a:pt x="767894" y="2352"/>
                </a:lnTo>
                <a:lnTo>
                  <a:pt x="824814" y="9289"/>
                </a:lnTo>
                <a:lnTo>
                  <a:pt x="880253" y="20626"/>
                </a:lnTo>
                <a:lnTo>
                  <a:pt x="934029" y="36182"/>
                </a:lnTo>
                <a:lnTo>
                  <a:pt x="985958" y="55774"/>
                </a:lnTo>
                <a:lnTo>
                  <a:pt x="1035859" y="79220"/>
                </a:lnTo>
                <a:lnTo>
                  <a:pt x="1083549" y="106336"/>
                </a:lnTo>
                <a:lnTo>
                  <a:pt x="1128847" y="136940"/>
                </a:lnTo>
                <a:lnTo>
                  <a:pt x="1171568" y="170850"/>
                </a:lnTo>
                <a:lnTo>
                  <a:pt x="1211532" y="207883"/>
                </a:lnTo>
                <a:lnTo>
                  <a:pt x="1248555" y="247856"/>
                </a:lnTo>
                <a:lnTo>
                  <a:pt x="1282456" y="290587"/>
                </a:lnTo>
                <a:lnTo>
                  <a:pt x="1313051" y="335893"/>
                </a:lnTo>
                <a:lnTo>
                  <a:pt x="1340159" y="383591"/>
                </a:lnTo>
                <a:lnTo>
                  <a:pt x="1363597" y="433500"/>
                </a:lnTo>
                <a:lnTo>
                  <a:pt x="1383182" y="485436"/>
                </a:lnTo>
                <a:lnTo>
                  <a:pt x="1398732" y="539217"/>
                </a:lnTo>
                <a:lnTo>
                  <a:pt x="1410066" y="594660"/>
                </a:lnTo>
                <a:lnTo>
                  <a:pt x="1417000" y="651583"/>
                </a:lnTo>
                <a:lnTo>
                  <a:pt x="1419352" y="709802"/>
                </a:lnTo>
                <a:lnTo>
                  <a:pt x="1417000" y="768000"/>
                </a:lnTo>
                <a:lnTo>
                  <a:pt x="1410066" y="824903"/>
                </a:lnTo>
                <a:lnTo>
                  <a:pt x="1398732" y="880328"/>
                </a:lnTo>
                <a:lnTo>
                  <a:pt x="1383182" y="934092"/>
                </a:lnTo>
                <a:lnTo>
                  <a:pt x="1363597" y="986013"/>
                </a:lnTo>
                <a:lnTo>
                  <a:pt x="1340159" y="1035908"/>
                </a:lnTo>
                <a:lnTo>
                  <a:pt x="1313051" y="1083595"/>
                </a:lnTo>
                <a:lnTo>
                  <a:pt x="1282456" y="1128890"/>
                </a:lnTo>
                <a:lnTo>
                  <a:pt x="1248555" y="1171611"/>
                </a:lnTo>
                <a:lnTo>
                  <a:pt x="1211532" y="1211576"/>
                </a:lnTo>
                <a:lnTo>
                  <a:pt x="1171568" y="1248602"/>
                </a:lnTo>
                <a:lnTo>
                  <a:pt x="1128847" y="1282506"/>
                </a:lnTo>
                <a:lnTo>
                  <a:pt x="1083549" y="1313105"/>
                </a:lnTo>
                <a:lnTo>
                  <a:pt x="1035859" y="1340217"/>
                </a:lnTo>
                <a:lnTo>
                  <a:pt x="985958" y="1363659"/>
                </a:lnTo>
                <a:lnTo>
                  <a:pt x="934029" y="1383249"/>
                </a:lnTo>
                <a:lnTo>
                  <a:pt x="880253" y="1398803"/>
                </a:lnTo>
                <a:lnTo>
                  <a:pt x="824814" y="1410139"/>
                </a:lnTo>
                <a:lnTo>
                  <a:pt x="767894" y="1417075"/>
                </a:lnTo>
                <a:lnTo>
                  <a:pt x="709676" y="1419428"/>
                </a:lnTo>
                <a:lnTo>
                  <a:pt x="651474" y="1417075"/>
                </a:lnTo>
                <a:lnTo>
                  <a:pt x="594568" y="1410139"/>
                </a:lnTo>
                <a:lnTo>
                  <a:pt x="539139" y="1398803"/>
                </a:lnTo>
                <a:lnTo>
                  <a:pt x="485371" y="1383249"/>
                </a:lnTo>
                <a:lnTo>
                  <a:pt x="433447" y="1363659"/>
                </a:lnTo>
                <a:lnTo>
                  <a:pt x="383548" y="1340217"/>
                </a:lnTo>
                <a:lnTo>
                  <a:pt x="335858" y="1313105"/>
                </a:lnTo>
                <a:lnTo>
                  <a:pt x="290559" y="1282506"/>
                </a:lnTo>
                <a:lnTo>
                  <a:pt x="247835" y="1248602"/>
                </a:lnTo>
                <a:lnTo>
                  <a:pt x="207867" y="1211576"/>
                </a:lnTo>
                <a:lnTo>
                  <a:pt x="170838" y="1171611"/>
                </a:lnTo>
                <a:lnTo>
                  <a:pt x="136932" y="1128890"/>
                </a:lnTo>
                <a:lnTo>
                  <a:pt x="106330" y="1083595"/>
                </a:lnTo>
                <a:lnTo>
                  <a:pt x="79216" y="1035908"/>
                </a:lnTo>
                <a:lnTo>
                  <a:pt x="55772" y="986013"/>
                </a:lnTo>
                <a:lnTo>
                  <a:pt x="36181" y="934092"/>
                </a:lnTo>
                <a:lnTo>
                  <a:pt x="20626" y="880328"/>
                </a:lnTo>
                <a:lnTo>
                  <a:pt x="9289" y="824903"/>
                </a:lnTo>
                <a:lnTo>
                  <a:pt x="2352" y="768000"/>
                </a:lnTo>
                <a:lnTo>
                  <a:pt x="0" y="70980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97577" y="4902834"/>
            <a:ext cx="754380" cy="73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430"/>
              </a:lnSpc>
            </a:pPr>
            <a:r>
              <a:rPr sz="1300" b="1" spc="-10" dirty="0">
                <a:latin typeface="Calibri"/>
                <a:cs typeface="Calibri"/>
              </a:rPr>
              <a:t>En</a:t>
            </a:r>
            <a:r>
              <a:rPr sz="1300" b="1" spc="-25" dirty="0">
                <a:latin typeface="Calibri"/>
                <a:cs typeface="Calibri"/>
              </a:rPr>
              <a:t>c</a:t>
            </a:r>
            <a:r>
              <a:rPr sz="1300" b="1" spc="-10" dirty="0">
                <a:latin typeface="Calibri"/>
                <a:cs typeface="Calibri"/>
              </a:rPr>
              <a:t>ou</a:t>
            </a:r>
            <a:r>
              <a:rPr sz="1300" b="1" spc="-40" dirty="0">
                <a:latin typeface="Calibri"/>
                <a:cs typeface="Calibri"/>
              </a:rPr>
              <a:t>r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25" dirty="0">
                <a:latin typeface="Calibri"/>
                <a:cs typeface="Calibri"/>
              </a:rPr>
              <a:t>g</a:t>
            </a:r>
            <a:r>
              <a:rPr sz="1300" b="1" spc="-10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10" dirty="0">
                <a:latin typeface="Calibri"/>
                <a:cs typeface="Calibri"/>
              </a:rPr>
              <a:t>nd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model</a:t>
            </a:r>
            <a:r>
              <a:rPr sz="1300" b="1" spc="-10" dirty="0">
                <a:latin typeface="Calibri"/>
                <a:cs typeface="Calibri"/>
              </a:rPr>
              <a:t> </a:t>
            </a:r>
            <a:r>
              <a:rPr sz="1300" b="1" spc="-30" dirty="0">
                <a:latin typeface="Calibri"/>
                <a:cs typeface="Calibri"/>
              </a:rPr>
              <a:t>w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15" dirty="0">
                <a:latin typeface="Calibri"/>
                <a:cs typeface="Calibri"/>
              </a:rPr>
              <a:t>r</a:t>
            </a:r>
            <a:r>
              <a:rPr sz="1300" b="1" spc="-5" dirty="0">
                <a:latin typeface="Calibri"/>
                <a:cs typeface="Calibri"/>
              </a:rPr>
              <a:t>k</a:t>
            </a:r>
            <a:r>
              <a:rPr sz="1300" b="1" spc="-10" dirty="0">
                <a:latin typeface="Calibri"/>
                <a:cs typeface="Calibri"/>
              </a:rPr>
              <a:t>-</a:t>
            </a:r>
            <a:r>
              <a:rPr sz="1300" b="1" spc="-5" dirty="0">
                <a:latin typeface="Calibri"/>
                <a:cs typeface="Calibri"/>
              </a:rPr>
              <a:t>li</a:t>
            </a:r>
            <a:r>
              <a:rPr sz="1300" b="1" spc="-35" dirty="0">
                <a:latin typeface="Calibri"/>
                <a:cs typeface="Calibri"/>
              </a:rPr>
              <a:t>f</a:t>
            </a:r>
            <a:r>
              <a:rPr sz="1300" b="1" spc="-10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 b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Calibri"/>
                <a:cs typeface="Calibri"/>
              </a:rPr>
              <a:t>l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10" dirty="0">
                <a:latin typeface="Calibri"/>
                <a:cs typeface="Calibri"/>
              </a:rPr>
              <a:t>nce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59810" y="4553584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709676" y="0"/>
                </a:moveTo>
                <a:lnTo>
                  <a:pt x="651457" y="2352"/>
                </a:lnTo>
                <a:lnTo>
                  <a:pt x="594537" y="9289"/>
                </a:lnTo>
                <a:lnTo>
                  <a:pt x="539098" y="20626"/>
                </a:lnTo>
                <a:lnTo>
                  <a:pt x="485322" y="36182"/>
                </a:lnTo>
                <a:lnTo>
                  <a:pt x="433393" y="55774"/>
                </a:lnTo>
                <a:lnTo>
                  <a:pt x="383492" y="79220"/>
                </a:lnTo>
                <a:lnTo>
                  <a:pt x="335802" y="106336"/>
                </a:lnTo>
                <a:lnTo>
                  <a:pt x="290504" y="136940"/>
                </a:lnTo>
                <a:lnTo>
                  <a:pt x="247783" y="170850"/>
                </a:lnTo>
                <a:lnTo>
                  <a:pt x="207819" y="207883"/>
                </a:lnTo>
                <a:lnTo>
                  <a:pt x="170796" y="247856"/>
                </a:lnTo>
                <a:lnTo>
                  <a:pt x="136895" y="290587"/>
                </a:lnTo>
                <a:lnTo>
                  <a:pt x="106300" y="335893"/>
                </a:lnTo>
                <a:lnTo>
                  <a:pt x="79192" y="383591"/>
                </a:lnTo>
                <a:lnTo>
                  <a:pt x="55754" y="433500"/>
                </a:lnTo>
                <a:lnTo>
                  <a:pt x="36169" y="485436"/>
                </a:lnTo>
                <a:lnTo>
                  <a:pt x="20619" y="539217"/>
                </a:lnTo>
                <a:lnTo>
                  <a:pt x="9285" y="594660"/>
                </a:lnTo>
                <a:lnTo>
                  <a:pt x="2351" y="651583"/>
                </a:lnTo>
                <a:lnTo>
                  <a:pt x="0" y="709802"/>
                </a:lnTo>
                <a:lnTo>
                  <a:pt x="2351" y="768000"/>
                </a:lnTo>
                <a:lnTo>
                  <a:pt x="9285" y="824903"/>
                </a:lnTo>
                <a:lnTo>
                  <a:pt x="20619" y="880328"/>
                </a:lnTo>
                <a:lnTo>
                  <a:pt x="36169" y="934092"/>
                </a:lnTo>
                <a:lnTo>
                  <a:pt x="55754" y="986013"/>
                </a:lnTo>
                <a:lnTo>
                  <a:pt x="79192" y="1035908"/>
                </a:lnTo>
                <a:lnTo>
                  <a:pt x="106300" y="1083595"/>
                </a:lnTo>
                <a:lnTo>
                  <a:pt x="136895" y="1128890"/>
                </a:lnTo>
                <a:lnTo>
                  <a:pt x="170796" y="1171611"/>
                </a:lnTo>
                <a:lnTo>
                  <a:pt x="207819" y="1211576"/>
                </a:lnTo>
                <a:lnTo>
                  <a:pt x="247783" y="1248602"/>
                </a:lnTo>
                <a:lnTo>
                  <a:pt x="290504" y="1282506"/>
                </a:lnTo>
                <a:lnTo>
                  <a:pt x="335802" y="1313105"/>
                </a:lnTo>
                <a:lnTo>
                  <a:pt x="383492" y="1340217"/>
                </a:lnTo>
                <a:lnTo>
                  <a:pt x="433393" y="1363659"/>
                </a:lnTo>
                <a:lnTo>
                  <a:pt x="485322" y="1383249"/>
                </a:lnTo>
                <a:lnTo>
                  <a:pt x="539098" y="1398803"/>
                </a:lnTo>
                <a:lnTo>
                  <a:pt x="594537" y="1410139"/>
                </a:lnTo>
                <a:lnTo>
                  <a:pt x="651457" y="1417075"/>
                </a:lnTo>
                <a:lnTo>
                  <a:pt x="709676" y="1419428"/>
                </a:lnTo>
                <a:lnTo>
                  <a:pt x="767877" y="1417075"/>
                </a:lnTo>
                <a:lnTo>
                  <a:pt x="824783" y="1410139"/>
                </a:lnTo>
                <a:lnTo>
                  <a:pt x="880212" y="1398803"/>
                </a:lnTo>
                <a:lnTo>
                  <a:pt x="933980" y="1383249"/>
                </a:lnTo>
                <a:lnTo>
                  <a:pt x="985904" y="1363659"/>
                </a:lnTo>
                <a:lnTo>
                  <a:pt x="1035803" y="1340217"/>
                </a:lnTo>
                <a:lnTo>
                  <a:pt x="1083493" y="1313105"/>
                </a:lnTo>
                <a:lnTo>
                  <a:pt x="1128792" y="1282506"/>
                </a:lnTo>
                <a:lnTo>
                  <a:pt x="1171516" y="1248602"/>
                </a:lnTo>
                <a:lnTo>
                  <a:pt x="1211484" y="1211576"/>
                </a:lnTo>
                <a:lnTo>
                  <a:pt x="1248513" y="1171611"/>
                </a:lnTo>
                <a:lnTo>
                  <a:pt x="1282419" y="1128890"/>
                </a:lnTo>
                <a:lnTo>
                  <a:pt x="1313021" y="1083595"/>
                </a:lnTo>
                <a:lnTo>
                  <a:pt x="1340135" y="1035908"/>
                </a:lnTo>
                <a:lnTo>
                  <a:pt x="1363579" y="986013"/>
                </a:lnTo>
                <a:lnTo>
                  <a:pt x="1383170" y="934092"/>
                </a:lnTo>
                <a:lnTo>
                  <a:pt x="1398725" y="880328"/>
                </a:lnTo>
                <a:lnTo>
                  <a:pt x="1410062" y="824903"/>
                </a:lnTo>
                <a:lnTo>
                  <a:pt x="1416999" y="768000"/>
                </a:lnTo>
                <a:lnTo>
                  <a:pt x="1419352" y="709802"/>
                </a:lnTo>
                <a:lnTo>
                  <a:pt x="1416999" y="651583"/>
                </a:lnTo>
                <a:lnTo>
                  <a:pt x="1410062" y="594660"/>
                </a:lnTo>
                <a:lnTo>
                  <a:pt x="1398725" y="539217"/>
                </a:lnTo>
                <a:lnTo>
                  <a:pt x="1383170" y="485436"/>
                </a:lnTo>
                <a:lnTo>
                  <a:pt x="1363579" y="433500"/>
                </a:lnTo>
                <a:lnTo>
                  <a:pt x="1340135" y="383591"/>
                </a:lnTo>
                <a:lnTo>
                  <a:pt x="1313021" y="335893"/>
                </a:lnTo>
                <a:lnTo>
                  <a:pt x="1282419" y="290587"/>
                </a:lnTo>
                <a:lnTo>
                  <a:pt x="1248513" y="247856"/>
                </a:lnTo>
                <a:lnTo>
                  <a:pt x="1211484" y="207883"/>
                </a:lnTo>
                <a:lnTo>
                  <a:pt x="1171516" y="170850"/>
                </a:lnTo>
                <a:lnTo>
                  <a:pt x="1128792" y="136940"/>
                </a:lnTo>
                <a:lnTo>
                  <a:pt x="1083493" y="106336"/>
                </a:lnTo>
                <a:lnTo>
                  <a:pt x="1035803" y="79220"/>
                </a:lnTo>
                <a:lnTo>
                  <a:pt x="985904" y="55774"/>
                </a:lnTo>
                <a:lnTo>
                  <a:pt x="933980" y="36182"/>
                </a:lnTo>
                <a:lnTo>
                  <a:pt x="880212" y="20626"/>
                </a:lnTo>
                <a:lnTo>
                  <a:pt x="824783" y="9289"/>
                </a:lnTo>
                <a:lnTo>
                  <a:pt x="767877" y="2352"/>
                </a:lnTo>
                <a:lnTo>
                  <a:pt x="709676" y="0"/>
                </a:lnTo>
                <a:close/>
              </a:path>
            </a:pathLst>
          </a:custGeom>
          <a:solidFill>
            <a:srgbClr val="E3F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9810" y="4553584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0" y="709802"/>
                </a:moveTo>
                <a:lnTo>
                  <a:pt x="2351" y="651583"/>
                </a:lnTo>
                <a:lnTo>
                  <a:pt x="9285" y="594660"/>
                </a:lnTo>
                <a:lnTo>
                  <a:pt x="20619" y="539217"/>
                </a:lnTo>
                <a:lnTo>
                  <a:pt x="36169" y="485436"/>
                </a:lnTo>
                <a:lnTo>
                  <a:pt x="55754" y="433500"/>
                </a:lnTo>
                <a:lnTo>
                  <a:pt x="79192" y="383591"/>
                </a:lnTo>
                <a:lnTo>
                  <a:pt x="106300" y="335893"/>
                </a:lnTo>
                <a:lnTo>
                  <a:pt x="136895" y="290587"/>
                </a:lnTo>
                <a:lnTo>
                  <a:pt x="170796" y="247856"/>
                </a:lnTo>
                <a:lnTo>
                  <a:pt x="207819" y="207883"/>
                </a:lnTo>
                <a:lnTo>
                  <a:pt x="247783" y="170850"/>
                </a:lnTo>
                <a:lnTo>
                  <a:pt x="290504" y="136940"/>
                </a:lnTo>
                <a:lnTo>
                  <a:pt x="335802" y="106336"/>
                </a:lnTo>
                <a:lnTo>
                  <a:pt x="383492" y="79220"/>
                </a:lnTo>
                <a:lnTo>
                  <a:pt x="433393" y="55774"/>
                </a:lnTo>
                <a:lnTo>
                  <a:pt x="485322" y="36182"/>
                </a:lnTo>
                <a:lnTo>
                  <a:pt x="539098" y="20626"/>
                </a:lnTo>
                <a:lnTo>
                  <a:pt x="594537" y="9289"/>
                </a:lnTo>
                <a:lnTo>
                  <a:pt x="651457" y="2352"/>
                </a:lnTo>
                <a:lnTo>
                  <a:pt x="709676" y="0"/>
                </a:lnTo>
                <a:lnTo>
                  <a:pt x="767877" y="2352"/>
                </a:lnTo>
                <a:lnTo>
                  <a:pt x="824783" y="9289"/>
                </a:lnTo>
                <a:lnTo>
                  <a:pt x="880212" y="20626"/>
                </a:lnTo>
                <a:lnTo>
                  <a:pt x="933980" y="36182"/>
                </a:lnTo>
                <a:lnTo>
                  <a:pt x="985904" y="55774"/>
                </a:lnTo>
                <a:lnTo>
                  <a:pt x="1035803" y="79220"/>
                </a:lnTo>
                <a:lnTo>
                  <a:pt x="1083493" y="106336"/>
                </a:lnTo>
                <a:lnTo>
                  <a:pt x="1128792" y="136940"/>
                </a:lnTo>
                <a:lnTo>
                  <a:pt x="1171516" y="170850"/>
                </a:lnTo>
                <a:lnTo>
                  <a:pt x="1211484" y="207883"/>
                </a:lnTo>
                <a:lnTo>
                  <a:pt x="1248513" y="247856"/>
                </a:lnTo>
                <a:lnTo>
                  <a:pt x="1282419" y="290587"/>
                </a:lnTo>
                <a:lnTo>
                  <a:pt x="1313021" y="335893"/>
                </a:lnTo>
                <a:lnTo>
                  <a:pt x="1340135" y="383591"/>
                </a:lnTo>
                <a:lnTo>
                  <a:pt x="1363579" y="433500"/>
                </a:lnTo>
                <a:lnTo>
                  <a:pt x="1383170" y="485436"/>
                </a:lnTo>
                <a:lnTo>
                  <a:pt x="1398725" y="539217"/>
                </a:lnTo>
                <a:lnTo>
                  <a:pt x="1410062" y="594660"/>
                </a:lnTo>
                <a:lnTo>
                  <a:pt x="1416999" y="651583"/>
                </a:lnTo>
                <a:lnTo>
                  <a:pt x="1419352" y="709802"/>
                </a:lnTo>
                <a:lnTo>
                  <a:pt x="1416999" y="768000"/>
                </a:lnTo>
                <a:lnTo>
                  <a:pt x="1410062" y="824903"/>
                </a:lnTo>
                <a:lnTo>
                  <a:pt x="1398725" y="880328"/>
                </a:lnTo>
                <a:lnTo>
                  <a:pt x="1383170" y="934092"/>
                </a:lnTo>
                <a:lnTo>
                  <a:pt x="1363579" y="986013"/>
                </a:lnTo>
                <a:lnTo>
                  <a:pt x="1340135" y="1035908"/>
                </a:lnTo>
                <a:lnTo>
                  <a:pt x="1313021" y="1083595"/>
                </a:lnTo>
                <a:lnTo>
                  <a:pt x="1282419" y="1128890"/>
                </a:lnTo>
                <a:lnTo>
                  <a:pt x="1248513" y="1171611"/>
                </a:lnTo>
                <a:lnTo>
                  <a:pt x="1211484" y="1211576"/>
                </a:lnTo>
                <a:lnTo>
                  <a:pt x="1171516" y="1248602"/>
                </a:lnTo>
                <a:lnTo>
                  <a:pt x="1128792" y="1282506"/>
                </a:lnTo>
                <a:lnTo>
                  <a:pt x="1083493" y="1313105"/>
                </a:lnTo>
                <a:lnTo>
                  <a:pt x="1035803" y="1340217"/>
                </a:lnTo>
                <a:lnTo>
                  <a:pt x="985904" y="1363659"/>
                </a:lnTo>
                <a:lnTo>
                  <a:pt x="933980" y="1383249"/>
                </a:lnTo>
                <a:lnTo>
                  <a:pt x="880212" y="1398803"/>
                </a:lnTo>
                <a:lnTo>
                  <a:pt x="824783" y="1410139"/>
                </a:lnTo>
                <a:lnTo>
                  <a:pt x="767877" y="1417075"/>
                </a:lnTo>
                <a:lnTo>
                  <a:pt x="709676" y="1419428"/>
                </a:lnTo>
                <a:lnTo>
                  <a:pt x="651457" y="1417075"/>
                </a:lnTo>
                <a:lnTo>
                  <a:pt x="594537" y="1410139"/>
                </a:lnTo>
                <a:lnTo>
                  <a:pt x="539098" y="1398803"/>
                </a:lnTo>
                <a:lnTo>
                  <a:pt x="485322" y="1383249"/>
                </a:lnTo>
                <a:lnTo>
                  <a:pt x="433393" y="1363659"/>
                </a:lnTo>
                <a:lnTo>
                  <a:pt x="383492" y="1340217"/>
                </a:lnTo>
                <a:lnTo>
                  <a:pt x="335802" y="1313105"/>
                </a:lnTo>
                <a:lnTo>
                  <a:pt x="290504" y="1282506"/>
                </a:lnTo>
                <a:lnTo>
                  <a:pt x="247783" y="1248602"/>
                </a:lnTo>
                <a:lnTo>
                  <a:pt x="207819" y="1211576"/>
                </a:lnTo>
                <a:lnTo>
                  <a:pt x="170796" y="1171611"/>
                </a:lnTo>
                <a:lnTo>
                  <a:pt x="136895" y="1128890"/>
                </a:lnTo>
                <a:lnTo>
                  <a:pt x="106300" y="1083595"/>
                </a:lnTo>
                <a:lnTo>
                  <a:pt x="79192" y="1035908"/>
                </a:lnTo>
                <a:lnTo>
                  <a:pt x="55754" y="986013"/>
                </a:lnTo>
                <a:lnTo>
                  <a:pt x="36169" y="934092"/>
                </a:lnTo>
                <a:lnTo>
                  <a:pt x="20619" y="880328"/>
                </a:lnTo>
                <a:lnTo>
                  <a:pt x="9285" y="824903"/>
                </a:lnTo>
                <a:lnTo>
                  <a:pt x="2351" y="768000"/>
                </a:lnTo>
                <a:lnTo>
                  <a:pt x="0" y="70980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91585" y="4812029"/>
            <a:ext cx="956944" cy="915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</a:pPr>
            <a:r>
              <a:rPr sz="1300" b="1" spc="-114" dirty="0">
                <a:latin typeface="Calibri"/>
                <a:cs typeface="Calibri"/>
              </a:rPr>
              <a:t>T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45" dirty="0">
                <a:latin typeface="Calibri"/>
                <a:cs typeface="Calibri"/>
              </a:rPr>
              <a:t>k</a:t>
            </a:r>
            <a:r>
              <a:rPr sz="1300" b="1" spc="-10" dirty="0">
                <a:latin typeface="Calibri"/>
                <a:cs typeface="Calibri"/>
              </a:rPr>
              <a:t>e oppo</a:t>
            </a:r>
            <a:r>
              <a:rPr sz="1300" b="1" spc="-15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Calibri"/>
                <a:cs typeface="Calibri"/>
              </a:rPr>
              <a:t>tunit</a:t>
            </a:r>
            <a:r>
              <a:rPr sz="1300" b="1" spc="-5" dirty="0">
                <a:latin typeface="Calibri"/>
                <a:cs typeface="Calibri"/>
              </a:rPr>
              <a:t>i</a:t>
            </a:r>
            <a:r>
              <a:rPr sz="1300" b="1" spc="-15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s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25" dirty="0">
                <a:latin typeface="Calibri"/>
                <a:cs typeface="Calibri"/>
              </a:rPr>
              <a:t>t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</a:t>
            </a:r>
            <a:r>
              <a:rPr sz="1300" b="1" spc="-25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Calibri"/>
                <a:cs typeface="Calibri"/>
              </a:rPr>
              <a:t>ovide po</a:t>
            </a:r>
            <a:r>
              <a:rPr sz="1300" b="1" spc="-15" dirty="0">
                <a:latin typeface="Calibri"/>
                <a:cs typeface="Calibri"/>
              </a:rPr>
              <a:t>s</a:t>
            </a:r>
            <a:r>
              <a:rPr sz="1300" b="1" spc="-5" dirty="0">
                <a:latin typeface="Calibri"/>
                <a:cs typeface="Calibri"/>
              </a:rPr>
              <a:t>i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Calibri"/>
                <a:cs typeface="Calibri"/>
              </a:rPr>
              <a:t>i</a:t>
            </a:r>
            <a:r>
              <a:rPr sz="1300" b="1" spc="-25" dirty="0">
                <a:latin typeface="Calibri"/>
                <a:cs typeface="Calibri"/>
              </a:rPr>
              <a:t>v</a:t>
            </a:r>
            <a:r>
              <a:rPr sz="1300" b="1" spc="-10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35" dirty="0">
                <a:latin typeface="Calibri"/>
                <a:cs typeface="Calibri"/>
              </a:rPr>
              <a:t>f</a:t>
            </a:r>
            <a:r>
              <a:rPr sz="1300" b="1" spc="-15" dirty="0">
                <a:latin typeface="Calibri"/>
                <a:cs typeface="Calibri"/>
              </a:rPr>
              <a:t>ee</a:t>
            </a:r>
            <a:r>
              <a:rPr sz="1300" b="1" spc="-10" dirty="0">
                <a:latin typeface="Calibri"/>
                <a:cs typeface="Calibri"/>
              </a:rPr>
              <a:t>db</a:t>
            </a:r>
            <a:r>
              <a:rPr sz="1300" b="1" spc="-15" dirty="0">
                <a:latin typeface="Calibri"/>
                <a:cs typeface="Calibri"/>
              </a:rPr>
              <a:t>ack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58923" y="3298697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709676" y="0"/>
                </a:moveTo>
                <a:lnTo>
                  <a:pt x="651474" y="2352"/>
                </a:lnTo>
                <a:lnTo>
                  <a:pt x="594568" y="9289"/>
                </a:lnTo>
                <a:lnTo>
                  <a:pt x="539139" y="20626"/>
                </a:lnTo>
                <a:lnTo>
                  <a:pt x="485371" y="36181"/>
                </a:lnTo>
                <a:lnTo>
                  <a:pt x="433447" y="55772"/>
                </a:lnTo>
                <a:lnTo>
                  <a:pt x="383548" y="79216"/>
                </a:lnTo>
                <a:lnTo>
                  <a:pt x="335858" y="106330"/>
                </a:lnTo>
                <a:lnTo>
                  <a:pt x="290559" y="136932"/>
                </a:lnTo>
                <a:lnTo>
                  <a:pt x="247835" y="170838"/>
                </a:lnTo>
                <a:lnTo>
                  <a:pt x="207867" y="207867"/>
                </a:lnTo>
                <a:lnTo>
                  <a:pt x="170838" y="247835"/>
                </a:lnTo>
                <a:lnTo>
                  <a:pt x="136932" y="290559"/>
                </a:lnTo>
                <a:lnTo>
                  <a:pt x="106330" y="335858"/>
                </a:lnTo>
                <a:lnTo>
                  <a:pt x="79216" y="383548"/>
                </a:lnTo>
                <a:lnTo>
                  <a:pt x="55772" y="433447"/>
                </a:lnTo>
                <a:lnTo>
                  <a:pt x="36181" y="485371"/>
                </a:lnTo>
                <a:lnTo>
                  <a:pt x="20626" y="539139"/>
                </a:lnTo>
                <a:lnTo>
                  <a:pt x="9289" y="594568"/>
                </a:lnTo>
                <a:lnTo>
                  <a:pt x="2352" y="651474"/>
                </a:lnTo>
                <a:lnTo>
                  <a:pt x="0" y="709676"/>
                </a:lnTo>
                <a:lnTo>
                  <a:pt x="2352" y="767877"/>
                </a:lnTo>
                <a:lnTo>
                  <a:pt x="9289" y="824783"/>
                </a:lnTo>
                <a:lnTo>
                  <a:pt x="20626" y="880212"/>
                </a:lnTo>
                <a:lnTo>
                  <a:pt x="36181" y="933980"/>
                </a:lnTo>
                <a:lnTo>
                  <a:pt x="55772" y="985904"/>
                </a:lnTo>
                <a:lnTo>
                  <a:pt x="79216" y="1035803"/>
                </a:lnTo>
                <a:lnTo>
                  <a:pt x="106330" y="1083493"/>
                </a:lnTo>
                <a:lnTo>
                  <a:pt x="136932" y="1128792"/>
                </a:lnTo>
                <a:lnTo>
                  <a:pt x="170838" y="1171516"/>
                </a:lnTo>
                <a:lnTo>
                  <a:pt x="207867" y="1211484"/>
                </a:lnTo>
                <a:lnTo>
                  <a:pt x="247835" y="1248513"/>
                </a:lnTo>
                <a:lnTo>
                  <a:pt x="290559" y="1282419"/>
                </a:lnTo>
                <a:lnTo>
                  <a:pt x="335858" y="1313021"/>
                </a:lnTo>
                <a:lnTo>
                  <a:pt x="383548" y="1340135"/>
                </a:lnTo>
                <a:lnTo>
                  <a:pt x="433447" y="1363579"/>
                </a:lnTo>
                <a:lnTo>
                  <a:pt x="485371" y="1383170"/>
                </a:lnTo>
                <a:lnTo>
                  <a:pt x="539139" y="1398725"/>
                </a:lnTo>
                <a:lnTo>
                  <a:pt x="594568" y="1410062"/>
                </a:lnTo>
                <a:lnTo>
                  <a:pt x="651474" y="1416999"/>
                </a:lnTo>
                <a:lnTo>
                  <a:pt x="709676" y="1419352"/>
                </a:lnTo>
                <a:lnTo>
                  <a:pt x="767895" y="1416999"/>
                </a:lnTo>
                <a:lnTo>
                  <a:pt x="824818" y="1410062"/>
                </a:lnTo>
                <a:lnTo>
                  <a:pt x="880261" y="1398725"/>
                </a:lnTo>
                <a:lnTo>
                  <a:pt x="934042" y="1383170"/>
                </a:lnTo>
                <a:lnTo>
                  <a:pt x="985978" y="1363579"/>
                </a:lnTo>
                <a:lnTo>
                  <a:pt x="1035887" y="1340135"/>
                </a:lnTo>
                <a:lnTo>
                  <a:pt x="1083585" y="1313021"/>
                </a:lnTo>
                <a:lnTo>
                  <a:pt x="1128891" y="1282419"/>
                </a:lnTo>
                <a:lnTo>
                  <a:pt x="1171622" y="1248513"/>
                </a:lnTo>
                <a:lnTo>
                  <a:pt x="1211595" y="1211484"/>
                </a:lnTo>
                <a:lnTo>
                  <a:pt x="1248628" y="1171516"/>
                </a:lnTo>
                <a:lnTo>
                  <a:pt x="1282538" y="1128792"/>
                </a:lnTo>
                <a:lnTo>
                  <a:pt x="1313142" y="1083493"/>
                </a:lnTo>
                <a:lnTo>
                  <a:pt x="1340258" y="1035803"/>
                </a:lnTo>
                <a:lnTo>
                  <a:pt x="1363704" y="985904"/>
                </a:lnTo>
                <a:lnTo>
                  <a:pt x="1383296" y="933980"/>
                </a:lnTo>
                <a:lnTo>
                  <a:pt x="1398852" y="880212"/>
                </a:lnTo>
                <a:lnTo>
                  <a:pt x="1410189" y="824783"/>
                </a:lnTo>
                <a:lnTo>
                  <a:pt x="1417126" y="767877"/>
                </a:lnTo>
                <a:lnTo>
                  <a:pt x="1419478" y="709676"/>
                </a:lnTo>
                <a:lnTo>
                  <a:pt x="1417126" y="651474"/>
                </a:lnTo>
                <a:lnTo>
                  <a:pt x="1410189" y="594568"/>
                </a:lnTo>
                <a:lnTo>
                  <a:pt x="1398852" y="539139"/>
                </a:lnTo>
                <a:lnTo>
                  <a:pt x="1383296" y="485371"/>
                </a:lnTo>
                <a:lnTo>
                  <a:pt x="1363704" y="433447"/>
                </a:lnTo>
                <a:lnTo>
                  <a:pt x="1340258" y="383548"/>
                </a:lnTo>
                <a:lnTo>
                  <a:pt x="1313142" y="335858"/>
                </a:lnTo>
                <a:lnTo>
                  <a:pt x="1282538" y="290559"/>
                </a:lnTo>
                <a:lnTo>
                  <a:pt x="1248628" y="247835"/>
                </a:lnTo>
                <a:lnTo>
                  <a:pt x="1211595" y="207867"/>
                </a:lnTo>
                <a:lnTo>
                  <a:pt x="1171622" y="170838"/>
                </a:lnTo>
                <a:lnTo>
                  <a:pt x="1128891" y="136932"/>
                </a:lnTo>
                <a:lnTo>
                  <a:pt x="1083585" y="106330"/>
                </a:lnTo>
                <a:lnTo>
                  <a:pt x="1035887" y="79216"/>
                </a:lnTo>
                <a:lnTo>
                  <a:pt x="985978" y="55772"/>
                </a:lnTo>
                <a:lnTo>
                  <a:pt x="934042" y="36181"/>
                </a:lnTo>
                <a:lnTo>
                  <a:pt x="880261" y="20626"/>
                </a:lnTo>
                <a:lnTo>
                  <a:pt x="824818" y="9289"/>
                </a:lnTo>
                <a:lnTo>
                  <a:pt x="767895" y="2352"/>
                </a:lnTo>
                <a:lnTo>
                  <a:pt x="709676" y="0"/>
                </a:lnTo>
                <a:close/>
              </a:path>
            </a:pathLst>
          </a:custGeom>
          <a:solidFill>
            <a:srgbClr val="E9D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8923" y="3298697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0" y="709676"/>
                </a:moveTo>
                <a:lnTo>
                  <a:pt x="2352" y="651474"/>
                </a:lnTo>
                <a:lnTo>
                  <a:pt x="9289" y="594568"/>
                </a:lnTo>
                <a:lnTo>
                  <a:pt x="20626" y="539139"/>
                </a:lnTo>
                <a:lnTo>
                  <a:pt x="36181" y="485371"/>
                </a:lnTo>
                <a:lnTo>
                  <a:pt x="55772" y="433447"/>
                </a:lnTo>
                <a:lnTo>
                  <a:pt x="79216" y="383548"/>
                </a:lnTo>
                <a:lnTo>
                  <a:pt x="106330" y="335858"/>
                </a:lnTo>
                <a:lnTo>
                  <a:pt x="136932" y="290559"/>
                </a:lnTo>
                <a:lnTo>
                  <a:pt x="170838" y="247835"/>
                </a:lnTo>
                <a:lnTo>
                  <a:pt x="207867" y="207867"/>
                </a:lnTo>
                <a:lnTo>
                  <a:pt x="247835" y="170838"/>
                </a:lnTo>
                <a:lnTo>
                  <a:pt x="290559" y="136932"/>
                </a:lnTo>
                <a:lnTo>
                  <a:pt x="335858" y="106330"/>
                </a:lnTo>
                <a:lnTo>
                  <a:pt x="383548" y="79216"/>
                </a:lnTo>
                <a:lnTo>
                  <a:pt x="433447" y="55772"/>
                </a:lnTo>
                <a:lnTo>
                  <a:pt x="485371" y="36181"/>
                </a:lnTo>
                <a:lnTo>
                  <a:pt x="539139" y="20626"/>
                </a:lnTo>
                <a:lnTo>
                  <a:pt x="594568" y="9289"/>
                </a:lnTo>
                <a:lnTo>
                  <a:pt x="651474" y="2352"/>
                </a:lnTo>
                <a:lnTo>
                  <a:pt x="709676" y="0"/>
                </a:lnTo>
                <a:lnTo>
                  <a:pt x="767895" y="2352"/>
                </a:lnTo>
                <a:lnTo>
                  <a:pt x="824818" y="9289"/>
                </a:lnTo>
                <a:lnTo>
                  <a:pt x="880261" y="20626"/>
                </a:lnTo>
                <a:lnTo>
                  <a:pt x="934042" y="36181"/>
                </a:lnTo>
                <a:lnTo>
                  <a:pt x="985978" y="55772"/>
                </a:lnTo>
                <a:lnTo>
                  <a:pt x="1035887" y="79216"/>
                </a:lnTo>
                <a:lnTo>
                  <a:pt x="1083585" y="106330"/>
                </a:lnTo>
                <a:lnTo>
                  <a:pt x="1128891" y="136932"/>
                </a:lnTo>
                <a:lnTo>
                  <a:pt x="1171622" y="170838"/>
                </a:lnTo>
                <a:lnTo>
                  <a:pt x="1211595" y="207867"/>
                </a:lnTo>
                <a:lnTo>
                  <a:pt x="1248628" y="247835"/>
                </a:lnTo>
                <a:lnTo>
                  <a:pt x="1282538" y="290559"/>
                </a:lnTo>
                <a:lnTo>
                  <a:pt x="1313142" y="335858"/>
                </a:lnTo>
                <a:lnTo>
                  <a:pt x="1340258" y="383548"/>
                </a:lnTo>
                <a:lnTo>
                  <a:pt x="1363704" y="433447"/>
                </a:lnTo>
                <a:lnTo>
                  <a:pt x="1383296" y="485371"/>
                </a:lnTo>
                <a:lnTo>
                  <a:pt x="1398852" y="539139"/>
                </a:lnTo>
                <a:lnTo>
                  <a:pt x="1410189" y="594568"/>
                </a:lnTo>
                <a:lnTo>
                  <a:pt x="1417126" y="651474"/>
                </a:lnTo>
                <a:lnTo>
                  <a:pt x="1419478" y="709676"/>
                </a:lnTo>
                <a:lnTo>
                  <a:pt x="1417126" y="767877"/>
                </a:lnTo>
                <a:lnTo>
                  <a:pt x="1410189" y="824783"/>
                </a:lnTo>
                <a:lnTo>
                  <a:pt x="1398852" y="880212"/>
                </a:lnTo>
                <a:lnTo>
                  <a:pt x="1383296" y="933980"/>
                </a:lnTo>
                <a:lnTo>
                  <a:pt x="1363704" y="985904"/>
                </a:lnTo>
                <a:lnTo>
                  <a:pt x="1340258" y="1035803"/>
                </a:lnTo>
                <a:lnTo>
                  <a:pt x="1313142" y="1083493"/>
                </a:lnTo>
                <a:lnTo>
                  <a:pt x="1282538" y="1128792"/>
                </a:lnTo>
                <a:lnTo>
                  <a:pt x="1248628" y="1171516"/>
                </a:lnTo>
                <a:lnTo>
                  <a:pt x="1211595" y="1211484"/>
                </a:lnTo>
                <a:lnTo>
                  <a:pt x="1171622" y="1248513"/>
                </a:lnTo>
                <a:lnTo>
                  <a:pt x="1128891" y="1282419"/>
                </a:lnTo>
                <a:lnTo>
                  <a:pt x="1083585" y="1313021"/>
                </a:lnTo>
                <a:lnTo>
                  <a:pt x="1035887" y="1340135"/>
                </a:lnTo>
                <a:lnTo>
                  <a:pt x="985978" y="1363579"/>
                </a:lnTo>
                <a:lnTo>
                  <a:pt x="934042" y="1383170"/>
                </a:lnTo>
                <a:lnTo>
                  <a:pt x="880261" y="1398725"/>
                </a:lnTo>
                <a:lnTo>
                  <a:pt x="824818" y="1410062"/>
                </a:lnTo>
                <a:lnTo>
                  <a:pt x="767895" y="1416999"/>
                </a:lnTo>
                <a:lnTo>
                  <a:pt x="709676" y="1419352"/>
                </a:lnTo>
                <a:lnTo>
                  <a:pt x="651474" y="1416999"/>
                </a:lnTo>
                <a:lnTo>
                  <a:pt x="594568" y="1410062"/>
                </a:lnTo>
                <a:lnTo>
                  <a:pt x="539139" y="1398725"/>
                </a:lnTo>
                <a:lnTo>
                  <a:pt x="485371" y="1383170"/>
                </a:lnTo>
                <a:lnTo>
                  <a:pt x="433447" y="1363579"/>
                </a:lnTo>
                <a:lnTo>
                  <a:pt x="383548" y="1340135"/>
                </a:lnTo>
                <a:lnTo>
                  <a:pt x="335858" y="1313021"/>
                </a:lnTo>
                <a:lnTo>
                  <a:pt x="290559" y="1282419"/>
                </a:lnTo>
                <a:lnTo>
                  <a:pt x="247835" y="1248513"/>
                </a:lnTo>
                <a:lnTo>
                  <a:pt x="207867" y="1211484"/>
                </a:lnTo>
                <a:lnTo>
                  <a:pt x="170838" y="1171516"/>
                </a:lnTo>
                <a:lnTo>
                  <a:pt x="136932" y="1128792"/>
                </a:lnTo>
                <a:lnTo>
                  <a:pt x="106330" y="1083493"/>
                </a:lnTo>
                <a:lnTo>
                  <a:pt x="79216" y="1035803"/>
                </a:lnTo>
                <a:lnTo>
                  <a:pt x="55772" y="985904"/>
                </a:lnTo>
                <a:lnTo>
                  <a:pt x="36181" y="933980"/>
                </a:lnTo>
                <a:lnTo>
                  <a:pt x="20626" y="880212"/>
                </a:lnTo>
                <a:lnTo>
                  <a:pt x="9289" y="824783"/>
                </a:lnTo>
                <a:lnTo>
                  <a:pt x="2352" y="767877"/>
                </a:lnTo>
                <a:lnTo>
                  <a:pt x="0" y="70967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12035" y="3556761"/>
            <a:ext cx="915035" cy="915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ts val="1430"/>
              </a:lnSpc>
            </a:pPr>
            <a:r>
              <a:rPr sz="1300" b="1" spc="-10" dirty="0">
                <a:latin typeface="Calibri"/>
                <a:cs typeface="Calibri"/>
              </a:rPr>
              <a:t>En</a:t>
            </a:r>
            <a:r>
              <a:rPr sz="1300" b="1" spc="-25" dirty="0">
                <a:latin typeface="Calibri"/>
                <a:cs typeface="Calibri"/>
              </a:rPr>
              <a:t>c</a:t>
            </a:r>
            <a:r>
              <a:rPr sz="1300" b="1" spc="-10" dirty="0">
                <a:latin typeface="Calibri"/>
                <a:cs typeface="Calibri"/>
              </a:rPr>
              <a:t>ou</a:t>
            </a:r>
            <a:r>
              <a:rPr sz="1300" b="1" spc="-40" dirty="0">
                <a:latin typeface="Calibri"/>
                <a:cs typeface="Calibri"/>
              </a:rPr>
              <a:t>r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25" dirty="0">
                <a:latin typeface="Calibri"/>
                <a:cs typeface="Calibri"/>
              </a:rPr>
              <a:t>g</a:t>
            </a:r>
            <a:r>
              <a:rPr sz="1300" b="1" spc="-10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10" dirty="0">
                <a:latin typeface="Calibri"/>
                <a:cs typeface="Calibri"/>
              </a:rPr>
              <a:t>nd</a:t>
            </a:r>
            <a:r>
              <a:rPr sz="1300" b="1" spc="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</a:t>
            </a:r>
            <a:r>
              <a:rPr sz="1300" b="1" spc="-25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Calibri"/>
                <a:cs typeface="Calibri"/>
              </a:rPr>
              <a:t>omo</a:t>
            </a:r>
            <a:r>
              <a:rPr sz="1300" b="1" spc="-25" dirty="0">
                <a:latin typeface="Calibri"/>
                <a:cs typeface="Calibri"/>
              </a:rPr>
              <a:t>t</a:t>
            </a:r>
            <a:r>
              <a:rPr sz="1300" b="1" spc="-10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 p</a:t>
            </a:r>
            <a:r>
              <a:rPr sz="1300" b="1" spc="-25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35" dirty="0">
                <a:latin typeface="Calibri"/>
                <a:cs typeface="Calibri"/>
              </a:rPr>
              <a:t>f</a:t>
            </a:r>
            <a:r>
              <a:rPr sz="1300" b="1" spc="-15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ssional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g</a:t>
            </a:r>
            <a:r>
              <a:rPr sz="1300" b="1" spc="-25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20" dirty="0">
                <a:latin typeface="Calibri"/>
                <a:cs typeface="Calibri"/>
              </a:rPr>
              <a:t>w</a:t>
            </a:r>
            <a:r>
              <a:rPr sz="1300" b="1" spc="-10" dirty="0">
                <a:latin typeface="Calibri"/>
                <a:cs typeface="Calibri"/>
              </a:rPr>
              <a:t>th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10" dirty="0">
                <a:latin typeface="Calibri"/>
                <a:cs typeface="Calibri"/>
              </a:rPr>
              <a:t>nd</a:t>
            </a:r>
            <a:r>
              <a:rPr sz="1300" b="1" spc="-5" dirty="0">
                <a:latin typeface="Calibri"/>
                <a:cs typeface="Calibri"/>
              </a:rPr>
              <a:t> l</a:t>
            </a:r>
            <a:r>
              <a:rPr sz="1300" b="1" spc="-15" dirty="0">
                <a:latin typeface="Calibri"/>
                <a:cs typeface="Calibri"/>
              </a:rPr>
              <a:t>ear</a:t>
            </a:r>
            <a:r>
              <a:rPr sz="1300" b="1" spc="-10" dirty="0">
                <a:latin typeface="Calibri"/>
                <a:cs typeface="Calibri"/>
              </a:rPr>
              <a:t>ning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16175" y="1733804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709676" y="0"/>
                </a:moveTo>
                <a:lnTo>
                  <a:pt x="651474" y="2352"/>
                </a:lnTo>
                <a:lnTo>
                  <a:pt x="594568" y="9289"/>
                </a:lnTo>
                <a:lnTo>
                  <a:pt x="539139" y="20626"/>
                </a:lnTo>
                <a:lnTo>
                  <a:pt x="485371" y="36181"/>
                </a:lnTo>
                <a:lnTo>
                  <a:pt x="433447" y="55772"/>
                </a:lnTo>
                <a:lnTo>
                  <a:pt x="383548" y="79216"/>
                </a:lnTo>
                <a:lnTo>
                  <a:pt x="335858" y="106330"/>
                </a:lnTo>
                <a:lnTo>
                  <a:pt x="290559" y="136932"/>
                </a:lnTo>
                <a:lnTo>
                  <a:pt x="247835" y="170838"/>
                </a:lnTo>
                <a:lnTo>
                  <a:pt x="207867" y="207867"/>
                </a:lnTo>
                <a:lnTo>
                  <a:pt x="170838" y="247835"/>
                </a:lnTo>
                <a:lnTo>
                  <a:pt x="136932" y="290559"/>
                </a:lnTo>
                <a:lnTo>
                  <a:pt x="106330" y="335858"/>
                </a:lnTo>
                <a:lnTo>
                  <a:pt x="79216" y="383548"/>
                </a:lnTo>
                <a:lnTo>
                  <a:pt x="55772" y="433447"/>
                </a:lnTo>
                <a:lnTo>
                  <a:pt x="36181" y="485371"/>
                </a:lnTo>
                <a:lnTo>
                  <a:pt x="20626" y="539139"/>
                </a:lnTo>
                <a:lnTo>
                  <a:pt x="9289" y="594568"/>
                </a:lnTo>
                <a:lnTo>
                  <a:pt x="2352" y="651474"/>
                </a:lnTo>
                <a:lnTo>
                  <a:pt x="0" y="709676"/>
                </a:lnTo>
                <a:lnTo>
                  <a:pt x="2352" y="767877"/>
                </a:lnTo>
                <a:lnTo>
                  <a:pt x="9289" y="824783"/>
                </a:lnTo>
                <a:lnTo>
                  <a:pt x="20626" y="880212"/>
                </a:lnTo>
                <a:lnTo>
                  <a:pt x="36181" y="933980"/>
                </a:lnTo>
                <a:lnTo>
                  <a:pt x="55772" y="985904"/>
                </a:lnTo>
                <a:lnTo>
                  <a:pt x="79216" y="1035803"/>
                </a:lnTo>
                <a:lnTo>
                  <a:pt x="106330" y="1083493"/>
                </a:lnTo>
                <a:lnTo>
                  <a:pt x="136932" y="1128792"/>
                </a:lnTo>
                <a:lnTo>
                  <a:pt x="170838" y="1171516"/>
                </a:lnTo>
                <a:lnTo>
                  <a:pt x="207867" y="1211484"/>
                </a:lnTo>
                <a:lnTo>
                  <a:pt x="247835" y="1248513"/>
                </a:lnTo>
                <a:lnTo>
                  <a:pt x="290559" y="1282419"/>
                </a:lnTo>
                <a:lnTo>
                  <a:pt x="335858" y="1313021"/>
                </a:lnTo>
                <a:lnTo>
                  <a:pt x="383548" y="1340135"/>
                </a:lnTo>
                <a:lnTo>
                  <a:pt x="433447" y="1363579"/>
                </a:lnTo>
                <a:lnTo>
                  <a:pt x="485371" y="1383170"/>
                </a:lnTo>
                <a:lnTo>
                  <a:pt x="539139" y="1398725"/>
                </a:lnTo>
                <a:lnTo>
                  <a:pt x="594568" y="1410062"/>
                </a:lnTo>
                <a:lnTo>
                  <a:pt x="651474" y="1416999"/>
                </a:lnTo>
                <a:lnTo>
                  <a:pt x="709676" y="1419352"/>
                </a:lnTo>
                <a:lnTo>
                  <a:pt x="767877" y="1416999"/>
                </a:lnTo>
                <a:lnTo>
                  <a:pt x="824783" y="1410062"/>
                </a:lnTo>
                <a:lnTo>
                  <a:pt x="880212" y="1398725"/>
                </a:lnTo>
                <a:lnTo>
                  <a:pt x="933980" y="1383170"/>
                </a:lnTo>
                <a:lnTo>
                  <a:pt x="985904" y="1363579"/>
                </a:lnTo>
                <a:lnTo>
                  <a:pt x="1035803" y="1340135"/>
                </a:lnTo>
                <a:lnTo>
                  <a:pt x="1083493" y="1313021"/>
                </a:lnTo>
                <a:lnTo>
                  <a:pt x="1128792" y="1282419"/>
                </a:lnTo>
                <a:lnTo>
                  <a:pt x="1171516" y="1248513"/>
                </a:lnTo>
                <a:lnTo>
                  <a:pt x="1211484" y="1211484"/>
                </a:lnTo>
                <a:lnTo>
                  <a:pt x="1248513" y="1171516"/>
                </a:lnTo>
                <a:lnTo>
                  <a:pt x="1282419" y="1128792"/>
                </a:lnTo>
                <a:lnTo>
                  <a:pt x="1313021" y="1083493"/>
                </a:lnTo>
                <a:lnTo>
                  <a:pt x="1340135" y="1035803"/>
                </a:lnTo>
                <a:lnTo>
                  <a:pt x="1363579" y="985904"/>
                </a:lnTo>
                <a:lnTo>
                  <a:pt x="1383170" y="933980"/>
                </a:lnTo>
                <a:lnTo>
                  <a:pt x="1398725" y="880212"/>
                </a:lnTo>
                <a:lnTo>
                  <a:pt x="1410062" y="824783"/>
                </a:lnTo>
                <a:lnTo>
                  <a:pt x="1416999" y="767877"/>
                </a:lnTo>
                <a:lnTo>
                  <a:pt x="1419352" y="709676"/>
                </a:lnTo>
                <a:lnTo>
                  <a:pt x="1416999" y="651474"/>
                </a:lnTo>
                <a:lnTo>
                  <a:pt x="1410062" y="594568"/>
                </a:lnTo>
                <a:lnTo>
                  <a:pt x="1398725" y="539139"/>
                </a:lnTo>
                <a:lnTo>
                  <a:pt x="1383170" y="485371"/>
                </a:lnTo>
                <a:lnTo>
                  <a:pt x="1363579" y="433447"/>
                </a:lnTo>
                <a:lnTo>
                  <a:pt x="1340135" y="383548"/>
                </a:lnTo>
                <a:lnTo>
                  <a:pt x="1313021" y="335858"/>
                </a:lnTo>
                <a:lnTo>
                  <a:pt x="1282419" y="290559"/>
                </a:lnTo>
                <a:lnTo>
                  <a:pt x="1248513" y="247835"/>
                </a:lnTo>
                <a:lnTo>
                  <a:pt x="1211484" y="207867"/>
                </a:lnTo>
                <a:lnTo>
                  <a:pt x="1171516" y="170838"/>
                </a:lnTo>
                <a:lnTo>
                  <a:pt x="1128792" y="136932"/>
                </a:lnTo>
                <a:lnTo>
                  <a:pt x="1083493" y="106330"/>
                </a:lnTo>
                <a:lnTo>
                  <a:pt x="1035803" y="79216"/>
                </a:lnTo>
                <a:lnTo>
                  <a:pt x="985904" y="55772"/>
                </a:lnTo>
                <a:lnTo>
                  <a:pt x="933980" y="36181"/>
                </a:lnTo>
                <a:lnTo>
                  <a:pt x="880212" y="20626"/>
                </a:lnTo>
                <a:lnTo>
                  <a:pt x="824783" y="9289"/>
                </a:lnTo>
                <a:lnTo>
                  <a:pt x="767877" y="2352"/>
                </a:lnTo>
                <a:lnTo>
                  <a:pt x="709676" y="0"/>
                </a:lnTo>
                <a:close/>
              </a:path>
            </a:pathLst>
          </a:custGeom>
          <a:solidFill>
            <a:srgbClr val="C1E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6175" y="1733804"/>
            <a:ext cx="1419860" cy="1419860"/>
          </a:xfrm>
          <a:custGeom>
            <a:avLst/>
            <a:gdLst/>
            <a:ahLst/>
            <a:cxnLst/>
            <a:rect l="l" t="t" r="r" b="b"/>
            <a:pathLst>
              <a:path w="1419860" h="1419860">
                <a:moveTo>
                  <a:pt x="0" y="709676"/>
                </a:moveTo>
                <a:lnTo>
                  <a:pt x="2352" y="651474"/>
                </a:lnTo>
                <a:lnTo>
                  <a:pt x="9289" y="594568"/>
                </a:lnTo>
                <a:lnTo>
                  <a:pt x="20626" y="539139"/>
                </a:lnTo>
                <a:lnTo>
                  <a:pt x="36181" y="485371"/>
                </a:lnTo>
                <a:lnTo>
                  <a:pt x="55772" y="433447"/>
                </a:lnTo>
                <a:lnTo>
                  <a:pt x="79216" y="383548"/>
                </a:lnTo>
                <a:lnTo>
                  <a:pt x="106330" y="335858"/>
                </a:lnTo>
                <a:lnTo>
                  <a:pt x="136932" y="290559"/>
                </a:lnTo>
                <a:lnTo>
                  <a:pt x="170838" y="247835"/>
                </a:lnTo>
                <a:lnTo>
                  <a:pt x="207867" y="207867"/>
                </a:lnTo>
                <a:lnTo>
                  <a:pt x="247835" y="170838"/>
                </a:lnTo>
                <a:lnTo>
                  <a:pt x="290559" y="136932"/>
                </a:lnTo>
                <a:lnTo>
                  <a:pt x="335858" y="106330"/>
                </a:lnTo>
                <a:lnTo>
                  <a:pt x="383548" y="79216"/>
                </a:lnTo>
                <a:lnTo>
                  <a:pt x="433447" y="55772"/>
                </a:lnTo>
                <a:lnTo>
                  <a:pt x="485371" y="36181"/>
                </a:lnTo>
                <a:lnTo>
                  <a:pt x="539139" y="20626"/>
                </a:lnTo>
                <a:lnTo>
                  <a:pt x="594568" y="9289"/>
                </a:lnTo>
                <a:lnTo>
                  <a:pt x="651474" y="2352"/>
                </a:lnTo>
                <a:lnTo>
                  <a:pt x="709676" y="0"/>
                </a:lnTo>
                <a:lnTo>
                  <a:pt x="767877" y="2352"/>
                </a:lnTo>
                <a:lnTo>
                  <a:pt x="824783" y="9289"/>
                </a:lnTo>
                <a:lnTo>
                  <a:pt x="880212" y="20626"/>
                </a:lnTo>
                <a:lnTo>
                  <a:pt x="933980" y="36181"/>
                </a:lnTo>
                <a:lnTo>
                  <a:pt x="985904" y="55772"/>
                </a:lnTo>
                <a:lnTo>
                  <a:pt x="1035803" y="79216"/>
                </a:lnTo>
                <a:lnTo>
                  <a:pt x="1083493" y="106330"/>
                </a:lnTo>
                <a:lnTo>
                  <a:pt x="1128792" y="136932"/>
                </a:lnTo>
                <a:lnTo>
                  <a:pt x="1171516" y="170838"/>
                </a:lnTo>
                <a:lnTo>
                  <a:pt x="1211484" y="207867"/>
                </a:lnTo>
                <a:lnTo>
                  <a:pt x="1248513" y="247835"/>
                </a:lnTo>
                <a:lnTo>
                  <a:pt x="1282419" y="290559"/>
                </a:lnTo>
                <a:lnTo>
                  <a:pt x="1313021" y="335858"/>
                </a:lnTo>
                <a:lnTo>
                  <a:pt x="1340135" y="383548"/>
                </a:lnTo>
                <a:lnTo>
                  <a:pt x="1363579" y="433447"/>
                </a:lnTo>
                <a:lnTo>
                  <a:pt x="1383170" y="485371"/>
                </a:lnTo>
                <a:lnTo>
                  <a:pt x="1398725" y="539139"/>
                </a:lnTo>
                <a:lnTo>
                  <a:pt x="1410062" y="594568"/>
                </a:lnTo>
                <a:lnTo>
                  <a:pt x="1416999" y="651474"/>
                </a:lnTo>
                <a:lnTo>
                  <a:pt x="1419352" y="709676"/>
                </a:lnTo>
                <a:lnTo>
                  <a:pt x="1416999" y="767877"/>
                </a:lnTo>
                <a:lnTo>
                  <a:pt x="1410062" y="824783"/>
                </a:lnTo>
                <a:lnTo>
                  <a:pt x="1398725" y="880212"/>
                </a:lnTo>
                <a:lnTo>
                  <a:pt x="1383170" y="933980"/>
                </a:lnTo>
                <a:lnTo>
                  <a:pt x="1363579" y="985904"/>
                </a:lnTo>
                <a:lnTo>
                  <a:pt x="1340135" y="1035803"/>
                </a:lnTo>
                <a:lnTo>
                  <a:pt x="1313021" y="1083493"/>
                </a:lnTo>
                <a:lnTo>
                  <a:pt x="1282419" y="1128792"/>
                </a:lnTo>
                <a:lnTo>
                  <a:pt x="1248513" y="1171516"/>
                </a:lnTo>
                <a:lnTo>
                  <a:pt x="1211484" y="1211484"/>
                </a:lnTo>
                <a:lnTo>
                  <a:pt x="1171516" y="1248513"/>
                </a:lnTo>
                <a:lnTo>
                  <a:pt x="1128792" y="1282419"/>
                </a:lnTo>
                <a:lnTo>
                  <a:pt x="1083493" y="1313021"/>
                </a:lnTo>
                <a:lnTo>
                  <a:pt x="1035803" y="1340135"/>
                </a:lnTo>
                <a:lnTo>
                  <a:pt x="985904" y="1363579"/>
                </a:lnTo>
                <a:lnTo>
                  <a:pt x="933980" y="1383170"/>
                </a:lnTo>
                <a:lnTo>
                  <a:pt x="880212" y="1398725"/>
                </a:lnTo>
                <a:lnTo>
                  <a:pt x="824783" y="1410062"/>
                </a:lnTo>
                <a:lnTo>
                  <a:pt x="767877" y="1416999"/>
                </a:lnTo>
                <a:lnTo>
                  <a:pt x="709676" y="1419352"/>
                </a:lnTo>
                <a:lnTo>
                  <a:pt x="651474" y="1416999"/>
                </a:lnTo>
                <a:lnTo>
                  <a:pt x="594568" y="1410062"/>
                </a:lnTo>
                <a:lnTo>
                  <a:pt x="539139" y="1398725"/>
                </a:lnTo>
                <a:lnTo>
                  <a:pt x="485371" y="1383170"/>
                </a:lnTo>
                <a:lnTo>
                  <a:pt x="433447" y="1363579"/>
                </a:lnTo>
                <a:lnTo>
                  <a:pt x="383548" y="1340135"/>
                </a:lnTo>
                <a:lnTo>
                  <a:pt x="335858" y="1313021"/>
                </a:lnTo>
                <a:lnTo>
                  <a:pt x="290559" y="1282419"/>
                </a:lnTo>
                <a:lnTo>
                  <a:pt x="247835" y="1248513"/>
                </a:lnTo>
                <a:lnTo>
                  <a:pt x="207867" y="1211484"/>
                </a:lnTo>
                <a:lnTo>
                  <a:pt x="170838" y="1171516"/>
                </a:lnTo>
                <a:lnTo>
                  <a:pt x="136932" y="1128792"/>
                </a:lnTo>
                <a:lnTo>
                  <a:pt x="106330" y="1083493"/>
                </a:lnTo>
                <a:lnTo>
                  <a:pt x="79216" y="1035803"/>
                </a:lnTo>
                <a:lnTo>
                  <a:pt x="55772" y="985904"/>
                </a:lnTo>
                <a:lnTo>
                  <a:pt x="36181" y="933980"/>
                </a:lnTo>
                <a:lnTo>
                  <a:pt x="20626" y="880212"/>
                </a:lnTo>
                <a:lnTo>
                  <a:pt x="9289" y="824783"/>
                </a:lnTo>
                <a:lnTo>
                  <a:pt x="2352" y="767877"/>
                </a:lnTo>
                <a:lnTo>
                  <a:pt x="0" y="70967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47950" y="2172970"/>
            <a:ext cx="957580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1125">
              <a:lnSpc>
                <a:spcPts val="1430"/>
              </a:lnSpc>
            </a:pPr>
            <a:r>
              <a:rPr sz="1300" b="1" spc="-10" dirty="0">
                <a:latin typeface="Calibri"/>
                <a:cs typeface="Calibri"/>
              </a:rPr>
              <a:t>En</a:t>
            </a:r>
            <a:r>
              <a:rPr sz="1300" b="1" spc="-25" dirty="0">
                <a:latin typeface="Calibri"/>
                <a:cs typeface="Calibri"/>
              </a:rPr>
              <a:t>c</a:t>
            </a:r>
            <a:r>
              <a:rPr sz="1300" b="1" spc="-10" dirty="0">
                <a:latin typeface="Calibri"/>
                <a:cs typeface="Calibri"/>
              </a:rPr>
              <a:t>ou</a:t>
            </a:r>
            <a:r>
              <a:rPr sz="1300" b="1" spc="-40" dirty="0">
                <a:latin typeface="Calibri"/>
                <a:cs typeface="Calibri"/>
              </a:rPr>
              <a:t>r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25" dirty="0">
                <a:latin typeface="Calibri"/>
                <a:cs typeface="Calibri"/>
              </a:rPr>
              <a:t>g</a:t>
            </a:r>
            <a:r>
              <a:rPr sz="1300" b="1" spc="-10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emp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25" dirty="0">
                <a:latin typeface="Calibri"/>
                <a:cs typeface="Calibri"/>
              </a:rPr>
              <a:t>oy</a:t>
            </a:r>
            <a:r>
              <a:rPr sz="1300" b="1" spc="-15" dirty="0">
                <a:latin typeface="Calibri"/>
                <a:cs typeface="Calibri"/>
              </a:rPr>
              <a:t>ee</a:t>
            </a:r>
            <a:r>
              <a:rPr sz="1300" b="1" spc="-10" dirty="0">
                <a:latin typeface="Calibri"/>
                <a:cs typeface="Calibri"/>
              </a:rPr>
              <a:t>s</a:t>
            </a:r>
            <a:r>
              <a:rPr sz="1300" b="1" spc="25" dirty="0">
                <a:latin typeface="Calibri"/>
                <a:cs typeface="Calibri"/>
              </a:rPr>
              <a:t> </a:t>
            </a:r>
            <a:r>
              <a:rPr sz="1300" b="1" spc="-25" dirty="0">
                <a:latin typeface="Calibri"/>
                <a:cs typeface="Calibri"/>
              </a:rPr>
              <a:t>t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find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a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-15" dirty="0">
                <a:latin typeface="Calibri"/>
                <a:cs typeface="Calibri"/>
              </a:rPr>
              <a:t>me</a:t>
            </a:r>
            <a:r>
              <a:rPr sz="1300" b="1" spc="-25" dirty="0">
                <a:latin typeface="Calibri"/>
                <a:cs typeface="Calibri"/>
              </a:rPr>
              <a:t>nt</a:t>
            </a:r>
            <a:r>
              <a:rPr sz="1300" b="1" spc="-10" dirty="0">
                <a:latin typeface="Calibri"/>
                <a:cs typeface="Calibri"/>
              </a:rPr>
              <a:t>or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18</a:t>
            </a:fld>
            <a:r>
              <a:rPr sz="1800" dirty="0"/>
              <a:t>)</a:t>
            </a:r>
            <a:endParaRPr sz="180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133600"/>
            <a:ext cx="8458200" cy="403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0591"/>
            <a:ext cx="6561455" cy="210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 se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orkplac</a:t>
            </a:r>
            <a:r>
              <a:rPr sz="2400" spc="-15" dirty="0">
                <a:latin typeface="Calibri"/>
                <a:cs typeface="Calibri"/>
              </a:rPr>
              <a:t>e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t.</a:t>
            </a:r>
            <a:r>
              <a:rPr sz="2400" spc="-15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 people?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Wingdings"/>
              <a:buChar char=""/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Disen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 peo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le?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19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2950" y="238379"/>
            <a:ext cx="6736080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ct val="100000"/>
              </a:lnSpc>
            </a:pPr>
            <a:r>
              <a:rPr sz="2200" b="1" spc="-80" dirty="0">
                <a:latin typeface="Calibri"/>
                <a:cs typeface="Calibri"/>
              </a:rPr>
              <a:t>W</a:t>
            </a:r>
            <a:r>
              <a:rPr sz="2200" b="1" spc="-60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ap-up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Discussi</a:t>
            </a:r>
            <a:r>
              <a:rPr sz="2200" b="1" spc="-10" dirty="0">
                <a:latin typeface="Calibri"/>
                <a:cs typeface="Calibri"/>
              </a:rPr>
              <a:t>on: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722745" algn="l"/>
              </a:tabLst>
            </a:pPr>
            <a:r>
              <a:rPr sz="2200" b="1" u="heavy" spc="-130" dirty="0">
                <a:latin typeface="Calibri"/>
                <a:cs typeface="Calibri"/>
              </a:rPr>
              <a:t> </a:t>
            </a:r>
            <a:r>
              <a:rPr sz="2200" b="1" u="heavy" spc="-15" dirty="0">
                <a:latin typeface="Calibri"/>
                <a:cs typeface="Calibri"/>
              </a:rPr>
              <a:t>E</a:t>
            </a:r>
            <a:r>
              <a:rPr sz="2200" b="1" u="heavy" spc="-25" dirty="0">
                <a:latin typeface="Calibri"/>
                <a:cs typeface="Calibri"/>
              </a:rPr>
              <a:t>n</a:t>
            </a:r>
            <a:r>
              <a:rPr sz="2200" b="1" u="heavy" spc="-50" dirty="0">
                <a:latin typeface="Calibri"/>
                <a:cs typeface="Calibri"/>
              </a:rPr>
              <a:t>g</a:t>
            </a:r>
            <a:r>
              <a:rPr sz="2200" b="1" u="heavy" spc="-10" dirty="0">
                <a:latin typeface="Calibri"/>
                <a:cs typeface="Calibri"/>
              </a:rPr>
              <a:t>agi</a:t>
            </a:r>
            <a:r>
              <a:rPr sz="2200" b="1" u="heavy" spc="-25" dirty="0">
                <a:latin typeface="Calibri"/>
                <a:cs typeface="Calibri"/>
              </a:rPr>
              <a:t>n</a:t>
            </a:r>
            <a:r>
              <a:rPr sz="2200" b="1" u="heavy" spc="-15" dirty="0">
                <a:latin typeface="Calibri"/>
                <a:cs typeface="Calibri"/>
              </a:rPr>
              <a:t>g</a:t>
            </a:r>
            <a:r>
              <a:rPr sz="2200" b="1" u="heavy" spc="-10" dirty="0">
                <a:latin typeface="Calibri"/>
                <a:cs typeface="Calibri"/>
              </a:rPr>
              <a:t> </a:t>
            </a:r>
            <a:r>
              <a:rPr sz="2200" b="1" u="heavy" spc="-25" dirty="0">
                <a:latin typeface="Calibri"/>
                <a:cs typeface="Calibri"/>
              </a:rPr>
              <a:t>a</a:t>
            </a:r>
            <a:r>
              <a:rPr sz="2200" b="1" u="heavy" spc="-15" dirty="0">
                <a:latin typeface="Calibri"/>
                <a:cs typeface="Calibri"/>
              </a:rPr>
              <a:t>nd Disen</a:t>
            </a:r>
            <a:r>
              <a:rPr sz="2200" b="1" u="heavy" spc="-55" dirty="0">
                <a:latin typeface="Calibri"/>
                <a:cs typeface="Calibri"/>
              </a:rPr>
              <a:t>g</a:t>
            </a:r>
            <a:r>
              <a:rPr sz="2200" b="1" u="heavy" spc="-10" dirty="0">
                <a:latin typeface="Calibri"/>
                <a:cs typeface="Calibri"/>
              </a:rPr>
              <a:t>agi</a:t>
            </a:r>
            <a:r>
              <a:rPr sz="2200" b="1" u="heavy" spc="-25" dirty="0">
                <a:latin typeface="Calibri"/>
                <a:cs typeface="Calibri"/>
              </a:rPr>
              <a:t>n</a:t>
            </a:r>
            <a:r>
              <a:rPr sz="2200" b="1" u="heavy" spc="-15" dirty="0">
                <a:latin typeface="Calibri"/>
                <a:cs typeface="Calibri"/>
              </a:rPr>
              <a:t>g</a:t>
            </a:r>
            <a:r>
              <a:rPr sz="2200" b="1" u="heavy" spc="-10" dirty="0">
                <a:latin typeface="Calibri"/>
                <a:cs typeface="Calibri"/>
              </a:rPr>
              <a:t> </a:t>
            </a:r>
            <a:r>
              <a:rPr sz="2200" b="1" u="heavy" spc="-15" dirty="0">
                <a:latin typeface="Calibri"/>
                <a:cs typeface="Calibri"/>
              </a:rPr>
              <a:t>Beh</a:t>
            </a:r>
            <a:r>
              <a:rPr sz="2200" b="1" u="heavy" spc="-65" dirty="0">
                <a:latin typeface="Calibri"/>
                <a:cs typeface="Calibri"/>
              </a:rPr>
              <a:t>a</a:t>
            </a:r>
            <a:r>
              <a:rPr sz="2200" b="1" u="heavy" spc="-15" dirty="0">
                <a:latin typeface="Calibri"/>
                <a:cs typeface="Calibri"/>
              </a:rPr>
              <a:t>vio</a:t>
            </a:r>
            <a:r>
              <a:rPr sz="2200" b="1" u="heavy" spc="-40" dirty="0">
                <a:latin typeface="Calibri"/>
                <a:cs typeface="Calibri"/>
              </a:rPr>
              <a:t>r</a:t>
            </a:r>
            <a:r>
              <a:rPr sz="2200" b="1" u="heavy" spc="-10" dirty="0">
                <a:latin typeface="Calibri"/>
                <a:cs typeface="Calibri"/>
              </a:rPr>
              <a:t>s</a:t>
            </a:r>
            <a:r>
              <a:rPr sz="2200" b="1" u="heavy" spc="20" dirty="0">
                <a:latin typeface="Calibri"/>
                <a:cs typeface="Calibri"/>
              </a:rPr>
              <a:t> </a:t>
            </a:r>
            <a:r>
              <a:rPr sz="2200" b="1" u="heavy" spc="-10" dirty="0">
                <a:latin typeface="Calibri"/>
                <a:cs typeface="Calibri"/>
              </a:rPr>
              <a:t>In </a:t>
            </a:r>
            <a:r>
              <a:rPr sz="2200" b="1" u="heavy" spc="-195" dirty="0">
                <a:latin typeface="Calibri"/>
                <a:cs typeface="Calibri"/>
              </a:rPr>
              <a:t>Y</a:t>
            </a:r>
            <a:r>
              <a:rPr sz="2200" b="1" u="heavy" spc="-25" dirty="0">
                <a:latin typeface="Calibri"/>
                <a:cs typeface="Calibri"/>
              </a:rPr>
              <a:t>o</a:t>
            </a:r>
            <a:r>
              <a:rPr sz="2200" b="1" u="heavy" spc="-10" dirty="0">
                <a:latin typeface="Calibri"/>
                <a:cs typeface="Calibri"/>
              </a:rPr>
              <a:t>ur</a:t>
            </a:r>
            <a:r>
              <a:rPr sz="2200" b="1" u="heavy" dirty="0">
                <a:latin typeface="Calibri"/>
                <a:cs typeface="Calibri"/>
              </a:rPr>
              <a:t> </a:t>
            </a:r>
            <a:r>
              <a:rPr sz="2200" b="1" u="heavy" spc="-105" dirty="0">
                <a:latin typeface="Calibri"/>
                <a:cs typeface="Calibri"/>
              </a:rPr>
              <a:t>W</a:t>
            </a:r>
            <a:r>
              <a:rPr sz="2200" b="1" u="heavy" spc="-25" dirty="0">
                <a:latin typeface="Calibri"/>
                <a:cs typeface="Calibri"/>
              </a:rPr>
              <a:t>o</a:t>
            </a:r>
            <a:r>
              <a:rPr sz="2200" b="1" u="heavy" spc="-15" dirty="0">
                <a:latin typeface="Calibri"/>
                <a:cs typeface="Calibri"/>
              </a:rPr>
              <a:t>rkpl</a:t>
            </a:r>
            <a:r>
              <a:rPr sz="2200" b="1" u="heavy" spc="-25" dirty="0">
                <a:latin typeface="Calibri"/>
                <a:cs typeface="Calibri"/>
              </a:rPr>
              <a:t>a</a:t>
            </a:r>
            <a:r>
              <a:rPr sz="2200" b="1" u="heavy" spc="-5" dirty="0">
                <a:latin typeface="Calibri"/>
                <a:cs typeface="Calibri"/>
              </a:rPr>
              <a:t>ce </a:t>
            </a:r>
            <a:r>
              <a:rPr sz="2200" b="1" u="heavy" dirty="0">
                <a:latin typeface="Calibri"/>
                <a:cs typeface="Calibri"/>
              </a:rPr>
              <a:t>	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995" y="999045"/>
            <a:ext cx="7828280" cy="5192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2</a:t>
            </a:fld>
            <a:r>
              <a:rPr sz="1800" dirty="0"/>
              <a:t>)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8386"/>
            <a:ext cx="8032115" cy="3929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1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shou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o:</a:t>
            </a:r>
            <a:endParaRPr sz="2800">
              <a:latin typeface="Calibri"/>
              <a:cs typeface="Calibri"/>
            </a:endParaRPr>
          </a:p>
          <a:p>
            <a:pPr marL="355600" marR="902335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fi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ani</a:t>
            </a:r>
            <a:r>
              <a:rPr sz="2800" spc="-75" dirty="0">
                <a:latin typeface="Calibri"/>
                <a:cs typeface="Calibri"/>
              </a:rPr>
              <a:t>z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 </a:t>
            </a:r>
            <a:r>
              <a:rPr sz="2800" spc="-40" dirty="0">
                <a:latin typeface="Calibri"/>
                <a:cs typeface="Calibri"/>
              </a:rPr>
              <a:t>ef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ecti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eness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ormanc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mana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emp</a:t>
            </a:r>
            <a:r>
              <a:rPr sz="2800" spc="-30" dirty="0">
                <a:latin typeface="Calibri"/>
                <a:cs typeface="Calibri"/>
              </a:rPr>
              <a:t>lo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7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75" dirty="0">
                <a:latin typeface="Calibri"/>
                <a:cs typeface="Calibri"/>
              </a:rPr>
              <a:t>t</a:t>
            </a:r>
            <a:r>
              <a:rPr sz="2800" spc="-185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ection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Do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cult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ormance</a:t>
            </a:r>
            <a:endParaRPr sz="2800">
              <a:latin typeface="Calibri"/>
              <a:cs typeface="Calibri"/>
            </a:endParaRPr>
          </a:p>
          <a:p>
            <a:pPr marL="355600" marR="9779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Ide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tify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iso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 emp</a:t>
            </a:r>
            <a:r>
              <a:rPr sz="2800" spc="-25" dirty="0">
                <a:latin typeface="Calibri"/>
                <a:cs typeface="Calibri"/>
              </a:rPr>
              <a:t>lo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Ide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tify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egies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enhance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emp</a:t>
            </a:r>
            <a:r>
              <a:rPr sz="2800" spc="-25" dirty="0">
                <a:latin typeface="Calibri"/>
                <a:cs typeface="Calibri"/>
              </a:rPr>
              <a:t>lo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5135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0591"/>
            <a:ext cx="345249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403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9835" y="394233"/>
            <a:ext cx="12998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Q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1006009"/>
            <a:ext cx="8230870" cy="467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55650" indent="-342900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DOD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1400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25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15" dirty="0">
                <a:latin typeface="Calibri"/>
                <a:cs typeface="Calibri"/>
              </a:rPr>
              <a:t>ol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spc="-15" dirty="0">
                <a:latin typeface="Calibri"/>
                <a:cs typeface="Calibri"/>
              </a:rPr>
              <a:t>me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431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Do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ivi</a:t>
            </a:r>
            <a:r>
              <a:rPr sz="1600" i="1" dirty="0">
                <a:latin typeface="Calibri"/>
                <a:cs typeface="Calibri"/>
              </a:rPr>
              <a:t>l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n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ne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40" dirty="0">
                <a:latin typeface="Calibri"/>
                <a:cs typeface="Calibri"/>
              </a:rPr>
              <a:t>S</a:t>
            </a:r>
            <a:r>
              <a:rPr sz="1600" i="1" spc="-20" dirty="0">
                <a:latin typeface="Calibri"/>
                <a:cs typeface="Calibri"/>
              </a:rPr>
              <a:t>yst</a:t>
            </a:r>
            <a:r>
              <a:rPr sz="1600" i="1" spc="-10" dirty="0">
                <a:latin typeface="Calibri"/>
                <a:cs typeface="Calibri"/>
              </a:rPr>
              <a:t>em: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20" dirty="0">
                <a:latin typeface="Calibri"/>
                <a:cs typeface="Calibri"/>
              </a:rPr>
              <a:t>f</a:t>
            </a:r>
            <a:r>
              <a:rPr sz="1600" i="1" spc="-15" dirty="0">
                <a:latin typeface="Calibri"/>
                <a:cs typeface="Calibri"/>
              </a:rPr>
              <a:t>orman</a:t>
            </a:r>
            <a:r>
              <a:rPr sz="1600" i="1" spc="-3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 Ma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Ap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rai</a:t>
            </a:r>
            <a:r>
              <a:rPr sz="1600" i="1" spc="-15" dirty="0">
                <a:latin typeface="Calibri"/>
                <a:cs typeface="Calibri"/>
              </a:rPr>
              <a:t>sa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ram.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DOD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1400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25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15" dirty="0">
                <a:latin typeface="Calibri"/>
                <a:cs typeface="Calibri"/>
              </a:rPr>
              <a:t>ol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spc="-15" dirty="0">
                <a:latin typeface="Calibri"/>
                <a:cs typeface="Calibri"/>
              </a:rPr>
              <a:t>me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451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Do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ivi</a:t>
            </a:r>
            <a:r>
              <a:rPr sz="1600" i="1" dirty="0">
                <a:latin typeface="Calibri"/>
                <a:cs typeface="Calibri"/>
              </a:rPr>
              <a:t>l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n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ne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40" dirty="0">
                <a:latin typeface="Calibri"/>
                <a:cs typeface="Calibri"/>
              </a:rPr>
              <a:t>S</a:t>
            </a:r>
            <a:r>
              <a:rPr sz="1600" i="1" spc="-20" dirty="0">
                <a:latin typeface="Calibri"/>
                <a:cs typeface="Calibri"/>
              </a:rPr>
              <a:t>yst</a:t>
            </a:r>
            <a:r>
              <a:rPr sz="1600" i="1" spc="-10" dirty="0">
                <a:latin typeface="Calibri"/>
                <a:cs typeface="Calibri"/>
              </a:rPr>
              <a:t>em: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Awards.</a:t>
            </a:r>
            <a:endParaRPr sz="1600">
              <a:latin typeface="Calibri"/>
              <a:cs typeface="Calibri"/>
            </a:endParaRPr>
          </a:p>
          <a:p>
            <a:pPr marL="355600" marR="314960" indent="-342900">
              <a:lnSpc>
                <a:spcPts val="1540"/>
              </a:lnSpc>
              <a:spcBef>
                <a:spcPts val="370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45" dirty="0">
                <a:latin typeface="Calibri"/>
                <a:cs typeface="Calibri"/>
              </a:rPr>
              <a:t>U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Depar</a:t>
            </a:r>
            <a:r>
              <a:rPr sz="1600" spc="-10" dirty="0">
                <a:latin typeface="Calibri"/>
                <a:cs typeface="Calibri"/>
              </a:rPr>
              <a:t>tme</a:t>
            </a:r>
            <a:r>
              <a:rPr sz="1600" spc="-30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ens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i="1" spc="-40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ep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rt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f </a:t>
            </a:r>
            <a:r>
              <a:rPr sz="1600" i="1" spc="-10" dirty="0">
                <a:latin typeface="Calibri"/>
                <a:cs typeface="Calibri"/>
              </a:rPr>
              <a:t>the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20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w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B</a:t>
            </a:r>
            <a:r>
              <a:rPr sz="1600" i="1" spc="-10" dirty="0">
                <a:latin typeface="Calibri"/>
                <a:cs typeface="Calibri"/>
              </a:rPr>
              <a:t>egin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in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5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45" dirty="0">
                <a:latin typeface="Calibri"/>
                <a:cs typeface="Calibri"/>
              </a:rPr>
              <a:t>T</a:t>
            </a:r>
            <a:r>
              <a:rPr sz="1600" i="1" spc="-10" dirty="0">
                <a:latin typeface="Calibri"/>
                <a:cs typeface="Calibri"/>
              </a:rPr>
              <a:t>ea</a:t>
            </a:r>
            <a:r>
              <a:rPr sz="1600" i="1" spc="-25" dirty="0">
                <a:latin typeface="Calibri"/>
                <a:cs typeface="Calibri"/>
              </a:rPr>
              <a:t>m</a:t>
            </a:r>
            <a:r>
              <a:rPr sz="1600" i="1" spc="-15" dirty="0">
                <a:latin typeface="Calibri"/>
                <a:cs typeface="Calibri"/>
              </a:rPr>
              <a:t>s</a:t>
            </a:r>
            <a:r>
              <a:rPr sz="1600" i="1" spc="-5" dirty="0">
                <a:latin typeface="Calibri"/>
                <a:cs typeface="Calibri"/>
              </a:rPr>
              <a:t>:</a:t>
            </a:r>
            <a:r>
              <a:rPr sz="1600" i="1" spc="-10" dirty="0">
                <a:latin typeface="Calibri"/>
                <a:cs typeface="Calibri"/>
              </a:rPr>
              <a:t> Pr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15" dirty="0">
                <a:latin typeface="Calibri"/>
                <a:cs typeface="Calibri"/>
              </a:rPr>
              <a:t>os</a:t>
            </a:r>
            <a:r>
              <a:rPr sz="1600" i="1" spc="-20" dirty="0">
                <a:latin typeface="Calibri"/>
                <a:cs typeface="Calibri"/>
              </a:rPr>
              <a:t>a</a:t>
            </a:r>
            <a:r>
              <a:rPr sz="1600" i="1" dirty="0">
                <a:latin typeface="Calibri"/>
                <a:cs typeface="Calibri"/>
              </a:rPr>
              <a:t>ls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and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40" dirty="0">
                <a:latin typeface="Calibri"/>
                <a:cs typeface="Calibri"/>
              </a:rPr>
              <a:t>R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20" dirty="0">
                <a:latin typeface="Calibri"/>
                <a:cs typeface="Calibri"/>
              </a:rPr>
              <a:t>om</a:t>
            </a:r>
            <a:r>
              <a:rPr sz="1600" i="1" spc="-10" dirty="0">
                <a:latin typeface="Calibri"/>
                <a:cs typeface="Calibri"/>
              </a:rPr>
              <a:t>men</a:t>
            </a:r>
            <a:r>
              <a:rPr sz="1600" i="1" spc="-20" dirty="0">
                <a:latin typeface="Calibri"/>
                <a:cs typeface="Calibri"/>
              </a:rPr>
              <a:t>d</a:t>
            </a:r>
            <a:r>
              <a:rPr sz="1600" i="1" spc="-15" dirty="0">
                <a:latin typeface="Calibri"/>
                <a:cs typeface="Calibri"/>
              </a:rPr>
              <a:t>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f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r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-15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</a:t>
            </a:r>
            <a:r>
              <a:rPr sz="1600" i="1" spc="-5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s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f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ne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Auth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r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ties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n </a:t>
            </a:r>
            <a:r>
              <a:rPr sz="1600" i="1" spc="-15" dirty="0">
                <a:latin typeface="Calibri"/>
                <a:cs typeface="Calibri"/>
              </a:rPr>
              <a:t>Sec</a:t>
            </a:r>
            <a:r>
              <a:rPr sz="1600" i="1" spc="-5" dirty="0">
                <a:latin typeface="Calibri"/>
                <a:cs typeface="Calibri"/>
              </a:rPr>
              <a:t>ti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1113(</a:t>
            </a:r>
            <a:r>
              <a:rPr sz="1600" i="1" spc="-20" dirty="0">
                <a:latin typeface="Calibri"/>
                <a:cs typeface="Calibri"/>
              </a:rPr>
              <a:t>d</a:t>
            </a:r>
            <a:r>
              <a:rPr sz="1600" i="1" spc="-5" dirty="0">
                <a:latin typeface="Calibri"/>
                <a:cs typeface="Calibri"/>
              </a:rPr>
              <a:t>)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f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-15" dirty="0">
                <a:latin typeface="Calibri"/>
                <a:cs typeface="Calibri"/>
              </a:rPr>
              <a:t>h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Nat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al D</a:t>
            </a:r>
            <a:r>
              <a:rPr sz="1600" i="1" spc="-5" dirty="0">
                <a:latin typeface="Calibri"/>
                <a:cs typeface="Calibri"/>
              </a:rPr>
              <a:t>e</a:t>
            </a:r>
            <a:r>
              <a:rPr sz="1600" i="1" spc="-25" dirty="0">
                <a:latin typeface="Calibri"/>
                <a:cs typeface="Calibri"/>
              </a:rPr>
              <a:t>f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ns</a:t>
            </a:r>
            <a:r>
              <a:rPr sz="1600" i="1" spc="-10" dirty="0">
                <a:latin typeface="Calibri"/>
                <a:cs typeface="Calibri"/>
              </a:rPr>
              <a:t>e Auth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r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30" dirty="0">
                <a:latin typeface="Calibri"/>
                <a:cs typeface="Calibri"/>
              </a:rPr>
              <a:t>z</a:t>
            </a:r>
            <a:r>
              <a:rPr sz="1600" i="1" spc="-15" dirty="0">
                <a:latin typeface="Calibri"/>
                <a:cs typeface="Calibri"/>
              </a:rPr>
              <a:t>at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n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Act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f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r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Fi</a:t>
            </a:r>
            <a:r>
              <a:rPr sz="1600" i="1" spc="-5" dirty="0">
                <a:latin typeface="Calibri"/>
                <a:cs typeface="Calibri"/>
              </a:rPr>
              <a:t>s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20" dirty="0">
                <a:latin typeface="Calibri"/>
                <a:cs typeface="Calibri"/>
              </a:rPr>
              <a:t>Y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r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201</a:t>
            </a:r>
            <a:r>
              <a:rPr sz="1600" i="1" spc="-10" dirty="0">
                <a:latin typeface="Calibri"/>
                <a:cs typeface="Calibri"/>
              </a:rPr>
              <a:t>0</a:t>
            </a:r>
            <a:r>
              <a:rPr sz="1600" i="1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85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ashi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.: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ov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5" dirty="0">
                <a:latin typeface="Calibri"/>
                <a:cs typeface="Calibri"/>
              </a:rPr>
              <a:t>be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2011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355600" marR="149225" indent="-342900">
              <a:lnSpc>
                <a:spcPts val="1540"/>
              </a:lnSpc>
              <a:spcBef>
                <a:spcPts val="380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45" dirty="0">
                <a:latin typeface="Calibri"/>
                <a:cs typeface="Calibri"/>
              </a:rPr>
              <a:t>U</a:t>
            </a:r>
            <a:r>
              <a:rPr sz="1600" spc="-10" dirty="0">
                <a:latin typeface="Calibri"/>
                <a:cs typeface="Calibri"/>
              </a:rPr>
              <a:t>.S. G</a:t>
            </a:r>
            <a:r>
              <a:rPr sz="1600" spc="-25" dirty="0">
                <a:latin typeface="Calibri"/>
                <a:cs typeface="Calibri"/>
              </a:rPr>
              <a:t>ov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nme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</a:t>
            </a:r>
            <a:r>
              <a:rPr sz="1600" spc="-30" dirty="0">
                <a:latin typeface="Calibri"/>
                <a:cs typeface="Calibri"/>
              </a:rPr>
              <a:t>c</a:t>
            </a:r>
            <a:r>
              <a:rPr sz="1600" spc="-15" dirty="0">
                <a:latin typeface="Calibri"/>
                <a:cs typeface="Calibri"/>
              </a:rPr>
              <a:t>ou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ability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fic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Ad</a:t>
            </a:r>
            <a:r>
              <a:rPr sz="1600" i="1" spc="-20" dirty="0">
                <a:latin typeface="Calibri"/>
                <a:cs typeface="Calibri"/>
              </a:rPr>
              <a:t>d</a:t>
            </a:r>
            <a:r>
              <a:rPr sz="1600" i="1" spc="-5" dirty="0">
                <a:latin typeface="Calibri"/>
                <a:cs typeface="Calibri"/>
              </a:rPr>
              <a:t>iti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An</a:t>
            </a:r>
            <a:r>
              <a:rPr sz="1600" i="1" spc="-20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-20" dirty="0">
                <a:latin typeface="Calibri"/>
                <a:cs typeface="Calibri"/>
              </a:rPr>
              <a:t>y</a:t>
            </a:r>
            <a:r>
              <a:rPr sz="1600" i="1" spc="-15" dirty="0">
                <a:latin typeface="Calibri"/>
                <a:cs typeface="Calibri"/>
              </a:rPr>
              <a:t>s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0" dirty="0">
                <a:latin typeface="Calibri"/>
                <a:cs typeface="Calibri"/>
              </a:rPr>
              <a:t>s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S</a:t>
            </a:r>
            <a:r>
              <a:rPr sz="1600" i="1" spc="-20" dirty="0">
                <a:latin typeface="Calibri"/>
                <a:cs typeface="Calibri"/>
              </a:rPr>
              <a:t>h</a:t>
            </a:r>
            <a:r>
              <a:rPr sz="1600" i="1" spc="-15" dirty="0">
                <a:latin typeface="Calibri"/>
                <a:cs typeface="Calibri"/>
              </a:rPr>
              <a:t>ar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g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f 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20" dirty="0">
                <a:latin typeface="Calibri"/>
                <a:cs typeface="Calibri"/>
              </a:rPr>
              <a:t>om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s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g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r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ti</a:t>
            </a:r>
            <a:r>
              <a:rPr sz="1600" i="1" spc="-30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es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10" dirty="0">
                <a:latin typeface="Calibri"/>
                <a:cs typeface="Calibri"/>
              </a:rPr>
              <a:t>ld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Im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r</a:t>
            </a:r>
            <a:r>
              <a:rPr sz="1600" i="1" spc="-20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ve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m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-2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y</a:t>
            </a:r>
            <a:r>
              <a:rPr sz="1600" i="1" spc="-10" dirty="0">
                <a:latin typeface="Calibri"/>
                <a:cs typeface="Calibri"/>
              </a:rPr>
              <a:t>ee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45" dirty="0">
                <a:latin typeface="Calibri"/>
                <a:cs typeface="Calibri"/>
              </a:rPr>
              <a:t>P</a:t>
            </a:r>
            <a:r>
              <a:rPr sz="1600" i="1" spc="-10" dirty="0">
                <a:latin typeface="Calibri"/>
                <a:cs typeface="Calibri"/>
              </a:rPr>
              <a:t>er</a:t>
            </a:r>
            <a:r>
              <a:rPr sz="1600" i="1" spc="-20" dirty="0">
                <a:latin typeface="Calibri"/>
                <a:cs typeface="Calibri"/>
              </a:rPr>
              <a:t>f</a:t>
            </a:r>
            <a:r>
              <a:rPr sz="1600" i="1" spc="-15" dirty="0">
                <a:latin typeface="Calibri"/>
                <a:cs typeface="Calibri"/>
              </a:rPr>
              <a:t>orman</a:t>
            </a:r>
            <a:r>
              <a:rPr sz="1600" i="1" spc="-35" dirty="0">
                <a:latin typeface="Calibri"/>
                <a:cs typeface="Calibri"/>
              </a:rPr>
              <a:t>c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15" dirty="0">
                <a:latin typeface="Calibri"/>
                <a:cs typeface="Calibri"/>
              </a:rPr>
              <a:t>15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15" dirty="0">
                <a:latin typeface="Calibri"/>
                <a:cs typeface="Calibri"/>
              </a:rPr>
              <a:t>58</a:t>
            </a:r>
            <a:r>
              <a:rPr sz="1600" spc="-10" dirty="0">
                <a:latin typeface="Calibri"/>
                <a:cs typeface="Calibri"/>
              </a:rPr>
              <a:t>5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85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ashi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.:</a:t>
            </a:r>
            <a:r>
              <a:rPr sz="1600" spc="-10" dirty="0">
                <a:latin typeface="Calibri"/>
                <a:cs typeface="Calibri"/>
              </a:rPr>
              <a:t> G</a:t>
            </a:r>
            <a:r>
              <a:rPr sz="1600" spc="-25" dirty="0">
                <a:latin typeface="Calibri"/>
                <a:cs typeface="Calibri"/>
              </a:rPr>
              <a:t>ov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nme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fic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2015).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spcBef>
                <a:spcPts val="15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45" dirty="0">
                <a:latin typeface="Calibri"/>
                <a:cs typeface="Calibri"/>
              </a:rPr>
              <a:t>U</a:t>
            </a:r>
            <a:r>
              <a:rPr sz="1600" dirty="0">
                <a:latin typeface="Calibri"/>
                <a:cs typeface="Calibri"/>
              </a:rPr>
              <a:t>.S.</a:t>
            </a:r>
            <a:r>
              <a:rPr sz="1600" spc="-15" dirty="0">
                <a:latin typeface="Calibri"/>
                <a:cs typeface="Calibri"/>
              </a:rPr>
              <a:t> Me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Sy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Boa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Ma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ag</a:t>
            </a:r>
            <a:r>
              <a:rPr sz="1600" i="1" spc="-10" dirty="0">
                <a:latin typeface="Calibri"/>
                <a:cs typeface="Calibri"/>
              </a:rPr>
              <a:t>ing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f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r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ngag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3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–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5" dirty="0">
                <a:latin typeface="Calibri"/>
                <a:cs typeface="Calibri"/>
              </a:rPr>
              <a:t>m</a:t>
            </a:r>
            <a:r>
              <a:rPr sz="1600" i="1" spc="-15" dirty="0">
                <a:latin typeface="Calibri"/>
                <a:cs typeface="Calibri"/>
              </a:rPr>
              <a:t>m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25" dirty="0">
                <a:latin typeface="Calibri"/>
                <a:cs typeface="Calibri"/>
              </a:rPr>
              <a:t>c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,</a:t>
            </a:r>
            <a:r>
              <a:rPr sz="1600" i="1" spc="5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ect</a:t>
            </a:r>
            <a:r>
              <a:rPr sz="1600" i="1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5" dirty="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ts val="1730"/>
              </a:lnSpc>
            </a:pP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d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u</a:t>
            </a:r>
            <a:r>
              <a:rPr sz="1600" i="1" spc="-10" dirty="0">
                <a:latin typeface="Calibri"/>
                <a:cs typeface="Calibri"/>
              </a:rPr>
              <a:t>rage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85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ashi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25" dirty="0">
                <a:latin typeface="Calibri"/>
                <a:cs typeface="Calibri"/>
              </a:rPr>
              <a:t>ov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nme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 O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fic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20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009).</a:t>
            </a:r>
            <a:endParaRPr sz="1600">
              <a:latin typeface="Calibri"/>
              <a:cs typeface="Calibri"/>
            </a:endParaRPr>
          </a:p>
          <a:p>
            <a:pPr marL="355600" marR="28575" indent="-342900">
              <a:lnSpc>
                <a:spcPts val="1540"/>
              </a:lnSpc>
              <a:spcBef>
                <a:spcPts val="365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45" dirty="0">
                <a:latin typeface="Calibri"/>
                <a:cs typeface="Calibri"/>
              </a:rPr>
              <a:t>U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Merit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ys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Th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40" dirty="0">
                <a:latin typeface="Calibri"/>
                <a:cs typeface="Calibri"/>
              </a:rPr>
              <a:t>P</a:t>
            </a:r>
            <a:r>
              <a:rPr sz="1600" i="1" spc="-25" dirty="0">
                <a:latin typeface="Calibri"/>
                <a:cs typeface="Calibri"/>
              </a:rPr>
              <a:t>o</a:t>
            </a:r>
            <a:r>
              <a:rPr sz="1600" i="1" spc="-10" dirty="0">
                <a:latin typeface="Calibri"/>
                <a:cs typeface="Calibri"/>
              </a:rPr>
              <a:t>wer</a:t>
            </a:r>
            <a:r>
              <a:rPr sz="1600" i="1" spc="25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f </a:t>
            </a:r>
            <a:r>
              <a:rPr sz="1600" i="1" spc="-35" dirty="0">
                <a:latin typeface="Calibri"/>
                <a:cs typeface="Calibri"/>
              </a:rPr>
              <a:t>F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de</a:t>
            </a:r>
            <a:r>
              <a:rPr sz="1600" i="1" spc="-10" dirty="0">
                <a:latin typeface="Calibri"/>
                <a:cs typeface="Calibri"/>
              </a:rPr>
              <a:t>r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m</a:t>
            </a:r>
            <a:r>
              <a:rPr sz="1600" i="1" spc="-20" dirty="0">
                <a:latin typeface="Calibri"/>
                <a:cs typeface="Calibri"/>
              </a:rPr>
              <a:t>p</a:t>
            </a:r>
            <a:r>
              <a:rPr sz="1600" i="1" spc="-5" dirty="0">
                <a:latin typeface="Calibri"/>
                <a:cs typeface="Calibri"/>
              </a:rPr>
              <a:t>l</a:t>
            </a:r>
            <a:r>
              <a:rPr sz="1600" i="1" spc="-25" dirty="0">
                <a:latin typeface="Calibri"/>
                <a:cs typeface="Calibri"/>
              </a:rPr>
              <a:t>o</a:t>
            </a:r>
            <a:r>
              <a:rPr sz="1600" i="1" spc="-20" dirty="0">
                <a:latin typeface="Calibri"/>
                <a:cs typeface="Calibri"/>
              </a:rPr>
              <a:t>y</a:t>
            </a:r>
            <a:r>
              <a:rPr sz="1600" i="1" spc="-10" dirty="0">
                <a:latin typeface="Calibri"/>
                <a:cs typeface="Calibri"/>
              </a:rPr>
              <a:t>ee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E</a:t>
            </a:r>
            <a:r>
              <a:rPr sz="1600" i="1" spc="-15" dirty="0">
                <a:latin typeface="Calibri"/>
                <a:cs typeface="Calibri"/>
              </a:rPr>
              <a:t>n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5" dirty="0">
                <a:latin typeface="Calibri"/>
                <a:cs typeface="Calibri"/>
              </a:rPr>
              <a:t>a</a:t>
            </a:r>
            <a:r>
              <a:rPr sz="1600" i="1" spc="-20" dirty="0">
                <a:latin typeface="Calibri"/>
                <a:cs typeface="Calibri"/>
              </a:rPr>
              <a:t>g</a:t>
            </a:r>
            <a:r>
              <a:rPr sz="1600" i="1" spc="-10" dirty="0">
                <a:latin typeface="Calibri"/>
                <a:cs typeface="Calibri"/>
              </a:rPr>
              <a:t>eme</a:t>
            </a:r>
            <a:r>
              <a:rPr sz="1600" i="1" spc="-25" dirty="0">
                <a:latin typeface="Calibri"/>
                <a:cs typeface="Calibri"/>
              </a:rPr>
              <a:t>n</a:t>
            </a:r>
            <a:r>
              <a:rPr sz="1600" i="1" spc="-10" dirty="0">
                <a:latin typeface="Calibri"/>
                <a:cs typeface="Calibri"/>
              </a:rPr>
              <a:t>t</a:t>
            </a:r>
            <a:r>
              <a:rPr sz="1600" i="1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85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ashi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3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D</a:t>
            </a:r>
            <a:r>
              <a:rPr sz="1600" spc="-25" dirty="0">
                <a:latin typeface="Calibri"/>
                <a:cs typeface="Calibri"/>
              </a:rPr>
              <a:t>.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25" dirty="0">
                <a:latin typeface="Calibri"/>
                <a:cs typeface="Calibri"/>
              </a:rPr>
              <a:t>ov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nme</a:t>
            </a:r>
            <a:r>
              <a:rPr sz="1600" spc="-2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spc="-20" dirty="0">
                <a:latin typeface="Calibri"/>
                <a:cs typeface="Calibri"/>
              </a:rPr>
              <a:t> O</a:t>
            </a:r>
            <a:r>
              <a:rPr sz="1600" spc="-15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fic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, </a:t>
            </a:r>
            <a:r>
              <a:rPr sz="1600" spc="-20" dirty="0">
                <a:latin typeface="Calibri"/>
                <a:cs typeface="Calibri"/>
              </a:rPr>
              <a:t>2</a:t>
            </a:r>
            <a:r>
              <a:rPr sz="1600" spc="-15" dirty="0">
                <a:latin typeface="Calibri"/>
                <a:cs typeface="Calibri"/>
              </a:rPr>
              <a:t>00</a:t>
            </a:r>
            <a:r>
              <a:rPr sz="1600" dirty="0">
                <a:latin typeface="Calibri"/>
                <a:cs typeface="Calibri"/>
              </a:rPr>
              <a:t>8</a:t>
            </a:r>
            <a:r>
              <a:rPr sz="1600" spc="-10" dirty="0">
                <a:latin typeface="Calibri"/>
                <a:cs typeface="Calibri"/>
              </a:rPr>
              <a:t>).</a:t>
            </a:r>
            <a:endParaRPr sz="1600">
              <a:latin typeface="Calibri"/>
              <a:cs typeface="Calibri"/>
            </a:endParaRPr>
          </a:p>
          <a:p>
            <a:pPr marL="12700" marR="1990725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DC</a:t>
            </a:r>
            <a:r>
              <a:rPr sz="1600" spc="-1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esou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enc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eb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e: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s://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1600" u="heavy" spc="-1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cpms.osd.mi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/Subp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wB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eg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nn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s/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esou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ence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s/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DC</a:t>
            </a:r>
            <a:r>
              <a:rPr sz="1600" spc="-1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H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5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oolki</a:t>
            </a:r>
            <a:r>
              <a:rPr sz="1600" spc="-5" dirty="0">
                <a:latin typeface="Calibri"/>
                <a:cs typeface="Calibri"/>
              </a:rPr>
              <a:t>t:</a:t>
            </a:r>
            <a:endParaRPr sz="1600">
              <a:latin typeface="Calibri"/>
              <a:cs typeface="Calibri"/>
            </a:endParaRPr>
          </a:p>
          <a:p>
            <a:pPr marL="12700" marR="32384">
              <a:lnSpc>
                <a:spcPts val="1540"/>
              </a:lnSpc>
              <a:spcBef>
                <a:spcPts val="365"/>
              </a:spcBef>
            </a:pP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s://dodhri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o.cpms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osd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.mi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/Di</a:t>
            </a:r>
            <a:r>
              <a:rPr sz="160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ct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600" u="heavy" spc="-5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OPS/La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b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r-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and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Emp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y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el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ti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ons/</a:t>
            </a:r>
            <a:r>
              <a:rPr sz="160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mance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Man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60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ag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s/P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Gu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She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ts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Chec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k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li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x</a:t>
            </a:r>
            <a:endParaRPr sz="1600">
              <a:latin typeface="Calibri"/>
              <a:cs typeface="Calibri"/>
            </a:endParaRPr>
          </a:p>
          <a:p>
            <a:pPr marL="12700" marR="2042795">
              <a:lnSpc>
                <a:spcPct val="90100"/>
              </a:lnSpc>
              <a:spcBef>
                <a:spcPts val="200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DC</a:t>
            </a:r>
            <a:r>
              <a:rPr sz="1600" spc="-12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LER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w</a:t>
            </a:r>
            <a:r>
              <a:rPr sz="1600" spc="-10" dirty="0">
                <a:latin typeface="Calibri"/>
                <a:cs typeface="Calibri"/>
              </a:rPr>
              <a:t>eb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6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s://dodhri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f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o.cpms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osd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mi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/Di</a:t>
            </a:r>
            <a:r>
              <a:rPr sz="1600" u="heavy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ct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600" u="heavy" spc="-5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at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es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OPS/La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b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r-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and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Emp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y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16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el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ons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6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Ho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6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1</a:t>
            </a:r>
            <a:r>
              <a:rPr sz="16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as</a:t>
            </a:r>
            <a:r>
              <a:rPr sz="1600" u="heavy" spc="-4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4564" y="6288278"/>
            <a:ext cx="53200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agem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ABO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i="1" spc="-1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TIV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EF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T b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twe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upe</a:t>
            </a:r>
            <a:r>
              <a:rPr sz="1800" b="1" i="1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visor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mpl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dirty="0"/>
              <a:t>A</a:t>
            </a:r>
            <a:r>
              <a:rPr spc="-10" dirty="0"/>
              <a:t>d</a:t>
            </a:r>
            <a:r>
              <a:rPr dirty="0"/>
              <a:t>d</a:t>
            </a:r>
            <a:r>
              <a:rPr spc="-10" dirty="0"/>
              <a:t>it</a:t>
            </a:r>
            <a:r>
              <a:rPr spc="-20" dirty="0"/>
              <a:t>i</a:t>
            </a:r>
            <a:r>
              <a:rPr dirty="0"/>
              <a:t>onal</a:t>
            </a:r>
            <a:r>
              <a:rPr spc="-10" dirty="0"/>
              <a:t> </a:t>
            </a:r>
            <a:r>
              <a:rPr spc="-35" dirty="0"/>
              <a:t>R</a:t>
            </a:r>
            <a:r>
              <a:rPr spc="-5" dirty="0"/>
              <a:t>es</a:t>
            </a:r>
            <a:r>
              <a:rPr spc="5" dirty="0"/>
              <a:t>o</a:t>
            </a:r>
            <a:r>
              <a:rPr dirty="0"/>
              <a:t>u</a:t>
            </a:r>
            <a:r>
              <a:rPr spc="-45" dirty="0"/>
              <a:t>r</a:t>
            </a:r>
            <a:r>
              <a:rPr spc="-5" dirty="0"/>
              <a:t>c</a:t>
            </a:r>
            <a:r>
              <a:rPr dirty="0"/>
              <a:t>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8386"/>
            <a:ext cx="8032115" cy="3929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Upon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ompl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o:</a:t>
            </a:r>
            <a:endParaRPr sz="2800" dirty="0">
              <a:latin typeface="Calibri"/>
              <a:cs typeface="Calibri"/>
            </a:endParaRPr>
          </a:p>
          <a:p>
            <a:pPr marL="355600" marR="902335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fi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ani</a:t>
            </a:r>
            <a:r>
              <a:rPr sz="2800" spc="-75" dirty="0">
                <a:latin typeface="Calibri"/>
                <a:cs typeface="Calibri"/>
              </a:rPr>
              <a:t>z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 </a:t>
            </a:r>
            <a:r>
              <a:rPr sz="2800" spc="-40" dirty="0">
                <a:latin typeface="Calibri"/>
                <a:cs typeface="Calibri"/>
              </a:rPr>
              <a:t>ef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ecti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eness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ormanc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mana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emp</a:t>
            </a:r>
            <a:r>
              <a:rPr sz="2800" spc="-30" dirty="0">
                <a:latin typeface="Calibri"/>
                <a:cs typeface="Calibri"/>
              </a:rPr>
              <a:t>lo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7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75" dirty="0">
                <a:latin typeface="Calibri"/>
                <a:cs typeface="Calibri"/>
              </a:rPr>
              <a:t>t</a:t>
            </a:r>
            <a:r>
              <a:rPr sz="2800" spc="-185" dirty="0">
                <a:latin typeface="Calibri"/>
                <a:cs typeface="Calibri"/>
              </a:rPr>
              <a:t>’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ection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endParaRPr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Do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cult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ormance</a:t>
            </a:r>
            <a:endParaRPr sz="2800" dirty="0">
              <a:latin typeface="Calibri"/>
              <a:cs typeface="Calibri"/>
            </a:endParaRPr>
          </a:p>
          <a:p>
            <a:pPr marL="355600" marR="9779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Ide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tify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iso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 emp</a:t>
            </a:r>
            <a:r>
              <a:rPr sz="2800" spc="-25" dirty="0">
                <a:latin typeface="Calibri"/>
                <a:cs typeface="Calibri"/>
              </a:rPr>
              <a:t>lo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p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Ide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tify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egies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enhance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emp</a:t>
            </a:r>
            <a:r>
              <a:rPr sz="2800" spc="-25" dirty="0">
                <a:latin typeface="Calibri"/>
                <a:cs typeface="Calibri"/>
              </a:rPr>
              <a:t>lo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3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5135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055394"/>
            <a:ext cx="7938770" cy="451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 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eg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oces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 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tional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 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omplishme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a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missi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egic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oals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Wingdings"/>
              <a:buChar char=""/>
            </a:pPr>
            <a:endParaRPr sz="2000" dirty="0">
              <a:latin typeface="Times New Roman"/>
              <a:cs typeface="Times New Roman"/>
            </a:endParaRPr>
          </a:p>
          <a:p>
            <a:pPr marL="355600" marR="94615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 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fine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meet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oals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"/>
            </a:pPr>
            <a:endParaRPr sz="2000" dirty="0">
              <a:latin typeface="Times New Roman"/>
              <a:cs typeface="Times New Roman"/>
            </a:endParaRPr>
          </a:p>
          <a:p>
            <a:pPr marL="355600" marR="15748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edibili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spc="-18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anspa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8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equit</a:t>
            </a:r>
            <a:r>
              <a:rPr sz="2400" spc="-18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ability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enha</a:t>
            </a:r>
            <a:r>
              <a:rPr sz="2400" spc="-20" dirty="0">
                <a:latin typeface="Calibri"/>
                <a:cs typeface="Calibri"/>
              </a:rPr>
              <a:t>nce</a:t>
            </a:r>
            <a:r>
              <a:rPr sz="2400" spc="-15" dirty="0">
                <a:latin typeface="Calibri"/>
                <a:cs typeface="Calibri"/>
              </a:rPr>
              <a:t> 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Wingdings"/>
              <a:buChar char="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7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si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nifi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</a:p>
          <a:p>
            <a:pPr marL="3556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succ</a:t>
            </a:r>
            <a:r>
              <a:rPr sz="2400" spc="-5" dirty="0">
                <a:latin typeface="Calibri"/>
                <a:cs typeface="Calibri"/>
              </a:rPr>
              <a:t>ess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4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5430">
              <a:lnSpc>
                <a:spcPct val="100000"/>
              </a:lnSpc>
            </a:pPr>
            <a:r>
              <a:rPr sz="2200" spc="-20" dirty="0"/>
              <a:t>O</a:t>
            </a:r>
            <a:r>
              <a:rPr sz="2200" spc="-35" dirty="0"/>
              <a:t>r</a:t>
            </a:r>
            <a:r>
              <a:rPr sz="2200" spc="-50" dirty="0"/>
              <a:t>g</a:t>
            </a:r>
            <a:r>
              <a:rPr sz="2200" spc="-15" dirty="0"/>
              <a:t>a</a:t>
            </a:r>
            <a:r>
              <a:rPr sz="2200" spc="-25" dirty="0"/>
              <a:t>n</a:t>
            </a:r>
            <a:r>
              <a:rPr sz="2200" spc="-10" dirty="0"/>
              <a:t>i</a:t>
            </a:r>
            <a:r>
              <a:rPr sz="2200" spc="-35" dirty="0"/>
              <a:t>z</a:t>
            </a:r>
            <a:r>
              <a:rPr sz="2200" spc="-45" dirty="0"/>
              <a:t>a</a:t>
            </a:r>
            <a:r>
              <a:rPr sz="2200" spc="-10" dirty="0"/>
              <a:t>ti</a:t>
            </a:r>
            <a:r>
              <a:rPr sz="2200" spc="-25" dirty="0"/>
              <a:t>o</a:t>
            </a:r>
            <a:r>
              <a:rPr sz="2200" spc="-15" dirty="0"/>
              <a:t>n</a:t>
            </a:r>
            <a:r>
              <a:rPr sz="2200" spc="-25" dirty="0"/>
              <a:t>a</a:t>
            </a:r>
            <a:r>
              <a:rPr sz="2200" spc="-10" dirty="0"/>
              <a:t>l</a:t>
            </a:r>
            <a:r>
              <a:rPr sz="2200" spc="25" dirty="0"/>
              <a:t> </a:t>
            </a:r>
            <a:r>
              <a:rPr sz="2200" spc="-80" dirty="0"/>
              <a:t>E</a:t>
            </a:r>
            <a:r>
              <a:rPr sz="2200" spc="-15" dirty="0"/>
              <a:t>f</a:t>
            </a:r>
            <a:r>
              <a:rPr sz="2200" spc="-45" dirty="0"/>
              <a:t>f</a:t>
            </a:r>
            <a:r>
              <a:rPr sz="2200" spc="-15" dirty="0"/>
              <a:t>ecti</a:t>
            </a:r>
            <a:r>
              <a:rPr sz="2200" spc="-35" dirty="0"/>
              <a:t>v</a:t>
            </a:r>
            <a:r>
              <a:rPr sz="2200" spc="-20" dirty="0"/>
              <a:t>enes</a:t>
            </a:r>
            <a:r>
              <a:rPr sz="2200" spc="-10" dirty="0"/>
              <a:t>s</a:t>
            </a:r>
            <a:r>
              <a:rPr sz="2200" spc="40" dirty="0"/>
              <a:t> </a:t>
            </a:r>
            <a:r>
              <a:rPr sz="2200" spc="-15" dirty="0"/>
              <a:t>a</a:t>
            </a:r>
            <a:r>
              <a:rPr sz="2200" spc="-25" dirty="0"/>
              <a:t>n</a:t>
            </a:r>
            <a:r>
              <a:rPr sz="2200" spc="-15" dirty="0"/>
              <a:t>d</a:t>
            </a:r>
            <a:r>
              <a:rPr sz="2200" dirty="0"/>
              <a:t> </a:t>
            </a:r>
            <a:r>
              <a:rPr sz="2200" spc="-55" dirty="0"/>
              <a:t>P</a:t>
            </a:r>
            <a:r>
              <a:rPr sz="2200" spc="-15" dirty="0"/>
              <a:t>er</a:t>
            </a:r>
            <a:r>
              <a:rPr sz="2200" spc="-50" dirty="0"/>
              <a:t>f</a:t>
            </a:r>
            <a:r>
              <a:rPr sz="2200" spc="-15" dirty="0"/>
              <a:t>orm</a:t>
            </a:r>
            <a:r>
              <a:rPr sz="2200" spc="-25" dirty="0"/>
              <a:t>a</a:t>
            </a:r>
            <a:r>
              <a:rPr sz="2200" spc="-15" dirty="0"/>
              <a:t>n</a:t>
            </a:r>
            <a:r>
              <a:rPr sz="2200" dirty="0"/>
              <a:t>c</a:t>
            </a:r>
            <a:r>
              <a:rPr sz="2200" spc="-15" dirty="0"/>
              <a:t>e</a:t>
            </a:r>
            <a:r>
              <a:rPr sz="2200" spc="50" dirty="0"/>
              <a:t> </a:t>
            </a:r>
            <a:r>
              <a:rPr sz="2200" spc="-15" dirty="0"/>
              <a:t>Ma</a:t>
            </a:r>
            <a:r>
              <a:rPr sz="2200" spc="-20" dirty="0"/>
              <a:t>n</a:t>
            </a:r>
            <a:r>
              <a:rPr sz="2200" spc="-15" dirty="0"/>
              <a:t>a</a:t>
            </a:r>
            <a:r>
              <a:rPr sz="2200" spc="-45" dirty="0"/>
              <a:t>g</a:t>
            </a:r>
            <a:r>
              <a:rPr sz="2200" spc="-20" dirty="0"/>
              <a:t>eme</a:t>
            </a:r>
            <a:r>
              <a:rPr sz="2200" spc="-45" dirty="0"/>
              <a:t>n</a:t>
            </a:r>
            <a:r>
              <a:rPr sz="2200" spc="-10" dirty="0"/>
              <a:t>t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0704" y="406044"/>
            <a:ext cx="69932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latin typeface="Calibri"/>
                <a:cs typeface="Calibri"/>
              </a:rPr>
              <a:t>Em</a:t>
            </a:r>
            <a:r>
              <a:rPr sz="2200" b="1" spc="-25" dirty="0">
                <a:latin typeface="Calibri"/>
                <a:cs typeface="Calibri"/>
              </a:rPr>
              <a:t>p</a:t>
            </a:r>
            <a:r>
              <a:rPr sz="2200" b="1" spc="-10" dirty="0">
                <a:latin typeface="Calibri"/>
                <a:cs typeface="Calibri"/>
              </a:rPr>
              <a:t>l</a:t>
            </a:r>
            <a:r>
              <a:rPr sz="2200" b="1" spc="-35" dirty="0">
                <a:latin typeface="Calibri"/>
                <a:cs typeface="Calibri"/>
              </a:rPr>
              <a:t>o</a:t>
            </a:r>
            <a:r>
              <a:rPr sz="2200" b="1" spc="-40" dirty="0">
                <a:latin typeface="Calibri"/>
                <a:cs typeface="Calibri"/>
              </a:rPr>
              <a:t>y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50" dirty="0">
                <a:latin typeface="Calibri"/>
                <a:cs typeface="Calibri"/>
              </a:rPr>
              <a:t>g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45" dirty="0">
                <a:latin typeface="Calibri"/>
                <a:cs typeface="Calibri"/>
              </a:rPr>
              <a:t>g</a:t>
            </a:r>
            <a:r>
              <a:rPr sz="2200" b="1" spc="-20" dirty="0">
                <a:latin typeface="Calibri"/>
                <a:cs typeface="Calibri"/>
              </a:rPr>
              <a:t>eme</a:t>
            </a:r>
            <a:r>
              <a:rPr sz="2200" b="1" spc="-4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3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-10" dirty="0">
                <a:latin typeface="Calibri"/>
                <a:cs typeface="Calibri"/>
              </a:rPr>
              <a:t>igh</a:t>
            </a:r>
            <a:r>
              <a:rPr sz="2200" b="1" spc="-15" dirty="0">
                <a:latin typeface="Calibri"/>
                <a:cs typeface="Calibri"/>
              </a:rPr>
              <a:t>-</a:t>
            </a:r>
            <a:r>
              <a:rPr sz="2200" b="1" spc="-60" dirty="0">
                <a:latin typeface="Calibri"/>
                <a:cs typeface="Calibri"/>
              </a:rPr>
              <a:t>P</a:t>
            </a:r>
            <a:r>
              <a:rPr sz="2200" b="1" spc="-5" dirty="0">
                <a:latin typeface="Calibri"/>
                <a:cs typeface="Calibri"/>
              </a:rPr>
              <a:t>er</a:t>
            </a:r>
            <a:r>
              <a:rPr sz="2200" b="1" spc="-40" dirty="0">
                <a:latin typeface="Calibri"/>
                <a:cs typeface="Calibri"/>
              </a:rPr>
              <a:t>f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20" dirty="0">
                <a:latin typeface="Calibri"/>
                <a:cs typeface="Calibri"/>
              </a:rPr>
              <a:t>rma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5" dirty="0">
                <a:latin typeface="Calibri"/>
                <a:cs typeface="Calibri"/>
              </a:rPr>
              <a:t>c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65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vi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nme</a:t>
            </a:r>
            <a:r>
              <a:rPr sz="2200" b="1" spc="-55" dirty="0">
                <a:latin typeface="Calibri"/>
                <a:cs typeface="Calibri"/>
              </a:rPr>
              <a:t>n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0048" y="2311907"/>
            <a:ext cx="3875532" cy="3747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5535" y="2478023"/>
            <a:ext cx="2827019" cy="3051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44441" y="2589276"/>
            <a:ext cx="102933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GH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7992" y="3077336"/>
            <a:ext cx="26409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ORMANCE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2564" y="5028310"/>
            <a:ext cx="263144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ENVI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ONMENT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53149" y="3467297"/>
            <a:ext cx="1697682" cy="16135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77736" y="1181861"/>
            <a:ext cx="2479675" cy="164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6585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DIR</a:t>
            </a:r>
            <a:r>
              <a:rPr sz="2400" b="1" spc="-40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C</a:t>
            </a:r>
            <a:r>
              <a:rPr sz="2400" b="1" spc="-20" dirty="0">
                <a:latin typeface="Calibri"/>
                <a:cs typeface="Calibri"/>
              </a:rPr>
              <a:t>TIVE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299720" algn="l"/>
              </a:tabLst>
            </a:pP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w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ki</a:t>
            </a:r>
            <a:r>
              <a:rPr sz="1800" b="1" spc="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up</a:t>
            </a:r>
            <a:r>
              <a:rPr sz="1800" b="1" spc="5" dirty="0">
                <a:latin typeface="Calibri"/>
                <a:cs typeface="Calibri"/>
              </a:rPr>
              <a:t>er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s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ovi</a:t>
            </a:r>
            <a:r>
              <a:rPr sz="1800" b="1" dirty="0">
                <a:latin typeface="Calibri"/>
                <a:cs typeface="Calibri"/>
              </a:rPr>
              <a:t>de </a:t>
            </a:r>
            <a:r>
              <a:rPr sz="1800" b="1" spc="-5" dirty="0">
                <a:latin typeface="Calibri"/>
                <a:cs typeface="Calibri"/>
              </a:rPr>
              <a:t>in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tr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tion,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lo</a:t>
            </a:r>
            <a:r>
              <a:rPr sz="1800" b="1" spc="-35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es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ar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ou</a:t>
            </a:r>
            <a:r>
              <a:rPr sz="1800" b="1" spc="-10" dirty="0">
                <a:latin typeface="Calibri"/>
                <a:cs typeface="Calibri"/>
              </a:rPr>
              <a:t>t t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367" y="1746312"/>
            <a:ext cx="3486150" cy="134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w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20" dirty="0">
                <a:latin typeface="Calibri"/>
                <a:cs typeface="Calibri"/>
              </a:rPr>
              <a:t>w</a:t>
            </a:r>
            <a:r>
              <a:rPr sz="1800" b="1" spc="-4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up</a:t>
            </a:r>
            <a:r>
              <a:rPr sz="1800" b="1" spc="5" dirty="0">
                <a:latin typeface="Calibri"/>
                <a:cs typeface="Calibri"/>
              </a:rPr>
              <a:t>er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s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ovi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0" dirty="0">
                <a:latin typeface="Calibri"/>
                <a:cs typeface="Calibri"/>
              </a:rPr>
              <a:t> in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tr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ction,</a:t>
            </a:r>
            <a:r>
              <a:rPr sz="1800" b="1" spc="-5" dirty="0">
                <a:latin typeface="Calibri"/>
                <a:cs typeface="Calibri"/>
              </a:rPr>
              <a:t> bu</a:t>
            </a:r>
            <a:r>
              <a:rPr sz="1800" b="1" spc="-10" dirty="0">
                <a:latin typeface="Calibri"/>
                <a:cs typeface="Calibri"/>
              </a:rPr>
              <a:t>t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lo</a:t>
            </a:r>
            <a:r>
              <a:rPr sz="1800" b="1" spc="-35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es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co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g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f</a:t>
            </a:r>
            <a:r>
              <a:rPr sz="1800" b="1" spc="5" dirty="0">
                <a:latin typeface="Calibri"/>
                <a:cs typeface="Calibri"/>
              </a:rPr>
              <a:t>ee</a:t>
            </a:r>
            <a:r>
              <a:rPr sz="1800" b="1" spc="-5" dirty="0">
                <a:latin typeface="Calibri"/>
                <a:cs typeface="Calibri"/>
              </a:rPr>
              <a:t>db</a:t>
            </a:r>
            <a:r>
              <a:rPr sz="1800" b="1" dirty="0">
                <a:latin typeface="Calibri"/>
                <a:cs typeface="Calibri"/>
              </a:rPr>
              <a:t>ac</a:t>
            </a:r>
            <a:r>
              <a:rPr sz="1800" b="1" spc="-1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15" dirty="0">
                <a:latin typeface="Calibri"/>
                <a:cs typeface="Calibri"/>
              </a:rPr>
              <a:t>Up</a:t>
            </a:r>
            <a:r>
              <a:rPr sz="1800" b="1" spc="-35" dirty="0">
                <a:latin typeface="Calibri"/>
                <a:cs typeface="Calibri"/>
              </a:rPr>
              <a:t>w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f</a:t>
            </a:r>
            <a:r>
              <a:rPr sz="1800" b="1" spc="5" dirty="0">
                <a:latin typeface="Calibri"/>
                <a:cs typeface="Calibri"/>
              </a:rPr>
              <a:t>ee</a:t>
            </a:r>
            <a:r>
              <a:rPr sz="1800" b="1" spc="-5" dirty="0">
                <a:latin typeface="Calibri"/>
                <a:cs typeface="Calibri"/>
              </a:rPr>
              <a:t>db</a:t>
            </a:r>
            <a:r>
              <a:rPr sz="1800" b="1" dirty="0">
                <a:latin typeface="Calibri"/>
                <a:cs typeface="Calibri"/>
              </a:rPr>
              <a:t>ac</a:t>
            </a:r>
            <a:r>
              <a:rPr sz="1800" b="1" spc="-1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6907" y="1197889"/>
            <a:ext cx="210375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OLLABO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195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TI</a:t>
            </a:r>
            <a:r>
              <a:rPr sz="2400" b="1" spc="-1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31482" y="3149473"/>
            <a:ext cx="1434465" cy="1459865"/>
          </a:xfrm>
          <a:custGeom>
            <a:avLst/>
            <a:gdLst/>
            <a:ahLst/>
            <a:cxnLst/>
            <a:rect l="l" t="t" r="r" b="b"/>
            <a:pathLst>
              <a:path w="1434465" h="1459864">
                <a:moveTo>
                  <a:pt x="358521" y="742822"/>
                </a:moveTo>
                <a:lnTo>
                  <a:pt x="0" y="1101344"/>
                </a:lnTo>
                <a:lnTo>
                  <a:pt x="358521" y="1459864"/>
                </a:lnTo>
                <a:lnTo>
                  <a:pt x="358521" y="1280668"/>
                </a:lnTo>
                <a:lnTo>
                  <a:pt x="1434211" y="1280668"/>
                </a:lnTo>
                <a:lnTo>
                  <a:pt x="1434211" y="922019"/>
                </a:lnTo>
                <a:lnTo>
                  <a:pt x="358521" y="922019"/>
                </a:lnTo>
                <a:lnTo>
                  <a:pt x="358521" y="742822"/>
                </a:lnTo>
                <a:close/>
              </a:path>
              <a:path w="1434465" h="1459864">
                <a:moveTo>
                  <a:pt x="1434211" y="0"/>
                </a:moveTo>
                <a:lnTo>
                  <a:pt x="1075563" y="0"/>
                </a:lnTo>
                <a:lnTo>
                  <a:pt x="1075563" y="922019"/>
                </a:lnTo>
                <a:lnTo>
                  <a:pt x="1434211" y="922019"/>
                </a:lnTo>
                <a:lnTo>
                  <a:pt x="143421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1482" y="3149473"/>
            <a:ext cx="1434465" cy="1459865"/>
          </a:xfrm>
          <a:custGeom>
            <a:avLst/>
            <a:gdLst/>
            <a:ahLst/>
            <a:cxnLst/>
            <a:rect l="l" t="t" r="r" b="b"/>
            <a:pathLst>
              <a:path w="1434465" h="1459864">
                <a:moveTo>
                  <a:pt x="1075563" y="0"/>
                </a:moveTo>
                <a:lnTo>
                  <a:pt x="1075563" y="922019"/>
                </a:lnTo>
                <a:lnTo>
                  <a:pt x="358521" y="922019"/>
                </a:lnTo>
                <a:lnTo>
                  <a:pt x="358521" y="742822"/>
                </a:lnTo>
                <a:lnTo>
                  <a:pt x="0" y="1101344"/>
                </a:lnTo>
                <a:lnTo>
                  <a:pt x="358521" y="1459864"/>
                </a:lnTo>
                <a:lnTo>
                  <a:pt x="358521" y="1280668"/>
                </a:lnTo>
                <a:lnTo>
                  <a:pt x="1434211" y="1280668"/>
                </a:lnTo>
                <a:lnTo>
                  <a:pt x="1434211" y="0"/>
                </a:lnTo>
                <a:lnTo>
                  <a:pt x="1075563" y="0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5916" y="3149473"/>
            <a:ext cx="1628775" cy="1459865"/>
          </a:xfrm>
          <a:custGeom>
            <a:avLst/>
            <a:gdLst/>
            <a:ahLst/>
            <a:cxnLst/>
            <a:rect l="l" t="t" r="r" b="b"/>
            <a:pathLst>
              <a:path w="1628775" h="1459864">
                <a:moveTo>
                  <a:pt x="547458" y="364998"/>
                </a:moveTo>
                <a:lnTo>
                  <a:pt x="182486" y="364998"/>
                </a:lnTo>
                <a:lnTo>
                  <a:pt x="182486" y="1277365"/>
                </a:lnTo>
                <a:lnTo>
                  <a:pt x="1263357" y="1277365"/>
                </a:lnTo>
                <a:lnTo>
                  <a:pt x="1263357" y="1459864"/>
                </a:lnTo>
                <a:lnTo>
                  <a:pt x="1628355" y="1094866"/>
                </a:lnTo>
                <a:lnTo>
                  <a:pt x="1445856" y="912368"/>
                </a:lnTo>
                <a:lnTo>
                  <a:pt x="547458" y="912368"/>
                </a:lnTo>
                <a:lnTo>
                  <a:pt x="547458" y="364998"/>
                </a:lnTo>
                <a:close/>
              </a:path>
              <a:path w="1628775" h="1459864">
                <a:moveTo>
                  <a:pt x="1263357" y="729869"/>
                </a:moveTo>
                <a:lnTo>
                  <a:pt x="1263357" y="912368"/>
                </a:lnTo>
                <a:lnTo>
                  <a:pt x="1445856" y="912368"/>
                </a:lnTo>
                <a:lnTo>
                  <a:pt x="1263357" y="729869"/>
                </a:lnTo>
                <a:close/>
              </a:path>
              <a:path w="1628775" h="1459864">
                <a:moveTo>
                  <a:pt x="364959" y="0"/>
                </a:moveTo>
                <a:lnTo>
                  <a:pt x="0" y="364998"/>
                </a:lnTo>
                <a:lnTo>
                  <a:pt x="729957" y="364998"/>
                </a:lnTo>
                <a:lnTo>
                  <a:pt x="36495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5916" y="3149473"/>
            <a:ext cx="1628775" cy="1459865"/>
          </a:xfrm>
          <a:custGeom>
            <a:avLst/>
            <a:gdLst/>
            <a:ahLst/>
            <a:cxnLst/>
            <a:rect l="l" t="t" r="r" b="b"/>
            <a:pathLst>
              <a:path w="1628775" h="1459864">
                <a:moveTo>
                  <a:pt x="364959" y="0"/>
                </a:moveTo>
                <a:lnTo>
                  <a:pt x="729957" y="364998"/>
                </a:lnTo>
                <a:lnTo>
                  <a:pt x="547458" y="364998"/>
                </a:lnTo>
                <a:lnTo>
                  <a:pt x="547458" y="912368"/>
                </a:lnTo>
                <a:lnTo>
                  <a:pt x="1263357" y="912368"/>
                </a:lnTo>
                <a:lnTo>
                  <a:pt x="1263357" y="729869"/>
                </a:lnTo>
                <a:lnTo>
                  <a:pt x="1628355" y="1094866"/>
                </a:lnTo>
                <a:lnTo>
                  <a:pt x="1263357" y="1459864"/>
                </a:lnTo>
                <a:lnTo>
                  <a:pt x="1263357" y="1277365"/>
                </a:lnTo>
                <a:lnTo>
                  <a:pt x="182486" y="1277365"/>
                </a:lnTo>
                <a:lnTo>
                  <a:pt x="182486" y="364998"/>
                </a:lnTo>
                <a:lnTo>
                  <a:pt x="0" y="364998"/>
                </a:lnTo>
                <a:lnTo>
                  <a:pt x="364959" y="0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5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6855">
              <a:lnSpc>
                <a:spcPct val="100000"/>
              </a:lnSpc>
            </a:pPr>
            <a:r>
              <a:rPr spc="-5" dirty="0"/>
              <a:t>Vi</a:t>
            </a:r>
            <a:r>
              <a:rPr spc="-10" dirty="0"/>
              <a:t>d</a:t>
            </a:r>
            <a:r>
              <a:rPr spc="-5" dirty="0"/>
              <a:t>e</a:t>
            </a:r>
            <a:r>
              <a:rPr dirty="0"/>
              <a:t>o</a:t>
            </a:r>
            <a:r>
              <a:rPr spc="5" dirty="0"/>
              <a:t> </a:t>
            </a:r>
            <a:r>
              <a:rPr dirty="0">
                <a:latin typeface="Calibri"/>
                <a:cs typeface="Calibri"/>
              </a:rPr>
              <a:t>– </a:t>
            </a:r>
            <a:r>
              <a:rPr spc="-5" dirty="0"/>
              <a:t>G</a:t>
            </a:r>
            <a:r>
              <a:rPr spc="-35" dirty="0"/>
              <a:t>r</a:t>
            </a:r>
            <a:r>
              <a:rPr spc="-5" dirty="0"/>
              <a:t>e</a:t>
            </a:r>
            <a:r>
              <a:rPr spc="-20" dirty="0"/>
              <a:t>a</a:t>
            </a:r>
            <a:r>
              <a:rPr dirty="0"/>
              <a:t>t</a:t>
            </a:r>
            <a:r>
              <a:rPr spc="-15" dirty="0"/>
              <a:t>n</a:t>
            </a:r>
            <a:r>
              <a:rPr spc="-5" dirty="0"/>
              <a:t>ess</a:t>
            </a:r>
          </a:p>
        </p:txBody>
      </p:sp>
      <p:sp>
        <p:nvSpPr>
          <p:cNvPr id="3" name="object 3"/>
          <p:cNvSpPr/>
          <p:nvPr/>
        </p:nvSpPr>
        <p:spPr>
          <a:xfrm>
            <a:off x="3080004" y="1561972"/>
            <a:ext cx="3018409" cy="3312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6</a:t>
            </a:fld>
            <a:r>
              <a:rPr sz="1800" dirty="0"/>
              <a:t>)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spc="-5" dirty="0"/>
              <a:t>W</a:t>
            </a:r>
            <a:r>
              <a:rPr spc="-10" dirty="0"/>
              <a:t>h</a:t>
            </a:r>
            <a:r>
              <a:rPr spc="-25" dirty="0"/>
              <a:t>a</a:t>
            </a:r>
            <a:r>
              <a:rPr dirty="0"/>
              <a:t>t Is</a:t>
            </a:r>
            <a:r>
              <a:rPr spc="-5" dirty="0"/>
              <a:t> </a:t>
            </a: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En</a:t>
            </a:r>
            <a:r>
              <a:rPr spc="-40" dirty="0"/>
              <a:t>g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4337" y="2617342"/>
            <a:ext cx="281241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he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ened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ection among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ork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ani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ns,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peopl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 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hom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35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ork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ing </a:t>
            </a:r>
            <a:r>
              <a:rPr sz="2000" spc="-5" dirty="0">
                <a:latin typeface="Calibri"/>
                <a:cs typeface="Calibri"/>
              </a:rPr>
              <a:t>supe</a:t>
            </a:r>
            <a:r>
              <a:rPr sz="2000" spc="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994536"/>
            <a:ext cx="818451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4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.S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ection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oa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tif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x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themes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ede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 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 Th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 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4691" y="1989963"/>
            <a:ext cx="189865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1605">
              <a:lnSpc>
                <a:spcPts val="2090"/>
              </a:lnSpc>
            </a:pPr>
            <a:r>
              <a:rPr sz="1900" b="1" spc="-10" dirty="0">
                <a:latin typeface="Calibri"/>
                <a:cs typeface="Calibri"/>
              </a:rPr>
              <a:t>1.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Pride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in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on</a:t>
            </a:r>
            <a:r>
              <a:rPr sz="1900" b="1" spc="-5" dirty="0">
                <a:latin typeface="Calibri"/>
                <a:cs typeface="Calibri"/>
              </a:rPr>
              <a:t>e</a:t>
            </a:r>
            <a:r>
              <a:rPr sz="1900" b="1" spc="-110" dirty="0">
                <a:latin typeface="Calibri"/>
                <a:cs typeface="Calibri"/>
              </a:rPr>
              <a:t>’</a:t>
            </a:r>
            <a:r>
              <a:rPr sz="1900" b="1" spc="-10" dirty="0">
                <a:latin typeface="Calibri"/>
                <a:cs typeface="Calibri"/>
              </a:rPr>
              <a:t>s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25" dirty="0">
                <a:latin typeface="Calibri"/>
                <a:cs typeface="Calibri"/>
              </a:rPr>
              <a:t>w</a:t>
            </a:r>
            <a:r>
              <a:rPr sz="1900" b="1" spc="-10" dirty="0">
                <a:latin typeface="Calibri"/>
                <a:cs typeface="Calibri"/>
              </a:rPr>
              <a:t>ork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or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25" dirty="0">
                <a:latin typeface="Calibri"/>
                <a:cs typeface="Calibri"/>
              </a:rPr>
              <a:t>w</a:t>
            </a:r>
            <a:r>
              <a:rPr sz="1900" b="1" spc="-10" dirty="0">
                <a:latin typeface="Calibri"/>
                <a:cs typeface="Calibri"/>
              </a:rPr>
              <a:t>orkplace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6891" y="1594103"/>
            <a:ext cx="4639056" cy="134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5798565" y="1989963"/>
            <a:ext cx="1936114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5080" indent="-431800">
              <a:lnSpc>
                <a:spcPts val="2090"/>
              </a:lnSpc>
            </a:pPr>
            <a:r>
              <a:rPr sz="1900" b="1" spc="-10" dirty="0">
                <a:latin typeface="Calibri"/>
                <a:cs typeface="Calibri"/>
              </a:rPr>
              <a:t>4.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</a:t>
            </a:r>
            <a:r>
              <a:rPr sz="1900" b="1" spc="-20" dirty="0">
                <a:latin typeface="Calibri"/>
                <a:cs typeface="Calibri"/>
              </a:rPr>
              <a:t>a</a:t>
            </a:r>
            <a:r>
              <a:rPr sz="1900" b="1" spc="-10" dirty="0">
                <a:latin typeface="Calibri"/>
                <a:cs typeface="Calibri"/>
              </a:rPr>
              <a:t>ti</a:t>
            </a:r>
            <a:r>
              <a:rPr sz="1900" b="1" spc="-20" dirty="0">
                <a:latin typeface="Calibri"/>
                <a:cs typeface="Calibri"/>
              </a:rPr>
              <a:t>s</a:t>
            </a:r>
            <a:r>
              <a:rPr sz="1900" b="1" spc="-50" dirty="0">
                <a:latin typeface="Calibri"/>
                <a:cs typeface="Calibri"/>
              </a:rPr>
              <a:t>f</a:t>
            </a:r>
            <a:r>
              <a:rPr sz="1900" b="1" spc="-10" dirty="0">
                <a:latin typeface="Calibri"/>
                <a:cs typeface="Calibri"/>
              </a:rPr>
              <a:t>action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wi</a:t>
            </a:r>
            <a:r>
              <a:rPr sz="1900" b="1" spc="-5" dirty="0">
                <a:latin typeface="Calibri"/>
                <a:cs typeface="Calibri"/>
              </a:rPr>
              <a:t>t</a:t>
            </a:r>
            <a:r>
              <a:rPr sz="1900" b="1" spc="-15" dirty="0">
                <a:latin typeface="Calibri"/>
                <a:cs typeface="Calibri"/>
              </a:rPr>
              <a:t>h</a:t>
            </a:r>
            <a:r>
              <a:rPr sz="1900" b="1" spc="-10" dirty="0">
                <a:latin typeface="Calibri"/>
                <a:cs typeface="Calibri"/>
              </a:rPr>
              <a:t> lead</a:t>
            </a:r>
            <a:r>
              <a:rPr sz="1900" b="1" spc="-5" dirty="0">
                <a:latin typeface="Calibri"/>
                <a:cs typeface="Calibri"/>
              </a:rPr>
              <a:t>e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ship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58896" y="3064764"/>
            <a:ext cx="2211324" cy="1348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70223" y="3328923"/>
            <a:ext cx="1768475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 marR="5080" indent="-96520">
              <a:lnSpc>
                <a:spcPts val="2090"/>
              </a:lnSpc>
            </a:pPr>
            <a:r>
              <a:rPr sz="1900" b="1" spc="-10" dirty="0">
                <a:latin typeface="Calibri"/>
                <a:cs typeface="Calibri"/>
              </a:rPr>
              <a:t>2.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Op</a:t>
            </a:r>
            <a:r>
              <a:rPr sz="1900" b="1" spc="-10" dirty="0">
                <a:latin typeface="Calibri"/>
                <a:cs typeface="Calibri"/>
              </a:rPr>
              <a:t>portunity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35" dirty="0">
                <a:latin typeface="Calibri"/>
                <a:cs typeface="Calibri"/>
              </a:rPr>
              <a:t>t</a:t>
            </a:r>
            <a:r>
              <a:rPr sz="1900" b="1" spc="-15" dirty="0">
                <a:latin typeface="Calibri"/>
                <a:cs typeface="Calibri"/>
              </a:rPr>
              <a:t>o</a:t>
            </a:r>
            <a:r>
              <a:rPr sz="1900" b="1" spc="-10" dirty="0">
                <a:latin typeface="Calibri"/>
                <a:cs typeface="Calibri"/>
              </a:rPr>
              <a:t> pe</a:t>
            </a:r>
            <a:r>
              <a:rPr sz="1900" b="1" spc="-15" dirty="0">
                <a:latin typeface="Calibri"/>
                <a:cs typeface="Calibri"/>
              </a:rPr>
              <a:t>r</a:t>
            </a:r>
            <a:r>
              <a:rPr sz="1900" b="1" spc="-40" dirty="0">
                <a:latin typeface="Calibri"/>
                <a:cs typeface="Calibri"/>
              </a:rPr>
              <a:t>f</a:t>
            </a:r>
            <a:r>
              <a:rPr sz="1900" b="1" spc="-15" dirty="0">
                <a:latin typeface="Calibri"/>
                <a:cs typeface="Calibri"/>
              </a:rPr>
              <a:t>orm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25" dirty="0">
                <a:latin typeface="Calibri"/>
                <a:cs typeface="Calibri"/>
              </a:rPr>
              <a:t>w</a:t>
            </a:r>
            <a:r>
              <a:rPr sz="1900" b="1" spc="-10" dirty="0">
                <a:latin typeface="Calibri"/>
                <a:cs typeface="Calibri"/>
              </a:rPr>
              <a:t>ell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30" dirty="0">
                <a:latin typeface="Calibri"/>
                <a:cs typeface="Calibri"/>
              </a:rPr>
              <a:t>a</a:t>
            </a:r>
            <a:r>
              <a:rPr sz="1900" b="1" spc="-10" dirty="0">
                <a:latin typeface="Calibri"/>
                <a:cs typeface="Calibri"/>
              </a:rPr>
              <a:t>t</a:t>
            </a:r>
            <a:endParaRPr sz="1900">
              <a:latin typeface="Calibri"/>
              <a:cs typeface="Calibri"/>
            </a:endParaRPr>
          </a:p>
          <a:p>
            <a:pPr marL="635" algn="ctr">
              <a:lnSpc>
                <a:spcPts val="2050"/>
              </a:lnSpc>
            </a:pPr>
            <a:r>
              <a:rPr sz="1900" b="1" spc="-25" dirty="0">
                <a:latin typeface="Calibri"/>
                <a:cs typeface="Calibri"/>
              </a:rPr>
              <a:t>w</a:t>
            </a:r>
            <a:r>
              <a:rPr sz="1900" b="1" spc="-10" dirty="0">
                <a:latin typeface="Calibri"/>
                <a:cs typeface="Calibri"/>
              </a:rPr>
              <a:t>ork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20511" y="3064764"/>
            <a:ext cx="2345436" cy="1348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98565" y="3328923"/>
            <a:ext cx="1936114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2405">
              <a:lnSpc>
                <a:spcPts val="2090"/>
              </a:lnSpc>
            </a:pPr>
            <a:r>
              <a:rPr sz="1900" b="1" spc="-10" dirty="0">
                <a:latin typeface="Calibri"/>
                <a:cs typeface="Calibri"/>
              </a:rPr>
              <a:t>5.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</a:t>
            </a:r>
            <a:r>
              <a:rPr sz="1900" b="1" spc="-20" dirty="0">
                <a:latin typeface="Calibri"/>
                <a:cs typeface="Calibri"/>
              </a:rPr>
              <a:t>a</a:t>
            </a:r>
            <a:r>
              <a:rPr sz="1900" b="1" spc="-10" dirty="0">
                <a:latin typeface="Calibri"/>
                <a:cs typeface="Calibri"/>
              </a:rPr>
              <a:t>ti</a:t>
            </a:r>
            <a:r>
              <a:rPr sz="1900" b="1" spc="-20" dirty="0">
                <a:latin typeface="Calibri"/>
                <a:cs typeface="Calibri"/>
              </a:rPr>
              <a:t>s</a:t>
            </a:r>
            <a:r>
              <a:rPr sz="1900" b="1" spc="-50" dirty="0">
                <a:latin typeface="Calibri"/>
                <a:cs typeface="Calibri"/>
              </a:rPr>
              <a:t>f</a:t>
            </a:r>
            <a:r>
              <a:rPr sz="1900" b="1" spc="-10" dirty="0">
                <a:latin typeface="Calibri"/>
                <a:cs typeface="Calibri"/>
              </a:rPr>
              <a:t>action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wi</a:t>
            </a:r>
            <a:r>
              <a:rPr sz="1900" b="1" spc="-5" dirty="0">
                <a:latin typeface="Calibri"/>
                <a:cs typeface="Calibri"/>
              </a:rPr>
              <a:t>t</a:t>
            </a:r>
            <a:r>
              <a:rPr sz="1900" b="1" spc="-15" dirty="0">
                <a:latin typeface="Calibri"/>
                <a:cs typeface="Calibri"/>
              </a:rPr>
              <a:t>h</a:t>
            </a:r>
            <a:r>
              <a:rPr sz="1900" b="1" spc="-10" dirty="0">
                <a:latin typeface="Calibri"/>
                <a:cs typeface="Calibri"/>
              </a:rPr>
              <a:t> the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e</a:t>
            </a:r>
            <a:r>
              <a:rPr sz="1900" b="1" spc="-25" dirty="0">
                <a:latin typeface="Calibri"/>
                <a:cs typeface="Calibri"/>
              </a:rPr>
              <a:t>c</a:t>
            </a:r>
            <a:r>
              <a:rPr sz="1900" b="1" spc="-10" dirty="0">
                <a:latin typeface="Calibri"/>
                <a:cs typeface="Calibri"/>
              </a:rPr>
              <a:t>ogni</a:t>
            </a:r>
            <a:r>
              <a:rPr sz="1900" b="1" spc="-5" dirty="0">
                <a:latin typeface="Calibri"/>
                <a:cs typeface="Calibri"/>
              </a:rPr>
              <a:t>t</a:t>
            </a:r>
            <a:r>
              <a:rPr sz="1900" b="1" spc="-10" dirty="0">
                <a:latin typeface="Calibri"/>
                <a:cs typeface="Calibri"/>
              </a:rPr>
              <a:t>ion</a:t>
            </a:r>
            <a:endParaRPr sz="1900">
              <a:latin typeface="Calibri"/>
              <a:cs typeface="Calibri"/>
            </a:endParaRPr>
          </a:p>
          <a:p>
            <a:pPr marL="542925">
              <a:lnSpc>
                <a:spcPts val="2050"/>
              </a:lnSpc>
            </a:pP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e</a:t>
            </a:r>
            <a:r>
              <a:rPr sz="1900" b="1" spc="-15" dirty="0">
                <a:latin typeface="Calibri"/>
                <a:cs typeface="Calibri"/>
              </a:rPr>
              <a:t>c</a:t>
            </a:r>
            <a:r>
              <a:rPr sz="1900" b="1" spc="-10" dirty="0">
                <a:latin typeface="Calibri"/>
                <a:cs typeface="Calibri"/>
              </a:rPr>
              <a:t>ei</a:t>
            </a:r>
            <a:r>
              <a:rPr sz="1900" b="1" spc="-20" dirty="0">
                <a:latin typeface="Calibri"/>
                <a:cs typeface="Calibri"/>
              </a:rPr>
              <a:t>v</a:t>
            </a:r>
            <a:r>
              <a:rPr sz="1900" b="1" spc="-10" dirty="0">
                <a:latin typeface="Calibri"/>
                <a:cs typeface="Calibri"/>
              </a:rPr>
              <a:t>ed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58896" y="4533900"/>
            <a:ext cx="2189988" cy="1395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12896" y="4668011"/>
            <a:ext cx="168084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0330" algn="just">
              <a:lnSpc>
                <a:spcPts val="2090"/>
              </a:lnSpc>
            </a:pPr>
            <a:r>
              <a:rPr sz="1900" b="1" spc="-10" dirty="0">
                <a:latin typeface="Calibri"/>
                <a:cs typeface="Calibri"/>
              </a:rPr>
              <a:t>3.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P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ospe</a:t>
            </a:r>
            <a:r>
              <a:rPr sz="1900" b="1" spc="-15" dirty="0">
                <a:latin typeface="Calibri"/>
                <a:cs typeface="Calibri"/>
              </a:rPr>
              <a:t>c</a:t>
            </a:r>
            <a:r>
              <a:rPr sz="1900" b="1" spc="-10" dirty="0">
                <a:latin typeface="Calibri"/>
                <a:cs typeface="Calibri"/>
              </a:rPr>
              <a:t>t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35" dirty="0">
                <a:latin typeface="Calibri"/>
                <a:cs typeface="Calibri"/>
              </a:rPr>
              <a:t>f</a:t>
            </a:r>
            <a:r>
              <a:rPr sz="1900" b="1" spc="-10" dirty="0">
                <a:latin typeface="Calibri"/>
                <a:cs typeface="Calibri"/>
              </a:rPr>
              <a:t>or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fut</a:t>
            </a:r>
            <a:r>
              <a:rPr sz="1900" b="1" spc="-10" dirty="0">
                <a:latin typeface="Calibri"/>
                <a:cs typeface="Calibri"/>
              </a:rPr>
              <a:t>u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e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p</a:t>
            </a:r>
            <a:r>
              <a:rPr sz="1900" b="1" spc="-5" dirty="0">
                <a:latin typeface="Calibri"/>
                <a:cs typeface="Calibri"/>
              </a:rPr>
              <a:t>e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sonal and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p</a:t>
            </a:r>
            <a:r>
              <a:rPr sz="1900" b="1" spc="-35" dirty="0">
                <a:latin typeface="Calibri"/>
                <a:cs typeface="Calibri"/>
              </a:rPr>
              <a:t>r</a:t>
            </a:r>
            <a:r>
              <a:rPr sz="1900" b="1" spc="-15" dirty="0">
                <a:latin typeface="Calibri"/>
                <a:cs typeface="Calibri"/>
              </a:rPr>
              <a:t>o</a:t>
            </a:r>
            <a:r>
              <a:rPr sz="1900" b="1" spc="-50" dirty="0">
                <a:latin typeface="Calibri"/>
                <a:cs typeface="Calibri"/>
              </a:rPr>
              <a:t>f</a:t>
            </a:r>
            <a:r>
              <a:rPr sz="1900" b="1" spc="-10" dirty="0">
                <a:latin typeface="Calibri"/>
                <a:cs typeface="Calibri"/>
              </a:rPr>
              <a:t>essional</a:t>
            </a:r>
            <a:endParaRPr sz="1900">
              <a:latin typeface="Calibri"/>
              <a:cs typeface="Calibri"/>
            </a:endParaRPr>
          </a:p>
          <a:p>
            <a:pPr marL="481965">
              <a:lnSpc>
                <a:spcPts val="2050"/>
              </a:lnSpc>
            </a:pPr>
            <a:r>
              <a:rPr sz="1900" b="1" spc="-15" dirty="0">
                <a:latin typeface="Calibri"/>
                <a:cs typeface="Calibri"/>
              </a:rPr>
              <a:t>g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5" dirty="0">
                <a:latin typeface="Calibri"/>
                <a:cs typeface="Calibri"/>
              </a:rPr>
              <a:t>owth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70803" y="4533900"/>
            <a:ext cx="2238755" cy="1395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54953" y="4668011"/>
            <a:ext cx="182245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90"/>
              </a:lnSpc>
            </a:pPr>
            <a:r>
              <a:rPr sz="1900" b="1" spc="-10" dirty="0">
                <a:latin typeface="Calibri"/>
                <a:cs typeface="Calibri"/>
              </a:rPr>
              <a:t>6.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A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positi</a:t>
            </a:r>
            <a:r>
              <a:rPr sz="1900" b="1" spc="-20" dirty="0">
                <a:latin typeface="Calibri"/>
                <a:cs typeface="Calibri"/>
              </a:rPr>
              <a:t>v</a:t>
            </a:r>
            <a:r>
              <a:rPr sz="1900" b="1" spc="-10" dirty="0">
                <a:latin typeface="Calibri"/>
                <a:cs typeface="Calibri"/>
              </a:rPr>
              <a:t>e </a:t>
            </a:r>
            <a:r>
              <a:rPr sz="1900" b="1" spc="-25" dirty="0">
                <a:latin typeface="Calibri"/>
                <a:cs typeface="Calibri"/>
              </a:rPr>
              <a:t>w</a:t>
            </a:r>
            <a:r>
              <a:rPr sz="1900" b="1" spc="-10" dirty="0">
                <a:latin typeface="Calibri"/>
                <a:cs typeface="Calibri"/>
              </a:rPr>
              <a:t>ork e</a:t>
            </a:r>
            <a:r>
              <a:rPr sz="1900" b="1" spc="-40" dirty="0">
                <a:latin typeface="Calibri"/>
                <a:cs typeface="Calibri"/>
              </a:rPr>
              <a:t>n</a:t>
            </a:r>
            <a:r>
              <a:rPr sz="1900" b="1" spc="-15" dirty="0">
                <a:latin typeface="Calibri"/>
                <a:cs typeface="Calibri"/>
              </a:rPr>
              <a:t>vi</a:t>
            </a:r>
            <a:r>
              <a:rPr sz="1900" b="1" spc="-35" dirty="0">
                <a:latin typeface="Calibri"/>
                <a:cs typeface="Calibri"/>
              </a:rPr>
              <a:t>r</a:t>
            </a:r>
            <a:r>
              <a:rPr sz="1900" b="1" spc="-15" dirty="0">
                <a:latin typeface="Calibri"/>
                <a:cs typeface="Calibri"/>
              </a:rPr>
              <a:t>onme</a:t>
            </a:r>
            <a:r>
              <a:rPr sz="1900" b="1" spc="-25" dirty="0">
                <a:latin typeface="Calibri"/>
                <a:cs typeface="Calibri"/>
              </a:rPr>
              <a:t>n</a:t>
            </a:r>
            <a:r>
              <a:rPr sz="1900" b="1" spc="-10" dirty="0">
                <a:latin typeface="Calibri"/>
                <a:cs typeface="Calibri"/>
              </a:rPr>
              <a:t>t</a:t>
            </a:r>
            <a:r>
              <a:rPr sz="1900" b="1" spc="-20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wi</a:t>
            </a:r>
            <a:r>
              <a:rPr sz="1900" b="1" spc="-5" dirty="0">
                <a:latin typeface="Calibri"/>
                <a:cs typeface="Calibri"/>
              </a:rPr>
              <a:t>t</a:t>
            </a:r>
            <a:r>
              <a:rPr sz="1900" b="1" spc="-15" dirty="0">
                <a:latin typeface="Calibri"/>
                <a:cs typeface="Calibri"/>
              </a:rPr>
              <a:t>h</a:t>
            </a:r>
            <a:endParaRPr sz="1900">
              <a:latin typeface="Calibri"/>
              <a:cs typeface="Calibri"/>
            </a:endParaRPr>
          </a:p>
          <a:p>
            <a:pPr marL="398145" marR="390525" indent="4445">
              <a:lnSpc>
                <a:spcPts val="2090"/>
              </a:lnSpc>
            </a:pPr>
            <a:r>
              <a:rPr sz="1900" b="1" spc="-10" dirty="0">
                <a:latin typeface="Calibri"/>
                <a:cs typeface="Calibri"/>
              </a:rPr>
              <a:t>a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35" dirty="0">
                <a:latin typeface="Calibri"/>
                <a:cs typeface="Calibri"/>
              </a:rPr>
              <a:t>f</a:t>
            </a:r>
            <a:r>
              <a:rPr sz="1900" b="1" spc="-10" dirty="0">
                <a:latin typeface="Calibri"/>
                <a:cs typeface="Calibri"/>
              </a:rPr>
              <a:t>ocus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on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35" dirty="0">
                <a:latin typeface="Calibri"/>
                <a:cs typeface="Calibri"/>
              </a:rPr>
              <a:t>t</a:t>
            </a:r>
            <a:r>
              <a:rPr sz="1900" b="1" spc="-10" dirty="0">
                <a:latin typeface="Calibri"/>
                <a:cs typeface="Calibri"/>
              </a:rPr>
              <a:t>ea</a:t>
            </a:r>
            <a:r>
              <a:rPr sz="1900" b="1" spc="-25" dirty="0">
                <a:latin typeface="Calibri"/>
                <a:cs typeface="Calibri"/>
              </a:rPr>
              <a:t>mw</a:t>
            </a:r>
            <a:r>
              <a:rPr sz="1900" b="1" spc="-10" dirty="0">
                <a:latin typeface="Calibri"/>
                <a:cs typeface="Calibri"/>
              </a:rPr>
              <a:t>ork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04809" y="6152413"/>
            <a:ext cx="997585" cy="67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66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350" b="1" spc="-30" baseline="37037" dirty="0">
                <a:latin typeface="Calibri"/>
                <a:cs typeface="Calibri"/>
              </a:rPr>
              <a:t>A</a:t>
            </a:r>
            <a:r>
              <a:rPr sz="1350" b="1" spc="-509" baseline="37037" dirty="0">
                <a:latin typeface="Calibri"/>
                <a:cs typeface="Calibri"/>
              </a:rPr>
              <a:t>T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47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619760">
              <a:lnSpc>
                <a:spcPts val="1955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7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37915" y="5877788"/>
            <a:ext cx="52006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6385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M</a:t>
            </a:r>
            <a:r>
              <a:rPr sz="900" b="1" spc="-10" dirty="0">
                <a:latin typeface="Calibri"/>
                <a:cs typeface="Calibri"/>
              </a:rPr>
              <a:t>SP</a:t>
            </a:r>
            <a:r>
              <a:rPr sz="900" b="1" spc="-5" dirty="0">
                <a:latin typeface="Calibri"/>
                <a:cs typeface="Calibri"/>
              </a:rPr>
              <a:t>B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Sou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-5" dirty="0">
                <a:latin typeface="Calibri"/>
                <a:cs typeface="Calibri"/>
              </a:rPr>
              <a:t>c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: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Th</a:t>
            </a:r>
            <a:r>
              <a:rPr sz="900" b="1" dirty="0">
                <a:latin typeface="Calibri"/>
                <a:cs typeface="Calibri"/>
              </a:rPr>
              <a:t>e </a:t>
            </a:r>
            <a:r>
              <a:rPr sz="900" b="1" spc="-5" dirty="0">
                <a:latin typeface="Calibri"/>
                <a:cs typeface="Calibri"/>
              </a:rPr>
              <a:t>Powe</a:t>
            </a:r>
            <a:r>
              <a:rPr sz="900" b="1" dirty="0">
                <a:latin typeface="Calibri"/>
                <a:cs typeface="Calibri"/>
              </a:rPr>
              <a:t>r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dirty="0">
                <a:latin typeface="Calibri"/>
                <a:cs typeface="Calibri"/>
              </a:rPr>
              <a:t>f </a:t>
            </a:r>
            <a:r>
              <a:rPr sz="900" b="1" spc="-10" dirty="0">
                <a:latin typeface="Calibri"/>
                <a:cs typeface="Calibri"/>
              </a:rPr>
              <a:t>F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d</a:t>
            </a:r>
            <a:r>
              <a:rPr sz="900" b="1" dirty="0">
                <a:latin typeface="Calibri"/>
                <a:cs typeface="Calibri"/>
              </a:rPr>
              <a:t>er</a:t>
            </a:r>
            <a:r>
              <a:rPr sz="900" b="1" spc="-5" dirty="0">
                <a:latin typeface="Calibri"/>
                <a:cs typeface="Calibri"/>
              </a:rPr>
              <a:t>al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Emp</a:t>
            </a:r>
            <a:r>
              <a:rPr sz="900" b="1" spc="-10" dirty="0">
                <a:latin typeface="Calibri"/>
                <a:cs typeface="Calibri"/>
              </a:rPr>
              <a:t>lo</a:t>
            </a:r>
            <a:r>
              <a:rPr sz="900" b="1" spc="-5" dirty="0">
                <a:latin typeface="Calibri"/>
                <a:cs typeface="Calibri"/>
              </a:rPr>
              <a:t>y</a:t>
            </a:r>
            <a:r>
              <a:rPr sz="900" b="1" dirty="0">
                <a:latin typeface="Calibri"/>
                <a:cs typeface="Calibri"/>
              </a:rPr>
              <a:t>ee </a:t>
            </a:r>
            <a:r>
              <a:rPr sz="900" b="1" spc="-5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dirty="0">
                <a:latin typeface="Calibri"/>
                <a:cs typeface="Calibri"/>
              </a:rPr>
              <a:t>g</a:t>
            </a:r>
            <a:r>
              <a:rPr sz="900" b="1" spc="-5" dirty="0">
                <a:latin typeface="Calibri"/>
                <a:cs typeface="Calibri"/>
              </a:rPr>
              <a:t>ag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5" dirty="0">
                <a:latin typeface="Calibri"/>
                <a:cs typeface="Calibri"/>
              </a:rPr>
              <a:t>m</a:t>
            </a:r>
            <a:r>
              <a:rPr sz="900" b="1" dirty="0">
                <a:latin typeface="Calibri"/>
                <a:cs typeface="Calibri"/>
              </a:rPr>
              <a:t>e</a:t>
            </a:r>
            <a:r>
              <a:rPr sz="900" b="1" spc="-10" dirty="0">
                <a:latin typeface="Calibri"/>
                <a:cs typeface="Calibri"/>
              </a:rPr>
              <a:t>n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b</a:t>
            </a:r>
            <a:r>
              <a:rPr sz="900" b="1" spc="-5" dirty="0">
                <a:latin typeface="Calibri"/>
                <a:cs typeface="Calibri"/>
              </a:rPr>
              <a:t>y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0" dirty="0">
                <a:latin typeface="Calibri"/>
                <a:cs typeface="Calibri"/>
              </a:rPr>
              <a:t>h</a:t>
            </a:r>
            <a:r>
              <a:rPr sz="900" b="1" dirty="0">
                <a:latin typeface="Calibri"/>
                <a:cs typeface="Calibri"/>
              </a:rPr>
              <a:t>e </a:t>
            </a:r>
            <a:r>
              <a:rPr sz="900" b="1" spc="-5" dirty="0">
                <a:latin typeface="Calibri"/>
                <a:cs typeface="Calibri"/>
              </a:rPr>
              <a:t>U.</a:t>
            </a:r>
            <a:r>
              <a:rPr sz="900" b="1" spc="-15" dirty="0">
                <a:latin typeface="Calibri"/>
                <a:cs typeface="Calibri"/>
              </a:rPr>
              <a:t>S</a:t>
            </a:r>
            <a:r>
              <a:rPr sz="900" b="1" dirty="0">
                <a:latin typeface="Calibri"/>
                <a:cs typeface="Calibri"/>
              </a:rPr>
              <a:t>. Mer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spc="-5" dirty="0">
                <a:latin typeface="Calibri"/>
                <a:cs typeface="Calibri"/>
              </a:rPr>
              <a:t>t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</a:t>
            </a:r>
            <a:r>
              <a:rPr sz="900" b="1" spc="-5" dirty="0">
                <a:latin typeface="Calibri"/>
                <a:cs typeface="Calibri"/>
              </a:rPr>
              <a:t>y</a:t>
            </a:r>
            <a:r>
              <a:rPr sz="900" b="1" dirty="0">
                <a:latin typeface="Calibri"/>
                <a:cs typeface="Calibri"/>
              </a:rPr>
              <a:t>ste</a:t>
            </a:r>
            <a:r>
              <a:rPr sz="900" b="1" spc="-5" dirty="0">
                <a:latin typeface="Calibri"/>
                <a:cs typeface="Calibri"/>
              </a:rPr>
              <a:t>m</a:t>
            </a:r>
            <a:r>
              <a:rPr sz="900" b="1" dirty="0">
                <a:latin typeface="Calibri"/>
                <a:cs typeface="Calibri"/>
              </a:rPr>
              <a:t>s Pr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dirty="0">
                <a:latin typeface="Calibri"/>
                <a:cs typeface="Calibri"/>
              </a:rPr>
              <a:t>te</a:t>
            </a:r>
            <a:r>
              <a:rPr sz="900" b="1" spc="-5" dirty="0">
                <a:latin typeface="Calibri"/>
                <a:cs typeface="Calibri"/>
              </a:rPr>
              <a:t>ct</a:t>
            </a:r>
            <a:r>
              <a:rPr sz="900" b="1" spc="-10" dirty="0">
                <a:latin typeface="Calibri"/>
                <a:cs typeface="Calibri"/>
              </a:rPr>
              <a:t>io</a:t>
            </a:r>
            <a:r>
              <a:rPr sz="900" b="1" spc="-5" dirty="0">
                <a:latin typeface="Calibri"/>
                <a:cs typeface="Calibri"/>
              </a:rPr>
              <a:t>n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B</a:t>
            </a:r>
            <a:r>
              <a:rPr sz="900" b="1" spc="-10" dirty="0">
                <a:latin typeface="Calibri"/>
                <a:cs typeface="Calibri"/>
              </a:rPr>
              <a:t>o</a:t>
            </a:r>
            <a:r>
              <a:rPr sz="900" b="1" dirty="0">
                <a:latin typeface="Calibri"/>
                <a:cs typeface="Calibri"/>
              </a:rPr>
              <a:t>ar</a:t>
            </a:r>
            <a:r>
              <a:rPr sz="900" b="1" spc="-5" dirty="0">
                <a:latin typeface="Calibri"/>
                <a:cs typeface="Calibri"/>
              </a:rPr>
              <a:t>d</a:t>
            </a:r>
            <a:r>
              <a:rPr sz="900" b="1" spc="-5" dirty="0">
                <a:latin typeface="Calibri"/>
                <a:cs typeface="Calibri"/>
                <a:hlinkClick r:id="rId10"/>
              </a:rPr>
              <a:t> </a:t>
            </a:r>
            <a:r>
              <a:rPr sz="900" b="1" spc="-10" dirty="0">
                <a:latin typeface="Calibri"/>
                <a:cs typeface="Calibri"/>
                <a:hlinkClick r:id="rId10"/>
              </a:rPr>
              <a:t>h</a:t>
            </a:r>
            <a:r>
              <a:rPr sz="900" b="1" spc="-5" dirty="0">
                <a:latin typeface="Calibri"/>
                <a:cs typeface="Calibri"/>
                <a:hlinkClick r:id="rId10"/>
              </a:rPr>
              <a:t>tt</a:t>
            </a:r>
            <a:r>
              <a:rPr sz="900" b="1" spc="-10" dirty="0">
                <a:latin typeface="Calibri"/>
                <a:cs typeface="Calibri"/>
                <a:hlinkClick r:id="rId10"/>
              </a:rPr>
              <a:t>p</a:t>
            </a:r>
            <a:r>
              <a:rPr sz="900" b="1" spc="-5" dirty="0">
                <a:latin typeface="Calibri"/>
                <a:cs typeface="Calibri"/>
                <a:hlinkClick r:id="rId10"/>
              </a:rPr>
              <a:t>:</a:t>
            </a:r>
            <a:r>
              <a:rPr sz="900" b="1" spc="-10" dirty="0">
                <a:latin typeface="Calibri"/>
                <a:cs typeface="Calibri"/>
                <a:hlinkClick r:id="rId10"/>
              </a:rPr>
              <a:t>//</a:t>
            </a:r>
            <a:r>
              <a:rPr sz="900" b="1" spc="-5" dirty="0">
                <a:latin typeface="Calibri"/>
                <a:cs typeface="Calibri"/>
                <a:hlinkClick r:id="rId10"/>
              </a:rPr>
              <a:t>w</a:t>
            </a:r>
            <a:r>
              <a:rPr sz="900" b="1" dirty="0">
                <a:latin typeface="Calibri"/>
                <a:cs typeface="Calibri"/>
                <a:hlinkClick r:id="rId10"/>
              </a:rPr>
              <a:t>w</a:t>
            </a:r>
            <a:r>
              <a:rPr sz="900" b="1" spc="-10" dirty="0">
                <a:latin typeface="Calibri"/>
                <a:cs typeface="Calibri"/>
                <a:hlinkClick r:id="rId10"/>
              </a:rPr>
              <a:t>w.mspb</a:t>
            </a:r>
            <a:r>
              <a:rPr sz="900" b="1" dirty="0">
                <a:latin typeface="Calibri"/>
                <a:cs typeface="Calibri"/>
                <a:hlinkClick r:id="rId10"/>
              </a:rPr>
              <a:t>.g</a:t>
            </a:r>
            <a:r>
              <a:rPr sz="900" b="1" spc="-10" dirty="0">
                <a:latin typeface="Calibri"/>
                <a:cs typeface="Calibri"/>
                <a:hlinkClick r:id="rId10"/>
              </a:rPr>
              <a:t>ov/n</a:t>
            </a:r>
            <a:r>
              <a:rPr sz="900" b="1" dirty="0">
                <a:latin typeface="Calibri"/>
                <a:cs typeface="Calibri"/>
                <a:hlinkClick r:id="rId10"/>
              </a:rPr>
              <a:t>etsear</a:t>
            </a:r>
            <a:r>
              <a:rPr sz="900" b="1" spc="5" dirty="0">
                <a:latin typeface="Calibri"/>
                <a:cs typeface="Calibri"/>
                <a:hlinkClick r:id="rId10"/>
              </a:rPr>
              <a:t>c</a:t>
            </a:r>
            <a:r>
              <a:rPr sz="900" b="1" spc="-10" dirty="0">
                <a:latin typeface="Calibri"/>
                <a:cs typeface="Calibri"/>
                <a:hlinkClick r:id="rId10"/>
              </a:rPr>
              <a:t>h</a:t>
            </a:r>
            <a:r>
              <a:rPr sz="900" b="1" dirty="0">
                <a:latin typeface="Calibri"/>
                <a:cs typeface="Calibri"/>
                <a:hlinkClick r:id="rId10"/>
              </a:rPr>
              <a:t>/</a:t>
            </a:r>
            <a:r>
              <a:rPr sz="900" b="1" spc="5" dirty="0">
                <a:latin typeface="Calibri"/>
                <a:cs typeface="Calibri"/>
                <a:hlinkClick r:id="rId10"/>
              </a:rPr>
              <a:t>v</a:t>
            </a:r>
            <a:r>
              <a:rPr sz="900" b="1" spc="-10" dirty="0">
                <a:latin typeface="Calibri"/>
                <a:cs typeface="Calibri"/>
                <a:hlinkClick r:id="rId10"/>
              </a:rPr>
              <a:t>i</a:t>
            </a:r>
            <a:r>
              <a:rPr sz="900" b="1" dirty="0">
                <a:latin typeface="Calibri"/>
                <a:cs typeface="Calibri"/>
                <a:hlinkClick r:id="rId10"/>
              </a:rPr>
              <a:t>e</a:t>
            </a:r>
            <a:r>
              <a:rPr sz="900" b="1" spc="-15" dirty="0">
                <a:latin typeface="Calibri"/>
                <a:cs typeface="Calibri"/>
                <a:hlinkClick r:id="rId10"/>
              </a:rPr>
              <a:t>w</a:t>
            </a:r>
            <a:r>
              <a:rPr sz="900" b="1" dirty="0">
                <a:latin typeface="Calibri"/>
                <a:cs typeface="Calibri"/>
                <a:hlinkClick r:id="rId10"/>
              </a:rPr>
              <a:t>d</a:t>
            </a:r>
            <a:r>
              <a:rPr sz="900" b="1" spc="-10" dirty="0">
                <a:latin typeface="Calibri"/>
                <a:cs typeface="Calibri"/>
                <a:hlinkClick r:id="rId10"/>
              </a:rPr>
              <a:t>o</a:t>
            </a:r>
            <a:r>
              <a:rPr sz="900" b="1" spc="-5" dirty="0">
                <a:latin typeface="Calibri"/>
                <a:cs typeface="Calibri"/>
                <a:hlinkClick r:id="rId10"/>
              </a:rPr>
              <a:t>cs.</a:t>
            </a:r>
            <a:r>
              <a:rPr sz="900" b="1" spc="0" dirty="0">
                <a:latin typeface="Calibri"/>
                <a:cs typeface="Calibri"/>
                <a:hlinkClick r:id="rId10"/>
              </a:rPr>
              <a:t>a</a:t>
            </a:r>
            <a:r>
              <a:rPr sz="900" b="1" spc="-5" dirty="0">
                <a:latin typeface="Calibri"/>
                <a:cs typeface="Calibri"/>
                <a:hlinkClick r:id="rId10"/>
              </a:rPr>
              <a:t>s</a:t>
            </a:r>
            <a:r>
              <a:rPr sz="900" b="1" dirty="0">
                <a:latin typeface="Calibri"/>
                <a:cs typeface="Calibri"/>
                <a:hlinkClick r:id="rId10"/>
              </a:rPr>
              <a:t>p</a:t>
            </a:r>
            <a:r>
              <a:rPr sz="900" b="1" spc="-10" dirty="0">
                <a:latin typeface="Calibri"/>
                <a:cs typeface="Calibri"/>
                <a:hlinkClick r:id="rId10"/>
              </a:rPr>
              <a:t>x</a:t>
            </a:r>
            <a:r>
              <a:rPr sz="900" b="1" dirty="0">
                <a:latin typeface="Calibri"/>
                <a:cs typeface="Calibri"/>
                <a:hlinkClick r:id="rId10"/>
              </a:rPr>
              <a:t>?</a:t>
            </a:r>
            <a:r>
              <a:rPr sz="900" b="1" spc="-10" dirty="0">
                <a:latin typeface="Calibri"/>
                <a:cs typeface="Calibri"/>
                <a:hlinkClick r:id="rId10"/>
              </a:rPr>
              <a:t>do</a:t>
            </a:r>
            <a:r>
              <a:rPr sz="900" b="1" spc="5" dirty="0">
                <a:latin typeface="Calibri"/>
                <a:cs typeface="Calibri"/>
                <a:hlinkClick r:id="rId10"/>
              </a:rPr>
              <a:t>c</a:t>
            </a:r>
            <a:r>
              <a:rPr sz="900" b="1" dirty="0">
                <a:latin typeface="Calibri"/>
                <a:cs typeface="Calibri"/>
                <a:hlinkClick r:id="rId10"/>
              </a:rPr>
              <a:t>n</a:t>
            </a:r>
            <a:r>
              <a:rPr sz="900" b="1" spc="-10" dirty="0">
                <a:latin typeface="Calibri"/>
                <a:cs typeface="Calibri"/>
                <a:hlinkClick r:id="rId10"/>
              </a:rPr>
              <a:t>u</a:t>
            </a:r>
            <a:r>
              <a:rPr sz="900" b="1" spc="10" dirty="0">
                <a:latin typeface="Calibri"/>
                <a:cs typeface="Calibri"/>
                <a:hlinkClick r:id="rId10"/>
              </a:rPr>
              <a:t>m</a:t>
            </a:r>
            <a:r>
              <a:rPr sz="900" b="1" spc="-10" dirty="0">
                <a:latin typeface="Calibri"/>
                <a:cs typeface="Calibri"/>
                <a:hlinkClick r:id="rId10"/>
              </a:rPr>
              <a:t>b</a:t>
            </a:r>
            <a:r>
              <a:rPr sz="900" b="1" dirty="0">
                <a:latin typeface="Calibri"/>
                <a:cs typeface="Calibri"/>
                <a:hlinkClick r:id="rId10"/>
              </a:rPr>
              <a:t>er</a:t>
            </a:r>
            <a:r>
              <a:rPr sz="900" b="1" spc="-5" dirty="0">
                <a:latin typeface="Calibri"/>
                <a:cs typeface="Calibri"/>
                <a:hlinkClick r:id="rId10"/>
              </a:rPr>
              <a:t>=379024&amp;</a:t>
            </a:r>
            <a:r>
              <a:rPr sz="900" b="1" spc="-15" dirty="0">
                <a:latin typeface="Calibri"/>
                <a:cs typeface="Calibri"/>
                <a:hlinkClick r:id="rId10"/>
              </a:rPr>
              <a:t>v</a:t>
            </a:r>
            <a:r>
              <a:rPr sz="900" b="1" dirty="0">
                <a:latin typeface="Calibri"/>
                <a:cs typeface="Calibri"/>
                <a:hlinkClick r:id="rId10"/>
              </a:rPr>
              <a:t>er</a:t>
            </a:r>
            <a:r>
              <a:rPr sz="900" b="1" spc="-5" dirty="0">
                <a:latin typeface="Calibri"/>
                <a:cs typeface="Calibri"/>
                <a:hlinkClick r:id="rId10"/>
              </a:rPr>
              <a:t>s</a:t>
            </a:r>
            <a:r>
              <a:rPr sz="900" b="1" spc="-10" dirty="0">
                <a:latin typeface="Calibri"/>
                <a:cs typeface="Calibri"/>
                <a:hlinkClick r:id="rId10"/>
              </a:rPr>
              <a:t>ion</a:t>
            </a:r>
            <a:r>
              <a:rPr sz="900" b="1" spc="-5" dirty="0">
                <a:latin typeface="Calibri"/>
                <a:cs typeface="Calibri"/>
                <a:hlinkClick r:id="rId10"/>
              </a:rPr>
              <a:t>=379721&amp;a</a:t>
            </a:r>
            <a:r>
              <a:rPr sz="900" b="1" spc="-10" dirty="0">
                <a:latin typeface="Calibri"/>
                <a:cs typeface="Calibri"/>
                <a:hlinkClick r:id="rId10"/>
              </a:rPr>
              <a:t>ppli</a:t>
            </a:r>
            <a:r>
              <a:rPr sz="900" b="1" spc="5" dirty="0">
                <a:latin typeface="Calibri"/>
                <a:cs typeface="Calibri"/>
                <a:hlinkClick r:id="rId10"/>
              </a:rPr>
              <a:t>c</a:t>
            </a:r>
            <a:r>
              <a:rPr sz="900" b="1" spc="-5" dirty="0">
                <a:latin typeface="Calibri"/>
                <a:cs typeface="Calibri"/>
                <a:hlinkClick r:id="rId10"/>
              </a:rPr>
              <a:t>a</a:t>
            </a:r>
            <a:r>
              <a:rPr sz="900" b="1" spc="0" dirty="0">
                <a:latin typeface="Calibri"/>
                <a:cs typeface="Calibri"/>
                <a:hlinkClick r:id="rId10"/>
              </a:rPr>
              <a:t>t</a:t>
            </a:r>
            <a:r>
              <a:rPr sz="900" b="1" spc="-10" dirty="0">
                <a:latin typeface="Calibri"/>
                <a:cs typeface="Calibri"/>
                <a:hlinkClick r:id="rId10"/>
              </a:rPr>
              <a:t>i</a:t>
            </a:r>
            <a:r>
              <a:rPr sz="900" b="1" dirty="0">
                <a:latin typeface="Calibri"/>
                <a:cs typeface="Calibri"/>
                <a:hlinkClick r:id="rId10"/>
              </a:rPr>
              <a:t>o</a:t>
            </a:r>
            <a:r>
              <a:rPr sz="900" b="1" spc="-10" dirty="0">
                <a:latin typeface="Calibri"/>
                <a:cs typeface="Calibri"/>
                <a:hlinkClick r:id="rId10"/>
              </a:rPr>
              <a:t>n</a:t>
            </a:r>
            <a:r>
              <a:rPr sz="900" b="1" spc="5" dirty="0">
                <a:latin typeface="Calibri"/>
                <a:cs typeface="Calibri"/>
                <a:hlinkClick r:id="rId10"/>
              </a:rPr>
              <a:t>=</a:t>
            </a:r>
            <a:r>
              <a:rPr sz="900" b="1" spc="-20" dirty="0">
                <a:latin typeface="Calibri"/>
                <a:cs typeface="Calibri"/>
                <a:hlinkClick r:id="rId10"/>
              </a:rPr>
              <a:t>A</a:t>
            </a:r>
            <a:r>
              <a:rPr sz="900" b="1" dirty="0">
                <a:latin typeface="Calibri"/>
                <a:cs typeface="Calibri"/>
                <a:hlinkClick r:id="rId10"/>
              </a:rPr>
              <a:t>C</a:t>
            </a:r>
            <a:r>
              <a:rPr sz="900" b="1" spc="-10" dirty="0">
                <a:latin typeface="Calibri"/>
                <a:cs typeface="Calibri"/>
                <a:hlinkClick r:id="rId10"/>
              </a:rPr>
              <a:t>R</a:t>
            </a:r>
            <a:r>
              <a:rPr sz="900" b="1" dirty="0">
                <a:latin typeface="Calibri"/>
                <a:cs typeface="Calibri"/>
                <a:hlinkClick r:id="rId10"/>
              </a:rPr>
              <a:t>O</a:t>
            </a:r>
            <a:r>
              <a:rPr sz="900" b="1" spc="-5" dirty="0">
                <a:latin typeface="Calibri"/>
                <a:cs typeface="Calibri"/>
                <a:hlinkClick r:id="rId10"/>
              </a:rPr>
              <a:t>B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7915" y="1896070"/>
            <a:ext cx="1700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Pride in one’s work or workplace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5883" y="1434591"/>
            <a:ext cx="952500" cy="4523740"/>
          </a:xfrm>
          <a:custGeom>
            <a:avLst/>
            <a:gdLst/>
            <a:ahLst/>
            <a:cxnLst/>
            <a:rect l="l" t="t" r="r" b="b"/>
            <a:pathLst>
              <a:path w="952500" h="4523740">
                <a:moveTo>
                  <a:pt x="15367" y="0"/>
                </a:moveTo>
                <a:lnTo>
                  <a:pt x="193355" y="193000"/>
                </a:lnTo>
                <a:lnTo>
                  <a:pt x="352609" y="396475"/>
                </a:lnTo>
                <a:lnTo>
                  <a:pt x="493126" y="609259"/>
                </a:lnTo>
                <a:lnTo>
                  <a:pt x="614908" y="830190"/>
                </a:lnTo>
                <a:lnTo>
                  <a:pt x="717954" y="1058103"/>
                </a:lnTo>
                <a:lnTo>
                  <a:pt x="802265" y="1291835"/>
                </a:lnTo>
                <a:lnTo>
                  <a:pt x="867840" y="1530222"/>
                </a:lnTo>
                <a:lnTo>
                  <a:pt x="914679" y="1772099"/>
                </a:lnTo>
                <a:lnTo>
                  <a:pt x="942782" y="2016304"/>
                </a:lnTo>
                <a:lnTo>
                  <a:pt x="952150" y="2261673"/>
                </a:lnTo>
                <a:lnTo>
                  <a:pt x="942782" y="2507041"/>
                </a:lnTo>
                <a:lnTo>
                  <a:pt x="914679" y="2751244"/>
                </a:lnTo>
                <a:lnTo>
                  <a:pt x="867840" y="2993120"/>
                </a:lnTo>
                <a:lnTo>
                  <a:pt x="802265" y="3231504"/>
                </a:lnTo>
                <a:lnTo>
                  <a:pt x="717954" y="3465233"/>
                </a:lnTo>
                <a:lnTo>
                  <a:pt x="614908" y="3693142"/>
                </a:lnTo>
                <a:lnTo>
                  <a:pt x="493126" y="3914067"/>
                </a:lnTo>
                <a:lnTo>
                  <a:pt x="352609" y="4126846"/>
                </a:lnTo>
                <a:lnTo>
                  <a:pt x="193355" y="4330314"/>
                </a:lnTo>
                <a:lnTo>
                  <a:pt x="15367" y="4523308"/>
                </a:lnTo>
                <a:lnTo>
                  <a:pt x="0" y="4508017"/>
                </a:lnTo>
                <a:lnTo>
                  <a:pt x="176794" y="4316343"/>
                </a:lnTo>
                <a:lnTo>
                  <a:pt x="334979" y="4114261"/>
                </a:lnTo>
                <a:lnTo>
                  <a:pt x="474553" y="3902927"/>
                </a:lnTo>
                <a:lnTo>
                  <a:pt x="595518" y="3683497"/>
                </a:lnTo>
                <a:lnTo>
                  <a:pt x="697872" y="3457129"/>
                </a:lnTo>
                <a:lnTo>
                  <a:pt x="781617" y="3224978"/>
                </a:lnTo>
                <a:lnTo>
                  <a:pt x="846752" y="2988202"/>
                </a:lnTo>
                <a:lnTo>
                  <a:pt x="893277" y="2747956"/>
                </a:lnTo>
                <a:lnTo>
                  <a:pt x="921192" y="2505397"/>
                </a:lnTo>
                <a:lnTo>
                  <a:pt x="930497" y="2261682"/>
                </a:lnTo>
                <a:lnTo>
                  <a:pt x="921192" y="2017967"/>
                </a:lnTo>
                <a:lnTo>
                  <a:pt x="893277" y="1775409"/>
                </a:lnTo>
                <a:lnTo>
                  <a:pt x="846752" y="1535164"/>
                </a:lnTo>
                <a:lnTo>
                  <a:pt x="781617" y="1298389"/>
                </a:lnTo>
                <a:lnTo>
                  <a:pt x="697872" y="1066240"/>
                </a:lnTo>
                <a:lnTo>
                  <a:pt x="595518" y="839874"/>
                </a:lnTo>
                <a:lnTo>
                  <a:pt x="474553" y="620447"/>
                </a:lnTo>
                <a:lnTo>
                  <a:pt x="334979" y="409116"/>
                </a:lnTo>
                <a:lnTo>
                  <a:pt x="176794" y="207037"/>
                </a:lnTo>
                <a:lnTo>
                  <a:pt x="0" y="15367"/>
                </a:lnTo>
                <a:lnTo>
                  <a:pt x="15367" y="0"/>
                </a:lnTo>
                <a:close/>
              </a:path>
            </a:pathLst>
          </a:custGeom>
          <a:ln w="25399">
            <a:solidFill>
              <a:srgbClr val="3B57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4075" y="1536560"/>
            <a:ext cx="6734175" cy="431800"/>
          </a:xfrm>
          <a:custGeom>
            <a:avLst/>
            <a:gdLst/>
            <a:ahLst/>
            <a:cxnLst/>
            <a:rect l="l" t="t" r="r" b="b"/>
            <a:pathLst>
              <a:path w="6734175" h="431800">
                <a:moveTo>
                  <a:pt x="0" y="431812"/>
                </a:moveTo>
                <a:lnTo>
                  <a:pt x="6733667" y="431812"/>
                </a:lnTo>
                <a:lnTo>
                  <a:pt x="6733667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solidFill>
            <a:srgbClr val="C5C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24075" y="1536560"/>
            <a:ext cx="6734175" cy="431800"/>
          </a:xfrm>
          <a:custGeom>
            <a:avLst/>
            <a:gdLst/>
            <a:ahLst/>
            <a:cxnLst/>
            <a:rect l="l" t="t" r="r" b="b"/>
            <a:pathLst>
              <a:path w="6734175" h="431800">
                <a:moveTo>
                  <a:pt x="0" y="431812"/>
                </a:moveTo>
                <a:lnTo>
                  <a:pt x="6733667" y="431812"/>
                </a:lnTo>
                <a:lnTo>
                  <a:pt x="6733667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54655" y="1620011"/>
            <a:ext cx="17259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Do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ues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54200" y="1482597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875" y="0"/>
                </a:moveTo>
                <a:lnTo>
                  <a:pt x="226087" y="3530"/>
                </a:lnTo>
                <a:lnTo>
                  <a:pt x="184554" y="13753"/>
                </a:lnTo>
                <a:lnTo>
                  <a:pt x="145829" y="30113"/>
                </a:lnTo>
                <a:lnTo>
                  <a:pt x="110468" y="52055"/>
                </a:lnTo>
                <a:lnTo>
                  <a:pt x="79025" y="79025"/>
                </a:lnTo>
                <a:lnTo>
                  <a:pt x="52055" y="110468"/>
                </a:lnTo>
                <a:lnTo>
                  <a:pt x="30113" y="145829"/>
                </a:lnTo>
                <a:lnTo>
                  <a:pt x="13753" y="184554"/>
                </a:lnTo>
                <a:lnTo>
                  <a:pt x="3530" y="226087"/>
                </a:lnTo>
                <a:lnTo>
                  <a:pt x="0" y="269875"/>
                </a:lnTo>
                <a:lnTo>
                  <a:pt x="894" y="291998"/>
                </a:lnTo>
                <a:lnTo>
                  <a:pt x="7840" y="334704"/>
                </a:lnTo>
                <a:lnTo>
                  <a:pt x="21201" y="374890"/>
                </a:lnTo>
                <a:lnTo>
                  <a:pt x="40421" y="411999"/>
                </a:lnTo>
                <a:lnTo>
                  <a:pt x="64946" y="445475"/>
                </a:lnTo>
                <a:lnTo>
                  <a:pt x="94222" y="474760"/>
                </a:lnTo>
                <a:lnTo>
                  <a:pt x="127694" y="499298"/>
                </a:lnTo>
                <a:lnTo>
                  <a:pt x="164806" y="518531"/>
                </a:lnTo>
                <a:lnTo>
                  <a:pt x="205004" y="531902"/>
                </a:lnTo>
                <a:lnTo>
                  <a:pt x="247734" y="538854"/>
                </a:lnTo>
                <a:lnTo>
                  <a:pt x="269875" y="539750"/>
                </a:lnTo>
                <a:lnTo>
                  <a:pt x="292015" y="538854"/>
                </a:lnTo>
                <a:lnTo>
                  <a:pt x="334745" y="531902"/>
                </a:lnTo>
                <a:lnTo>
                  <a:pt x="374943" y="518531"/>
                </a:lnTo>
                <a:lnTo>
                  <a:pt x="412055" y="499298"/>
                </a:lnTo>
                <a:lnTo>
                  <a:pt x="445527" y="474760"/>
                </a:lnTo>
                <a:lnTo>
                  <a:pt x="474803" y="445475"/>
                </a:lnTo>
                <a:lnTo>
                  <a:pt x="499328" y="411999"/>
                </a:lnTo>
                <a:lnTo>
                  <a:pt x="518548" y="374890"/>
                </a:lnTo>
                <a:lnTo>
                  <a:pt x="531909" y="334704"/>
                </a:lnTo>
                <a:lnTo>
                  <a:pt x="538855" y="291998"/>
                </a:lnTo>
                <a:lnTo>
                  <a:pt x="539750" y="269875"/>
                </a:lnTo>
                <a:lnTo>
                  <a:pt x="538855" y="247734"/>
                </a:lnTo>
                <a:lnTo>
                  <a:pt x="531909" y="205004"/>
                </a:lnTo>
                <a:lnTo>
                  <a:pt x="518548" y="164806"/>
                </a:lnTo>
                <a:lnTo>
                  <a:pt x="499328" y="127694"/>
                </a:lnTo>
                <a:lnTo>
                  <a:pt x="474803" y="94222"/>
                </a:lnTo>
                <a:lnTo>
                  <a:pt x="445527" y="64946"/>
                </a:lnTo>
                <a:lnTo>
                  <a:pt x="412055" y="40421"/>
                </a:lnTo>
                <a:lnTo>
                  <a:pt x="374943" y="21201"/>
                </a:lnTo>
                <a:lnTo>
                  <a:pt x="334745" y="7840"/>
                </a:lnTo>
                <a:lnTo>
                  <a:pt x="292015" y="894"/>
                </a:lnTo>
                <a:lnTo>
                  <a:pt x="26987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4200" y="1482597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875"/>
                </a:moveTo>
                <a:lnTo>
                  <a:pt x="3530" y="226087"/>
                </a:lnTo>
                <a:lnTo>
                  <a:pt x="13753" y="184554"/>
                </a:lnTo>
                <a:lnTo>
                  <a:pt x="30113" y="145829"/>
                </a:lnTo>
                <a:lnTo>
                  <a:pt x="52055" y="110468"/>
                </a:lnTo>
                <a:lnTo>
                  <a:pt x="79025" y="79025"/>
                </a:lnTo>
                <a:lnTo>
                  <a:pt x="110468" y="52055"/>
                </a:lnTo>
                <a:lnTo>
                  <a:pt x="145829" y="30113"/>
                </a:lnTo>
                <a:lnTo>
                  <a:pt x="184554" y="13753"/>
                </a:lnTo>
                <a:lnTo>
                  <a:pt x="226087" y="3530"/>
                </a:lnTo>
                <a:lnTo>
                  <a:pt x="269875" y="0"/>
                </a:lnTo>
                <a:lnTo>
                  <a:pt x="292015" y="894"/>
                </a:lnTo>
                <a:lnTo>
                  <a:pt x="334745" y="7840"/>
                </a:lnTo>
                <a:lnTo>
                  <a:pt x="374943" y="21201"/>
                </a:lnTo>
                <a:lnTo>
                  <a:pt x="412055" y="40421"/>
                </a:lnTo>
                <a:lnTo>
                  <a:pt x="445527" y="64946"/>
                </a:lnTo>
                <a:lnTo>
                  <a:pt x="474803" y="94222"/>
                </a:lnTo>
                <a:lnTo>
                  <a:pt x="499328" y="127694"/>
                </a:lnTo>
                <a:lnTo>
                  <a:pt x="518548" y="164806"/>
                </a:lnTo>
                <a:lnTo>
                  <a:pt x="531909" y="205004"/>
                </a:lnTo>
                <a:lnTo>
                  <a:pt x="538855" y="247734"/>
                </a:lnTo>
                <a:lnTo>
                  <a:pt x="539750" y="269875"/>
                </a:lnTo>
                <a:lnTo>
                  <a:pt x="538855" y="291998"/>
                </a:lnTo>
                <a:lnTo>
                  <a:pt x="531909" y="334704"/>
                </a:lnTo>
                <a:lnTo>
                  <a:pt x="518548" y="374890"/>
                </a:lnTo>
                <a:lnTo>
                  <a:pt x="499328" y="411999"/>
                </a:lnTo>
                <a:lnTo>
                  <a:pt x="474803" y="445475"/>
                </a:lnTo>
                <a:lnTo>
                  <a:pt x="445527" y="474760"/>
                </a:lnTo>
                <a:lnTo>
                  <a:pt x="412055" y="499298"/>
                </a:lnTo>
                <a:lnTo>
                  <a:pt x="374943" y="518531"/>
                </a:lnTo>
                <a:lnTo>
                  <a:pt x="334745" y="531902"/>
                </a:lnTo>
                <a:lnTo>
                  <a:pt x="292015" y="538854"/>
                </a:lnTo>
                <a:lnTo>
                  <a:pt x="269875" y="539750"/>
                </a:lnTo>
                <a:lnTo>
                  <a:pt x="247734" y="538854"/>
                </a:lnTo>
                <a:lnTo>
                  <a:pt x="205004" y="531902"/>
                </a:lnTo>
                <a:lnTo>
                  <a:pt x="164806" y="518531"/>
                </a:lnTo>
                <a:lnTo>
                  <a:pt x="127694" y="499298"/>
                </a:lnTo>
                <a:lnTo>
                  <a:pt x="94222" y="474760"/>
                </a:lnTo>
                <a:lnTo>
                  <a:pt x="64946" y="445475"/>
                </a:lnTo>
                <a:lnTo>
                  <a:pt x="40421" y="411999"/>
                </a:lnTo>
                <a:lnTo>
                  <a:pt x="21201" y="374890"/>
                </a:lnTo>
                <a:lnTo>
                  <a:pt x="7840" y="334704"/>
                </a:lnTo>
                <a:lnTo>
                  <a:pt x="894" y="291998"/>
                </a:lnTo>
                <a:lnTo>
                  <a:pt x="0" y="269875"/>
                </a:lnTo>
                <a:close/>
              </a:path>
            </a:pathLst>
          </a:custGeom>
          <a:ln w="25400">
            <a:solidFill>
              <a:srgbClr val="4D6F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107" y="2184641"/>
            <a:ext cx="6343015" cy="431800"/>
          </a:xfrm>
          <a:custGeom>
            <a:avLst/>
            <a:gdLst/>
            <a:ahLst/>
            <a:cxnLst/>
            <a:rect l="l" t="t" r="r" b="b"/>
            <a:pathLst>
              <a:path w="6343015" h="431800">
                <a:moveTo>
                  <a:pt x="0" y="431812"/>
                </a:moveTo>
                <a:lnTo>
                  <a:pt x="6342634" y="431812"/>
                </a:lnTo>
                <a:lnTo>
                  <a:pt x="6342634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solidFill>
            <a:srgbClr val="C5C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5107" y="2184641"/>
            <a:ext cx="6343015" cy="431800"/>
          </a:xfrm>
          <a:custGeom>
            <a:avLst/>
            <a:gdLst/>
            <a:ahLst/>
            <a:cxnLst/>
            <a:rect l="l" t="t" r="r" b="b"/>
            <a:pathLst>
              <a:path w="6343015" h="431800">
                <a:moveTo>
                  <a:pt x="0" y="431812"/>
                </a:moveTo>
                <a:lnTo>
                  <a:pt x="6342634" y="431812"/>
                </a:lnTo>
                <a:lnTo>
                  <a:pt x="6342634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45689" y="2268347"/>
            <a:ext cx="21583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ani</a:t>
            </a:r>
            <a:r>
              <a:rPr sz="2000" b="1" spc="-35" dirty="0">
                <a:latin typeface="Calibri"/>
                <a:cs typeface="Calibri"/>
              </a:rPr>
              <a:t>z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tional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oals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45232" y="2130679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875" y="0"/>
                </a:moveTo>
                <a:lnTo>
                  <a:pt x="226087" y="3530"/>
                </a:lnTo>
                <a:lnTo>
                  <a:pt x="184554" y="13753"/>
                </a:lnTo>
                <a:lnTo>
                  <a:pt x="145829" y="30113"/>
                </a:lnTo>
                <a:lnTo>
                  <a:pt x="110468" y="52055"/>
                </a:lnTo>
                <a:lnTo>
                  <a:pt x="79025" y="79025"/>
                </a:lnTo>
                <a:lnTo>
                  <a:pt x="52055" y="110468"/>
                </a:lnTo>
                <a:lnTo>
                  <a:pt x="30113" y="145829"/>
                </a:lnTo>
                <a:lnTo>
                  <a:pt x="13753" y="184554"/>
                </a:lnTo>
                <a:lnTo>
                  <a:pt x="3530" y="226087"/>
                </a:lnTo>
                <a:lnTo>
                  <a:pt x="0" y="269875"/>
                </a:lnTo>
                <a:lnTo>
                  <a:pt x="894" y="292015"/>
                </a:lnTo>
                <a:lnTo>
                  <a:pt x="7840" y="334745"/>
                </a:lnTo>
                <a:lnTo>
                  <a:pt x="21201" y="374943"/>
                </a:lnTo>
                <a:lnTo>
                  <a:pt x="40421" y="412055"/>
                </a:lnTo>
                <a:lnTo>
                  <a:pt x="64946" y="445527"/>
                </a:lnTo>
                <a:lnTo>
                  <a:pt x="94222" y="474803"/>
                </a:lnTo>
                <a:lnTo>
                  <a:pt x="127694" y="499328"/>
                </a:lnTo>
                <a:lnTo>
                  <a:pt x="164806" y="518548"/>
                </a:lnTo>
                <a:lnTo>
                  <a:pt x="205004" y="531909"/>
                </a:lnTo>
                <a:lnTo>
                  <a:pt x="247734" y="538855"/>
                </a:lnTo>
                <a:lnTo>
                  <a:pt x="269875" y="539750"/>
                </a:lnTo>
                <a:lnTo>
                  <a:pt x="292015" y="538855"/>
                </a:lnTo>
                <a:lnTo>
                  <a:pt x="334745" y="531909"/>
                </a:lnTo>
                <a:lnTo>
                  <a:pt x="374943" y="518548"/>
                </a:lnTo>
                <a:lnTo>
                  <a:pt x="412055" y="499328"/>
                </a:lnTo>
                <a:lnTo>
                  <a:pt x="445527" y="474803"/>
                </a:lnTo>
                <a:lnTo>
                  <a:pt x="474803" y="445527"/>
                </a:lnTo>
                <a:lnTo>
                  <a:pt x="499328" y="412055"/>
                </a:lnTo>
                <a:lnTo>
                  <a:pt x="518548" y="374943"/>
                </a:lnTo>
                <a:lnTo>
                  <a:pt x="531909" y="334745"/>
                </a:lnTo>
                <a:lnTo>
                  <a:pt x="538855" y="292015"/>
                </a:lnTo>
                <a:lnTo>
                  <a:pt x="539750" y="269875"/>
                </a:lnTo>
                <a:lnTo>
                  <a:pt x="538855" y="247734"/>
                </a:lnTo>
                <a:lnTo>
                  <a:pt x="531909" y="205004"/>
                </a:lnTo>
                <a:lnTo>
                  <a:pt x="518548" y="164806"/>
                </a:lnTo>
                <a:lnTo>
                  <a:pt x="499328" y="127694"/>
                </a:lnTo>
                <a:lnTo>
                  <a:pt x="474803" y="94222"/>
                </a:lnTo>
                <a:lnTo>
                  <a:pt x="445527" y="64946"/>
                </a:lnTo>
                <a:lnTo>
                  <a:pt x="412055" y="40421"/>
                </a:lnTo>
                <a:lnTo>
                  <a:pt x="374943" y="21201"/>
                </a:lnTo>
                <a:lnTo>
                  <a:pt x="334745" y="7840"/>
                </a:lnTo>
                <a:lnTo>
                  <a:pt x="292015" y="894"/>
                </a:lnTo>
                <a:lnTo>
                  <a:pt x="26987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5232" y="2130679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875"/>
                </a:moveTo>
                <a:lnTo>
                  <a:pt x="3530" y="226087"/>
                </a:lnTo>
                <a:lnTo>
                  <a:pt x="13753" y="184554"/>
                </a:lnTo>
                <a:lnTo>
                  <a:pt x="30113" y="145829"/>
                </a:lnTo>
                <a:lnTo>
                  <a:pt x="52055" y="110468"/>
                </a:lnTo>
                <a:lnTo>
                  <a:pt x="79025" y="79025"/>
                </a:lnTo>
                <a:lnTo>
                  <a:pt x="110468" y="52055"/>
                </a:lnTo>
                <a:lnTo>
                  <a:pt x="145829" y="30113"/>
                </a:lnTo>
                <a:lnTo>
                  <a:pt x="184554" y="13753"/>
                </a:lnTo>
                <a:lnTo>
                  <a:pt x="226087" y="3530"/>
                </a:lnTo>
                <a:lnTo>
                  <a:pt x="269875" y="0"/>
                </a:lnTo>
                <a:lnTo>
                  <a:pt x="292015" y="894"/>
                </a:lnTo>
                <a:lnTo>
                  <a:pt x="334745" y="7840"/>
                </a:lnTo>
                <a:lnTo>
                  <a:pt x="374943" y="21201"/>
                </a:lnTo>
                <a:lnTo>
                  <a:pt x="412055" y="40421"/>
                </a:lnTo>
                <a:lnTo>
                  <a:pt x="445527" y="64946"/>
                </a:lnTo>
                <a:lnTo>
                  <a:pt x="474803" y="94222"/>
                </a:lnTo>
                <a:lnTo>
                  <a:pt x="499328" y="127694"/>
                </a:lnTo>
                <a:lnTo>
                  <a:pt x="518548" y="164806"/>
                </a:lnTo>
                <a:lnTo>
                  <a:pt x="531909" y="205004"/>
                </a:lnTo>
                <a:lnTo>
                  <a:pt x="538855" y="247734"/>
                </a:lnTo>
                <a:lnTo>
                  <a:pt x="539750" y="269875"/>
                </a:lnTo>
                <a:lnTo>
                  <a:pt x="538855" y="292015"/>
                </a:lnTo>
                <a:lnTo>
                  <a:pt x="531909" y="334745"/>
                </a:lnTo>
                <a:lnTo>
                  <a:pt x="518548" y="374943"/>
                </a:lnTo>
                <a:lnTo>
                  <a:pt x="499328" y="412055"/>
                </a:lnTo>
                <a:lnTo>
                  <a:pt x="474803" y="445527"/>
                </a:lnTo>
                <a:lnTo>
                  <a:pt x="445527" y="474803"/>
                </a:lnTo>
                <a:lnTo>
                  <a:pt x="412055" y="499328"/>
                </a:lnTo>
                <a:lnTo>
                  <a:pt x="374943" y="518548"/>
                </a:lnTo>
                <a:lnTo>
                  <a:pt x="334745" y="531909"/>
                </a:lnTo>
                <a:lnTo>
                  <a:pt x="292015" y="538855"/>
                </a:lnTo>
                <a:lnTo>
                  <a:pt x="269875" y="539750"/>
                </a:lnTo>
                <a:lnTo>
                  <a:pt x="247734" y="538855"/>
                </a:lnTo>
                <a:lnTo>
                  <a:pt x="205004" y="531909"/>
                </a:lnTo>
                <a:lnTo>
                  <a:pt x="164806" y="518548"/>
                </a:lnTo>
                <a:lnTo>
                  <a:pt x="127694" y="499328"/>
                </a:lnTo>
                <a:lnTo>
                  <a:pt x="94222" y="474803"/>
                </a:lnTo>
                <a:lnTo>
                  <a:pt x="64946" y="445527"/>
                </a:lnTo>
                <a:lnTo>
                  <a:pt x="40421" y="412055"/>
                </a:lnTo>
                <a:lnTo>
                  <a:pt x="21201" y="374943"/>
                </a:lnTo>
                <a:lnTo>
                  <a:pt x="7840" y="334745"/>
                </a:lnTo>
                <a:lnTo>
                  <a:pt x="894" y="292015"/>
                </a:lnTo>
                <a:lnTo>
                  <a:pt x="0" y="269875"/>
                </a:lnTo>
                <a:close/>
              </a:path>
            </a:pathLst>
          </a:custGeom>
          <a:ln w="25400">
            <a:solidFill>
              <a:srgbClr val="4D6F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9357" y="2832214"/>
            <a:ext cx="6128385" cy="431800"/>
          </a:xfrm>
          <a:custGeom>
            <a:avLst/>
            <a:gdLst/>
            <a:ahLst/>
            <a:cxnLst/>
            <a:rect l="l" t="t" r="r" b="b"/>
            <a:pathLst>
              <a:path w="6128384" h="431800">
                <a:moveTo>
                  <a:pt x="0" y="431812"/>
                </a:moveTo>
                <a:lnTo>
                  <a:pt x="6128258" y="431812"/>
                </a:lnTo>
                <a:lnTo>
                  <a:pt x="6128258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solidFill>
            <a:srgbClr val="C5C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9357" y="2832214"/>
            <a:ext cx="6128385" cy="431800"/>
          </a:xfrm>
          <a:custGeom>
            <a:avLst/>
            <a:gdLst/>
            <a:ahLst/>
            <a:cxnLst/>
            <a:rect l="l" t="t" r="r" b="b"/>
            <a:pathLst>
              <a:path w="6128384" h="431800">
                <a:moveTo>
                  <a:pt x="0" y="431812"/>
                </a:moveTo>
                <a:lnTo>
                  <a:pt x="6128258" y="431812"/>
                </a:lnTo>
                <a:lnTo>
                  <a:pt x="6128258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59938" y="2916047"/>
            <a:ext cx="39592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80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ork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assignm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</a:t>
            </a:r>
            <a:r>
              <a:rPr sz="2000" b="1" spc="-20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ou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ability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59482" y="2778251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875" y="0"/>
                </a:moveTo>
                <a:lnTo>
                  <a:pt x="226118" y="3534"/>
                </a:lnTo>
                <a:lnTo>
                  <a:pt x="184603" y="13765"/>
                </a:lnTo>
                <a:lnTo>
                  <a:pt x="145885" y="30137"/>
                </a:lnTo>
                <a:lnTo>
                  <a:pt x="110523" y="52092"/>
                </a:lnTo>
                <a:lnTo>
                  <a:pt x="79073" y="79073"/>
                </a:lnTo>
                <a:lnTo>
                  <a:pt x="52092" y="110523"/>
                </a:lnTo>
                <a:lnTo>
                  <a:pt x="30137" y="145885"/>
                </a:lnTo>
                <a:lnTo>
                  <a:pt x="13765" y="184603"/>
                </a:lnTo>
                <a:lnTo>
                  <a:pt x="3534" y="226118"/>
                </a:lnTo>
                <a:lnTo>
                  <a:pt x="0" y="269875"/>
                </a:lnTo>
                <a:lnTo>
                  <a:pt x="895" y="292015"/>
                </a:lnTo>
                <a:lnTo>
                  <a:pt x="7847" y="334745"/>
                </a:lnTo>
                <a:lnTo>
                  <a:pt x="21218" y="374943"/>
                </a:lnTo>
                <a:lnTo>
                  <a:pt x="40451" y="412055"/>
                </a:lnTo>
                <a:lnTo>
                  <a:pt x="64989" y="445527"/>
                </a:lnTo>
                <a:lnTo>
                  <a:pt x="94274" y="474803"/>
                </a:lnTo>
                <a:lnTo>
                  <a:pt x="127750" y="499328"/>
                </a:lnTo>
                <a:lnTo>
                  <a:pt x="164859" y="518548"/>
                </a:lnTo>
                <a:lnTo>
                  <a:pt x="205045" y="531909"/>
                </a:lnTo>
                <a:lnTo>
                  <a:pt x="247751" y="538855"/>
                </a:lnTo>
                <a:lnTo>
                  <a:pt x="269875" y="539750"/>
                </a:lnTo>
                <a:lnTo>
                  <a:pt x="292015" y="538855"/>
                </a:lnTo>
                <a:lnTo>
                  <a:pt x="334745" y="531909"/>
                </a:lnTo>
                <a:lnTo>
                  <a:pt x="374943" y="518548"/>
                </a:lnTo>
                <a:lnTo>
                  <a:pt x="412055" y="499328"/>
                </a:lnTo>
                <a:lnTo>
                  <a:pt x="445527" y="474803"/>
                </a:lnTo>
                <a:lnTo>
                  <a:pt x="474803" y="445527"/>
                </a:lnTo>
                <a:lnTo>
                  <a:pt x="499328" y="412055"/>
                </a:lnTo>
                <a:lnTo>
                  <a:pt x="518548" y="374943"/>
                </a:lnTo>
                <a:lnTo>
                  <a:pt x="531909" y="334745"/>
                </a:lnTo>
                <a:lnTo>
                  <a:pt x="538855" y="292015"/>
                </a:lnTo>
                <a:lnTo>
                  <a:pt x="539750" y="269875"/>
                </a:lnTo>
                <a:lnTo>
                  <a:pt x="538855" y="247751"/>
                </a:lnTo>
                <a:lnTo>
                  <a:pt x="531909" y="205045"/>
                </a:lnTo>
                <a:lnTo>
                  <a:pt x="518548" y="164859"/>
                </a:lnTo>
                <a:lnTo>
                  <a:pt x="499328" y="127750"/>
                </a:lnTo>
                <a:lnTo>
                  <a:pt x="474803" y="94274"/>
                </a:lnTo>
                <a:lnTo>
                  <a:pt x="445527" y="64989"/>
                </a:lnTo>
                <a:lnTo>
                  <a:pt x="412055" y="40451"/>
                </a:lnTo>
                <a:lnTo>
                  <a:pt x="374943" y="21218"/>
                </a:lnTo>
                <a:lnTo>
                  <a:pt x="334745" y="7847"/>
                </a:lnTo>
                <a:lnTo>
                  <a:pt x="292015" y="895"/>
                </a:lnTo>
                <a:lnTo>
                  <a:pt x="269875" y="0"/>
                </a:lnTo>
                <a:close/>
              </a:path>
            </a:pathLst>
          </a:custGeom>
          <a:solidFill>
            <a:srgbClr val="C5C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9482" y="2778251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875"/>
                </a:moveTo>
                <a:lnTo>
                  <a:pt x="3534" y="226118"/>
                </a:lnTo>
                <a:lnTo>
                  <a:pt x="13765" y="184603"/>
                </a:lnTo>
                <a:lnTo>
                  <a:pt x="30137" y="145885"/>
                </a:lnTo>
                <a:lnTo>
                  <a:pt x="52092" y="110523"/>
                </a:lnTo>
                <a:lnTo>
                  <a:pt x="79073" y="79073"/>
                </a:lnTo>
                <a:lnTo>
                  <a:pt x="110523" y="52092"/>
                </a:lnTo>
                <a:lnTo>
                  <a:pt x="145885" y="30137"/>
                </a:lnTo>
                <a:lnTo>
                  <a:pt x="184603" y="13765"/>
                </a:lnTo>
                <a:lnTo>
                  <a:pt x="226118" y="3534"/>
                </a:lnTo>
                <a:lnTo>
                  <a:pt x="269875" y="0"/>
                </a:lnTo>
                <a:lnTo>
                  <a:pt x="292015" y="895"/>
                </a:lnTo>
                <a:lnTo>
                  <a:pt x="334745" y="7847"/>
                </a:lnTo>
                <a:lnTo>
                  <a:pt x="374943" y="21218"/>
                </a:lnTo>
                <a:lnTo>
                  <a:pt x="412055" y="40451"/>
                </a:lnTo>
                <a:lnTo>
                  <a:pt x="445527" y="64989"/>
                </a:lnTo>
                <a:lnTo>
                  <a:pt x="474803" y="94274"/>
                </a:lnTo>
                <a:lnTo>
                  <a:pt x="499328" y="127750"/>
                </a:lnTo>
                <a:lnTo>
                  <a:pt x="518548" y="164859"/>
                </a:lnTo>
                <a:lnTo>
                  <a:pt x="531909" y="205045"/>
                </a:lnTo>
                <a:lnTo>
                  <a:pt x="538855" y="247751"/>
                </a:lnTo>
                <a:lnTo>
                  <a:pt x="539750" y="269875"/>
                </a:lnTo>
                <a:lnTo>
                  <a:pt x="538855" y="292015"/>
                </a:lnTo>
                <a:lnTo>
                  <a:pt x="531909" y="334745"/>
                </a:lnTo>
                <a:lnTo>
                  <a:pt x="518548" y="374943"/>
                </a:lnTo>
                <a:lnTo>
                  <a:pt x="499328" y="412055"/>
                </a:lnTo>
                <a:lnTo>
                  <a:pt x="474803" y="445527"/>
                </a:lnTo>
                <a:lnTo>
                  <a:pt x="445527" y="474803"/>
                </a:lnTo>
                <a:lnTo>
                  <a:pt x="412055" y="499328"/>
                </a:lnTo>
                <a:lnTo>
                  <a:pt x="374943" y="518548"/>
                </a:lnTo>
                <a:lnTo>
                  <a:pt x="334745" y="531909"/>
                </a:lnTo>
                <a:lnTo>
                  <a:pt x="292015" y="538855"/>
                </a:lnTo>
                <a:lnTo>
                  <a:pt x="269875" y="539750"/>
                </a:lnTo>
                <a:lnTo>
                  <a:pt x="247751" y="538855"/>
                </a:lnTo>
                <a:lnTo>
                  <a:pt x="205045" y="531909"/>
                </a:lnTo>
                <a:lnTo>
                  <a:pt x="164859" y="518548"/>
                </a:lnTo>
                <a:lnTo>
                  <a:pt x="127750" y="499328"/>
                </a:lnTo>
                <a:lnTo>
                  <a:pt x="94274" y="474803"/>
                </a:lnTo>
                <a:lnTo>
                  <a:pt x="64989" y="445527"/>
                </a:lnTo>
                <a:lnTo>
                  <a:pt x="40451" y="412055"/>
                </a:lnTo>
                <a:lnTo>
                  <a:pt x="21218" y="374943"/>
                </a:lnTo>
                <a:lnTo>
                  <a:pt x="7847" y="334745"/>
                </a:lnTo>
                <a:lnTo>
                  <a:pt x="895" y="292015"/>
                </a:lnTo>
                <a:lnTo>
                  <a:pt x="0" y="269875"/>
                </a:lnTo>
                <a:close/>
              </a:path>
            </a:pathLst>
          </a:custGeom>
          <a:ln w="25400">
            <a:solidFill>
              <a:srgbClr val="4D6F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7810" y="3480422"/>
            <a:ext cx="6059805" cy="431800"/>
          </a:xfrm>
          <a:custGeom>
            <a:avLst/>
            <a:gdLst/>
            <a:ahLst/>
            <a:cxnLst/>
            <a:rect l="l" t="t" r="r" b="b"/>
            <a:pathLst>
              <a:path w="6059805" h="431800">
                <a:moveTo>
                  <a:pt x="0" y="431812"/>
                </a:moveTo>
                <a:lnTo>
                  <a:pt x="6059805" y="431812"/>
                </a:lnTo>
                <a:lnTo>
                  <a:pt x="6059805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solidFill>
            <a:srgbClr val="C5C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7810" y="3480422"/>
            <a:ext cx="6059805" cy="431800"/>
          </a:xfrm>
          <a:custGeom>
            <a:avLst/>
            <a:gdLst/>
            <a:ahLst/>
            <a:cxnLst/>
            <a:rect l="l" t="t" r="r" b="b"/>
            <a:pathLst>
              <a:path w="6059805" h="431800">
                <a:moveTo>
                  <a:pt x="0" y="431812"/>
                </a:moveTo>
                <a:lnTo>
                  <a:pt x="6059805" y="431812"/>
                </a:lnTo>
                <a:lnTo>
                  <a:pt x="6059805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28517" y="3564382"/>
            <a:ext cx="55511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Time</a:t>
            </a:r>
            <a:r>
              <a:rPr sz="2000" b="1" dirty="0">
                <a:latin typeface="Calibri"/>
                <a:cs typeface="Calibri"/>
              </a:rPr>
              <a:t>, 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es</a:t>
            </a:r>
            <a:r>
              <a:rPr sz="2000" b="1" spc="5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ce</a:t>
            </a:r>
            <a:r>
              <a:rPr sz="2000" b="1" dirty="0">
                <a:latin typeface="Calibri"/>
                <a:cs typeface="Calibri"/>
              </a:rPr>
              <a:t>s,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hanging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sion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eq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eme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27935" y="3426333"/>
            <a:ext cx="539750" cy="540385"/>
          </a:xfrm>
          <a:custGeom>
            <a:avLst/>
            <a:gdLst/>
            <a:ahLst/>
            <a:cxnLst/>
            <a:rect l="l" t="t" r="r" b="b"/>
            <a:pathLst>
              <a:path w="539750" h="540385">
                <a:moveTo>
                  <a:pt x="269875" y="0"/>
                </a:moveTo>
                <a:lnTo>
                  <a:pt x="226087" y="3534"/>
                </a:lnTo>
                <a:lnTo>
                  <a:pt x="184554" y="13766"/>
                </a:lnTo>
                <a:lnTo>
                  <a:pt x="145829" y="30140"/>
                </a:lnTo>
                <a:lnTo>
                  <a:pt x="110468" y="52100"/>
                </a:lnTo>
                <a:lnTo>
                  <a:pt x="79025" y="79089"/>
                </a:lnTo>
                <a:lnTo>
                  <a:pt x="52055" y="110550"/>
                </a:lnTo>
                <a:lnTo>
                  <a:pt x="30113" y="145929"/>
                </a:lnTo>
                <a:lnTo>
                  <a:pt x="13753" y="184668"/>
                </a:lnTo>
                <a:lnTo>
                  <a:pt x="3530" y="226211"/>
                </a:lnTo>
                <a:lnTo>
                  <a:pt x="0" y="270001"/>
                </a:lnTo>
                <a:lnTo>
                  <a:pt x="894" y="292125"/>
                </a:lnTo>
                <a:lnTo>
                  <a:pt x="7840" y="334831"/>
                </a:lnTo>
                <a:lnTo>
                  <a:pt x="21201" y="375017"/>
                </a:lnTo>
                <a:lnTo>
                  <a:pt x="40421" y="412126"/>
                </a:lnTo>
                <a:lnTo>
                  <a:pt x="64946" y="445602"/>
                </a:lnTo>
                <a:lnTo>
                  <a:pt x="94222" y="474887"/>
                </a:lnTo>
                <a:lnTo>
                  <a:pt x="127694" y="499425"/>
                </a:lnTo>
                <a:lnTo>
                  <a:pt x="164806" y="518658"/>
                </a:lnTo>
                <a:lnTo>
                  <a:pt x="205004" y="532029"/>
                </a:lnTo>
                <a:lnTo>
                  <a:pt x="247734" y="538981"/>
                </a:lnTo>
                <a:lnTo>
                  <a:pt x="269875" y="539876"/>
                </a:lnTo>
                <a:lnTo>
                  <a:pt x="292015" y="538981"/>
                </a:lnTo>
                <a:lnTo>
                  <a:pt x="334745" y="532029"/>
                </a:lnTo>
                <a:lnTo>
                  <a:pt x="374943" y="518658"/>
                </a:lnTo>
                <a:lnTo>
                  <a:pt x="412055" y="499425"/>
                </a:lnTo>
                <a:lnTo>
                  <a:pt x="445527" y="474887"/>
                </a:lnTo>
                <a:lnTo>
                  <a:pt x="474803" y="445602"/>
                </a:lnTo>
                <a:lnTo>
                  <a:pt x="499328" y="412126"/>
                </a:lnTo>
                <a:lnTo>
                  <a:pt x="518548" y="375017"/>
                </a:lnTo>
                <a:lnTo>
                  <a:pt x="531909" y="334831"/>
                </a:lnTo>
                <a:lnTo>
                  <a:pt x="538855" y="292125"/>
                </a:lnTo>
                <a:lnTo>
                  <a:pt x="539750" y="270001"/>
                </a:lnTo>
                <a:lnTo>
                  <a:pt x="538855" y="247860"/>
                </a:lnTo>
                <a:lnTo>
                  <a:pt x="531909" y="205123"/>
                </a:lnTo>
                <a:lnTo>
                  <a:pt x="518548" y="164913"/>
                </a:lnTo>
                <a:lnTo>
                  <a:pt x="499328" y="127785"/>
                </a:lnTo>
                <a:lnTo>
                  <a:pt x="474803" y="94295"/>
                </a:lnTo>
                <a:lnTo>
                  <a:pt x="445527" y="65000"/>
                </a:lnTo>
                <a:lnTo>
                  <a:pt x="412055" y="40457"/>
                </a:lnTo>
                <a:lnTo>
                  <a:pt x="374943" y="21220"/>
                </a:lnTo>
                <a:lnTo>
                  <a:pt x="334745" y="7848"/>
                </a:lnTo>
                <a:lnTo>
                  <a:pt x="292015" y="895"/>
                </a:lnTo>
                <a:lnTo>
                  <a:pt x="269875" y="0"/>
                </a:lnTo>
                <a:close/>
              </a:path>
            </a:pathLst>
          </a:custGeom>
          <a:solidFill>
            <a:srgbClr val="EEC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7935" y="3426333"/>
            <a:ext cx="539750" cy="540385"/>
          </a:xfrm>
          <a:custGeom>
            <a:avLst/>
            <a:gdLst/>
            <a:ahLst/>
            <a:cxnLst/>
            <a:rect l="l" t="t" r="r" b="b"/>
            <a:pathLst>
              <a:path w="539750" h="540385">
                <a:moveTo>
                  <a:pt x="0" y="270001"/>
                </a:moveTo>
                <a:lnTo>
                  <a:pt x="3530" y="226211"/>
                </a:lnTo>
                <a:lnTo>
                  <a:pt x="13753" y="184668"/>
                </a:lnTo>
                <a:lnTo>
                  <a:pt x="30113" y="145929"/>
                </a:lnTo>
                <a:lnTo>
                  <a:pt x="52055" y="110550"/>
                </a:lnTo>
                <a:lnTo>
                  <a:pt x="79025" y="79089"/>
                </a:lnTo>
                <a:lnTo>
                  <a:pt x="110468" y="52100"/>
                </a:lnTo>
                <a:lnTo>
                  <a:pt x="145829" y="30140"/>
                </a:lnTo>
                <a:lnTo>
                  <a:pt x="184554" y="13766"/>
                </a:lnTo>
                <a:lnTo>
                  <a:pt x="226087" y="3534"/>
                </a:lnTo>
                <a:lnTo>
                  <a:pt x="269875" y="0"/>
                </a:lnTo>
                <a:lnTo>
                  <a:pt x="292015" y="895"/>
                </a:lnTo>
                <a:lnTo>
                  <a:pt x="334745" y="7848"/>
                </a:lnTo>
                <a:lnTo>
                  <a:pt x="374943" y="21220"/>
                </a:lnTo>
                <a:lnTo>
                  <a:pt x="412055" y="40457"/>
                </a:lnTo>
                <a:lnTo>
                  <a:pt x="445527" y="65000"/>
                </a:lnTo>
                <a:lnTo>
                  <a:pt x="474803" y="94295"/>
                </a:lnTo>
                <a:lnTo>
                  <a:pt x="499328" y="127785"/>
                </a:lnTo>
                <a:lnTo>
                  <a:pt x="518548" y="164913"/>
                </a:lnTo>
                <a:lnTo>
                  <a:pt x="531909" y="205123"/>
                </a:lnTo>
                <a:lnTo>
                  <a:pt x="538855" y="247860"/>
                </a:lnTo>
                <a:lnTo>
                  <a:pt x="539750" y="270001"/>
                </a:lnTo>
                <a:lnTo>
                  <a:pt x="538855" y="292125"/>
                </a:lnTo>
                <a:lnTo>
                  <a:pt x="531909" y="334831"/>
                </a:lnTo>
                <a:lnTo>
                  <a:pt x="518548" y="375017"/>
                </a:lnTo>
                <a:lnTo>
                  <a:pt x="499328" y="412126"/>
                </a:lnTo>
                <a:lnTo>
                  <a:pt x="474803" y="445602"/>
                </a:lnTo>
                <a:lnTo>
                  <a:pt x="445527" y="474887"/>
                </a:lnTo>
                <a:lnTo>
                  <a:pt x="412055" y="499425"/>
                </a:lnTo>
                <a:lnTo>
                  <a:pt x="374943" y="518658"/>
                </a:lnTo>
                <a:lnTo>
                  <a:pt x="334745" y="532029"/>
                </a:lnTo>
                <a:lnTo>
                  <a:pt x="292015" y="538981"/>
                </a:lnTo>
                <a:lnTo>
                  <a:pt x="269875" y="539876"/>
                </a:lnTo>
                <a:lnTo>
                  <a:pt x="247734" y="538981"/>
                </a:lnTo>
                <a:lnTo>
                  <a:pt x="205004" y="532029"/>
                </a:lnTo>
                <a:lnTo>
                  <a:pt x="164806" y="518658"/>
                </a:lnTo>
                <a:lnTo>
                  <a:pt x="127694" y="499425"/>
                </a:lnTo>
                <a:lnTo>
                  <a:pt x="94222" y="474887"/>
                </a:lnTo>
                <a:lnTo>
                  <a:pt x="64946" y="445602"/>
                </a:lnTo>
                <a:lnTo>
                  <a:pt x="40421" y="412126"/>
                </a:lnTo>
                <a:lnTo>
                  <a:pt x="21201" y="375017"/>
                </a:lnTo>
                <a:lnTo>
                  <a:pt x="7840" y="334831"/>
                </a:lnTo>
                <a:lnTo>
                  <a:pt x="894" y="292125"/>
                </a:lnTo>
                <a:lnTo>
                  <a:pt x="0" y="270001"/>
                </a:lnTo>
                <a:close/>
              </a:path>
            </a:pathLst>
          </a:custGeom>
          <a:ln w="25400">
            <a:solidFill>
              <a:srgbClr val="4D6F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0307" y="4176128"/>
            <a:ext cx="6128385" cy="432434"/>
          </a:xfrm>
          <a:custGeom>
            <a:avLst/>
            <a:gdLst/>
            <a:ahLst/>
            <a:cxnLst/>
            <a:rect l="l" t="t" r="r" b="b"/>
            <a:pathLst>
              <a:path w="6128384" h="432435">
                <a:moveTo>
                  <a:pt x="0" y="431812"/>
                </a:moveTo>
                <a:lnTo>
                  <a:pt x="6128258" y="431812"/>
                </a:lnTo>
                <a:lnTo>
                  <a:pt x="6128258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solidFill>
            <a:srgbClr val="C5C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10307" y="4176128"/>
            <a:ext cx="6128385" cy="432434"/>
          </a:xfrm>
          <a:custGeom>
            <a:avLst/>
            <a:gdLst/>
            <a:ahLst/>
            <a:cxnLst/>
            <a:rect l="l" t="t" r="r" b="b"/>
            <a:pathLst>
              <a:path w="6128384" h="432435">
                <a:moveTo>
                  <a:pt x="0" y="431812"/>
                </a:moveTo>
                <a:lnTo>
                  <a:pt x="6128258" y="431812"/>
                </a:lnTo>
                <a:lnTo>
                  <a:pt x="6128258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40760" y="4260215"/>
            <a:ext cx="27539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Ca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oals and i</a:t>
            </a:r>
            <a:r>
              <a:rPr sz="2000" b="1" spc="-20" dirty="0">
                <a:latin typeface="Calibri"/>
                <a:cs typeface="Calibri"/>
              </a:rPr>
              <a:t>nt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59482" y="407454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875" y="0"/>
                </a:moveTo>
                <a:lnTo>
                  <a:pt x="226118" y="3530"/>
                </a:lnTo>
                <a:lnTo>
                  <a:pt x="184603" y="13753"/>
                </a:lnTo>
                <a:lnTo>
                  <a:pt x="145885" y="30113"/>
                </a:lnTo>
                <a:lnTo>
                  <a:pt x="110523" y="52055"/>
                </a:lnTo>
                <a:lnTo>
                  <a:pt x="79073" y="79025"/>
                </a:lnTo>
                <a:lnTo>
                  <a:pt x="52092" y="110468"/>
                </a:lnTo>
                <a:lnTo>
                  <a:pt x="30137" y="145829"/>
                </a:lnTo>
                <a:lnTo>
                  <a:pt x="13765" y="184554"/>
                </a:lnTo>
                <a:lnTo>
                  <a:pt x="3534" y="226087"/>
                </a:lnTo>
                <a:lnTo>
                  <a:pt x="0" y="269874"/>
                </a:lnTo>
                <a:lnTo>
                  <a:pt x="895" y="291998"/>
                </a:lnTo>
                <a:lnTo>
                  <a:pt x="7847" y="334704"/>
                </a:lnTo>
                <a:lnTo>
                  <a:pt x="21218" y="374890"/>
                </a:lnTo>
                <a:lnTo>
                  <a:pt x="40451" y="411999"/>
                </a:lnTo>
                <a:lnTo>
                  <a:pt x="64989" y="445475"/>
                </a:lnTo>
                <a:lnTo>
                  <a:pt x="94274" y="474760"/>
                </a:lnTo>
                <a:lnTo>
                  <a:pt x="127750" y="499298"/>
                </a:lnTo>
                <a:lnTo>
                  <a:pt x="164859" y="518531"/>
                </a:lnTo>
                <a:lnTo>
                  <a:pt x="205045" y="531902"/>
                </a:lnTo>
                <a:lnTo>
                  <a:pt x="247751" y="538854"/>
                </a:lnTo>
                <a:lnTo>
                  <a:pt x="269875" y="539749"/>
                </a:lnTo>
                <a:lnTo>
                  <a:pt x="292015" y="538854"/>
                </a:lnTo>
                <a:lnTo>
                  <a:pt x="334745" y="531902"/>
                </a:lnTo>
                <a:lnTo>
                  <a:pt x="374943" y="518531"/>
                </a:lnTo>
                <a:lnTo>
                  <a:pt x="412055" y="499298"/>
                </a:lnTo>
                <a:lnTo>
                  <a:pt x="445527" y="474760"/>
                </a:lnTo>
                <a:lnTo>
                  <a:pt x="474803" y="445475"/>
                </a:lnTo>
                <a:lnTo>
                  <a:pt x="499328" y="411999"/>
                </a:lnTo>
                <a:lnTo>
                  <a:pt x="518548" y="374890"/>
                </a:lnTo>
                <a:lnTo>
                  <a:pt x="531909" y="334704"/>
                </a:lnTo>
                <a:lnTo>
                  <a:pt x="538855" y="291998"/>
                </a:lnTo>
                <a:lnTo>
                  <a:pt x="539750" y="269874"/>
                </a:lnTo>
                <a:lnTo>
                  <a:pt x="538855" y="247734"/>
                </a:lnTo>
                <a:lnTo>
                  <a:pt x="531909" y="205004"/>
                </a:lnTo>
                <a:lnTo>
                  <a:pt x="518548" y="164806"/>
                </a:lnTo>
                <a:lnTo>
                  <a:pt x="499328" y="127694"/>
                </a:lnTo>
                <a:lnTo>
                  <a:pt x="474803" y="94222"/>
                </a:lnTo>
                <a:lnTo>
                  <a:pt x="445527" y="64946"/>
                </a:lnTo>
                <a:lnTo>
                  <a:pt x="412055" y="40421"/>
                </a:lnTo>
                <a:lnTo>
                  <a:pt x="374943" y="21201"/>
                </a:lnTo>
                <a:lnTo>
                  <a:pt x="334745" y="7840"/>
                </a:lnTo>
                <a:lnTo>
                  <a:pt x="292015" y="894"/>
                </a:lnTo>
                <a:lnTo>
                  <a:pt x="269875" y="0"/>
                </a:lnTo>
                <a:close/>
              </a:path>
            </a:pathLst>
          </a:custGeom>
          <a:solidFill>
            <a:srgbClr val="DBE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59482" y="407454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874"/>
                </a:moveTo>
                <a:lnTo>
                  <a:pt x="3534" y="226087"/>
                </a:lnTo>
                <a:lnTo>
                  <a:pt x="13765" y="184554"/>
                </a:lnTo>
                <a:lnTo>
                  <a:pt x="30137" y="145829"/>
                </a:lnTo>
                <a:lnTo>
                  <a:pt x="52092" y="110468"/>
                </a:lnTo>
                <a:lnTo>
                  <a:pt x="79073" y="79025"/>
                </a:lnTo>
                <a:lnTo>
                  <a:pt x="110523" y="52055"/>
                </a:lnTo>
                <a:lnTo>
                  <a:pt x="145885" y="30113"/>
                </a:lnTo>
                <a:lnTo>
                  <a:pt x="184603" y="13753"/>
                </a:lnTo>
                <a:lnTo>
                  <a:pt x="226118" y="3530"/>
                </a:lnTo>
                <a:lnTo>
                  <a:pt x="269875" y="0"/>
                </a:lnTo>
                <a:lnTo>
                  <a:pt x="292015" y="894"/>
                </a:lnTo>
                <a:lnTo>
                  <a:pt x="334745" y="7840"/>
                </a:lnTo>
                <a:lnTo>
                  <a:pt x="374943" y="21201"/>
                </a:lnTo>
                <a:lnTo>
                  <a:pt x="412055" y="40421"/>
                </a:lnTo>
                <a:lnTo>
                  <a:pt x="445527" y="64946"/>
                </a:lnTo>
                <a:lnTo>
                  <a:pt x="474803" y="94222"/>
                </a:lnTo>
                <a:lnTo>
                  <a:pt x="499328" y="127694"/>
                </a:lnTo>
                <a:lnTo>
                  <a:pt x="518548" y="164806"/>
                </a:lnTo>
                <a:lnTo>
                  <a:pt x="531909" y="205004"/>
                </a:lnTo>
                <a:lnTo>
                  <a:pt x="538855" y="247734"/>
                </a:lnTo>
                <a:lnTo>
                  <a:pt x="539750" y="269874"/>
                </a:lnTo>
                <a:lnTo>
                  <a:pt x="538855" y="291998"/>
                </a:lnTo>
                <a:lnTo>
                  <a:pt x="531909" y="334704"/>
                </a:lnTo>
                <a:lnTo>
                  <a:pt x="518548" y="374890"/>
                </a:lnTo>
                <a:lnTo>
                  <a:pt x="499328" y="411999"/>
                </a:lnTo>
                <a:lnTo>
                  <a:pt x="474803" y="445475"/>
                </a:lnTo>
                <a:lnTo>
                  <a:pt x="445527" y="474760"/>
                </a:lnTo>
                <a:lnTo>
                  <a:pt x="412055" y="499298"/>
                </a:lnTo>
                <a:lnTo>
                  <a:pt x="374943" y="518531"/>
                </a:lnTo>
                <a:lnTo>
                  <a:pt x="334745" y="531902"/>
                </a:lnTo>
                <a:lnTo>
                  <a:pt x="292015" y="538854"/>
                </a:lnTo>
                <a:lnTo>
                  <a:pt x="269875" y="539749"/>
                </a:lnTo>
                <a:lnTo>
                  <a:pt x="247751" y="538854"/>
                </a:lnTo>
                <a:lnTo>
                  <a:pt x="205045" y="531902"/>
                </a:lnTo>
                <a:lnTo>
                  <a:pt x="164859" y="518531"/>
                </a:lnTo>
                <a:lnTo>
                  <a:pt x="127750" y="499298"/>
                </a:lnTo>
                <a:lnTo>
                  <a:pt x="94274" y="474760"/>
                </a:lnTo>
                <a:lnTo>
                  <a:pt x="64989" y="445475"/>
                </a:lnTo>
                <a:lnTo>
                  <a:pt x="40451" y="411999"/>
                </a:lnTo>
                <a:lnTo>
                  <a:pt x="21218" y="374890"/>
                </a:lnTo>
                <a:lnTo>
                  <a:pt x="7847" y="334704"/>
                </a:lnTo>
                <a:lnTo>
                  <a:pt x="895" y="291998"/>
                </a:lnTo>
                <a:lnTo>
                  <a:pt x="0" y="269874"/>
                </a:lnTo>
                <a:close/>
              </a:path>
            </a:pathLst>
          </a:custGeom>
          <a:ln w="25400">
            <a:solidFill>
              <a:srgbClr val="4D6F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5107" y="4776076"/>
            <a:ext cx="6343015" cy="432434"/>
          </a:xfrm>
          <a:custGeom>
            <a:avLst/>
            <a:gdLst/>
            <a:ahLst/>
            <a:cxnLst/>
            <a:rect l="l" t="t" r="r" b="b"/>
            <a:pathLst>
              <a:path w="6343015" h="432435">
                <a:moveTo>
                  <a:pt x="0" y="431812"/>
                </a:moveTo>
                <a:lnTo>
                  <a:pt x="6342634" y="431812"/>
                </a:lnTo>
                <a:lnTo>
                  <a:pt x="6342634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solidFill>
            <a:srgbClr val="C5C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5107" y="4776076"/>
            <a:ext cx="6343015" cy="432434"/>
          </a:xfrm>
          <a:custGeom>
            <a:avLst/>
            <a:gdLst/>
            <a:ahLst/>
            <a:cxnLst/>
            <a:rect l="l" t="t" r="r" b="b"/>
            <a:pathLst>
              <a:path w="6343015" h="432435">
                <a:moveTo>
                  <a:pt x="0" y="431812"/>
                </a:moveTo>
                <a:lnTo>
                  <a:pt x="6342634" y="431812"/>
                </a:lnTo>
                <a:lnTo>
                  <a:pt x="6342634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845689" y="4860416"/>
            <a:ext cx="33432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oc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on per</a:t>
            </a:r>
            <a:r>
              <a:rPr sz="2000" b="1" spc="-4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ormance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planni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45232" y="4722114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69875" y="0"/>
                </a:moveTo>
                <a:lnTo>
                  <a:pt x="226087" y="3534"/>
                </a:lnTo>
                <a:lnTo>
                  <a:pt x="184554" y="13765"/>
                </a:lnTo>
                <a:lnTo>
                  <a:pt x="145829" y="30137"/>
                </a:lnTo>
                <a:lnTo>
                  <a:pt x="110468" y="52092"/>
                </a:lnTo>
                <a:lnTo>
                  <a:pt x="79025" y="79073"/>
                </a:lnTo>
                <a:lnTo>
                  <a:pt x="52055" y="110523"/>
                </a:lnTo>
                <a:lnTo>
                  <a:pt x="30113" y="145885"/>
                </a:lnTo>
                <a:lnTo>
                  <a:pt x="13753" y="184603"/>
                </a:lnTo>
                <a:lnTo>
                  <a:pt x="3530" y="226118"/>
                </a:lnTo>
                <a:lnTo>
                  <a:pt x="0" y="269875"/>
                </a:lnTo>
                <a:lnTo>
                  <a:pt x="894" y="292015"/>
                </a:lnTo>
                <a:lnTo>
                  <a:pt x="7840" y="334745"/>
                </a:lnTo>
                <a:lnTo>
                  <a:pt x="21201" y="374943"/>
                </a:lnTo>
                <a:lnTo>
                  <a:pt x="40421" y="412055"/>
                </a:lnTo>
                <a:lnTo>
                  <a:pt x="64946" y="445527"/>
                </a:lnTo>
                <a:lnTo>
                  <a:pt x="94222" y="474803"/>
                </a:lnTo>
                <a:lnTo>
                  <a:pt x="127694" y="499328"/>
                </a:lnTo>
                <a:lnTo>
                  <a:pt x="164806" y="518548"/>
                </a:lnTo>
                <a:lnTo>
                  <a:pt x="205004" y="531909"/>
                </a:lnTo>
                <a:lnTo>
                  <a:pt x="247734" y="538855"/>
                </a:lnTo>
                <a:lnTo>
                  <a:pt x="269875" y="539750"/>
                </a:lnTo>
                <a:lnTo>
                  <a:pt x="292015" y="538855"/>
                </a:lnTo>
                <a:lnTo>
                  <a:pt x="334745" y="531909"/>
                </a:lnTo>
                <a:lnTo>
                  <a:pt x="374943" y="518548"/>
                </a:lnTo>
                <a:lnTo>
                  <a:pt x="412055" y="499328"/>
                </a:lnTo>
                <a:lnTo>
                  <a:pt x="445527" y="474803"/>
                </a:lnTo>
                <a:lnTo>
                  <a:pt x="474803" y="445527"/>
                </a:lnTo>
                <a:lnTo>
                  <a:pt x="499328" y="412055"/>
                </a:lnTo>
                <a:lnTo>
                  <a:pt x="518548" y="374943"/>
                </a:lnTo>
                <a:lnTo>
                  <a:pt x="531909" y="334745"/>
                </a:lnTo>
                <a:lnTo>
                  <a:pt x="538855" y="292015"/>
                </a:lnTo>
                <a:lnTo>
                  <a:pt x="539750" y="269875"/>
                </a:lnTo>
                <a:lnTo>
                  <a:pt x="538855" y="247751"/>
                </a:lnTo>
                <a:lnTo>
                  <a:pt x="531909" y="205045"/>
                </a:lnTo>
                <a:lnTo>
                  <a:pt x="518548" y="164859"/>
                </a:lnTo>
                <a:lnTo>
                  <a:pt x="499328" y="127750"/>
                </a:lnTo>
                <a:lnTo>
                  <a:pt x="474803" y="94274"/>
                </a:lnTo>
                <a:lnTo>
                  <a:pt x="445527" y="64989"/>
                </a:lnTo>
                <a:lnTo>
                  <a:pt x="412055" y="40451"/>
                </a:lnTo>
                <a:lnTo>
                  <a:pt x="374943" y="21218"/>
                </a:lnTo>
                <a:lnTo>
                  <a:pt x="334745" y="7847"/>
                </a:lnTo>
                <a:lnTo>
                  <a:pt x="292015" y="895"/>
                </a:lnTo>
                <a:lnTo>
                  <a:pt x="269875" y="0"/>
                </a:lnTo>
                <a:close/>
              </a:path>
            </a:pathLst>
          </a:custGeom>
          <a:solidFill>
            <a:srgbClr val="FBF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45232" y="4722114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875"/>
                </a:moveTo>
                <a:lnTo>
                  <a:pt x="3530" y="226118"/>
                </a:lnTo>
                <a:lnTo>
                  <a:pt x="13753" y="184603"/>
                </a:lnTo>
                <a:lnTo>
                  <a:pt x="30113" y="145885"/>
                </a:lnTo>
                <a:lnTo>
                  <a:pt x="52055" y="110523"/>
                </a:lnTo>
                <a:lnTo>
                  <a:pt x="79025" y="79073"/>
                </a:lnTo>
                <a:lnTo>
                  <a:pt x="110468" y="52092"/>
                </a:lnTo>
                <a:lnTo>
                  <a:pt x="145829" y="30137"/>
                </a:lnTo>
                <a:lnTo>
                  <a:pt x="184554" y="13765"/>
                </a:lnTo>
                <a:lnTo>
                  <a:pt x="226087" y="3534"/>
                </a:lnTo>
                <a:lnTo>
                  <a:pt x="269875" y="0"/>
                </a:lnTo>
                <a:lnTo>
                  <a:pt x="292015" y="895"/>
                </a:lnTo>
                <a:lnTo>
                  <a:pt x="334745" y="7847"/>
                </a:lnTo>
                <a:lnTo>
                  <a:pt x="374943" y="21218"/>
                </a:lnTo>
                <a:lnTo>
                  <a:pt x="412055" y="40451"/>
                </a:lnTo>
                <a:lnTo>
                  <a:pt x="445527" y="64989"/>
                </a:lnTo>
                <a:lnTo>
                  <a:pt x="474803" y="94274"/>
                </a:lnTo>
                <a:lnTo>
                  <a:pt x="499328" y="127750"/>
                </a:lnTo>
                <a:lnTo>
                  <a:pt x="518548" y="164859"/>
                </a:lnTo>
                <a:lnTo>
                  <a:pt x="531909" y="205045"/>
                </a:lnTo>
                <a:lnTo>
                  <a:pt x="538855" y="247751"/>
                </a:lnTo>
                <a:lnTo>
                  <a:pt x="539750" y="269875"/>
                </a:lnTo>
                <a:lnTo>
                  <a:pt x="538855" y="292015"/>
                </a:lnTo>
                <a:lnTo>
                  <a:pt x="531909" y="334745"/>
                </a:lnTo>
                <a:lnTo>
                  <a:pt x="518548" y="374943"/>
                </a:lnTo>
                <a:lnTo>
                  <a:pt x="499328" y="412055"/>
                </a:lnTo>
                <a:lnTo>
                  <a:pt x="474803" y="445527"/>
                </a:lnTo>
                <a:lnTo>
                  <a:pt x="445527" y="474803"/>
                </a:lnTo>
                <a:lnTo>
                  <a:pt x="412055" y="499328"/>
                </a:lnTo>
                <a:lnTo>
                  <a:pt x="374943" y="518548"/>
                </a:lnTo>
                <a:lnTo>
                  <a:pt x="334745" y="531909"/>
                </a:lnTo>
                <a:lnTo>
                  <a:pt x="292015" y="538855"/>
                </a:lnTo>
                <a:lnTo>
                  <a:pt x="269875" y="539750"/>
                </a:lnTo>
                <a:lnTo>
                  <a:pt x="247734" y="538855"/>
                </a:lnTo>
                <a:lnTo>
                  <a:pt x="205004" y="531909"/>
                </a:lnTo>
                <a:lnTo>
                  <a:pt x="164806" y="518548"/>
                </a:lnTo>
                <a:lnTo>
                  <a:pt x="127694" y="499328"/>
                </a:lnTo>
                <a:lnTo>
                  <a:pt x="94222" y="474803"/>
                </a:lnTo>
                <a:lnTo>
                  <a:pt x="64946" y="445527"/>
                </a:lnTo>
                <a:lnTo>
                  <a:pt x="40421" y="412055"/>
                </a:lnTo>
                <a:lnTo>
                  <a:pt x="21201" y="374943"/>
                </a:lnTo>
                <a:lnTo>
                  <a:pt x="7840" y="334745"/>
                </a:lnTo>
                <a:lnTo>
                  <a:pt x="894" y="292015"/>
                </a:lnTo>
                <a:lnTo>
                  <a:pt x="0" y="269875"/>
                </a:lnTo>
                <a:close/>
              </a:path>
            </a:pathLst>
          </a:custGeom>
          <a:ln w="25400">
            <a:solidFill>
              <a:srgbClr val="4D6F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24075" y="5424208"/>
            <a:ext cx="6734175" cy="431800"/>
          </a:xfrm>
          <a:custGeom>
            <a:avLst/>
            <a:gdLst/>
            <a:ahLst/>
            <a:cxnLst/>
            <a:rect l="l" t="t" r="r" b="b"/>
            <a:pathLst>
              <a:path w="6734175" h="431800">
                <a:moveTo>
                  <a:pt x="0" y="431812"/>
                </a:moveTo>
                <a:lnTo>
                  <a:pt x="6733667" y="431812"/>
                </a:lnTo>
                <a:lnTo>
                  <a:pt x="6733667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solidFill>
            <a:srgbClr val="C5C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24075" y="5424208"/>
            <a:ext cx="6734175" cy="431800"/>
          </a:xfrm>
          <a:custGeom>
            <a:avLst/>
            <a:gdLst/>
            <a:ahLst/>
            <a:cxnLst/>
            <a:rect l="l" t="t" r="r" b="b"/>
            <a:pathLst>
              <a:path w="6734175" h="431800">
                <a:moveTo>
                  <a:pt x="0" y="431812"/>
                </a:moveTo>
                <a:lnTo>
                  <a:pt x="6733667" y="431812"/>
                </a:lnTo>
                <a:lnTo>
                  <a:pt x="6733667" y="0"/>
                </a:lnTo>
                <a:lnTo>
                  <a:pt x="0" y="0"/>
                </a:lnTo>
                <a:lnTo>
                  <a:pt x="0" y="4318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54655" y="5508675"/>
            <a:ext cx="47872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Skill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elop</a:t>
            </a:r>
            <a:r>
              <a:rPr sz="2000" b="1" spc="10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rnin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op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ortunities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54200" y="5370195"/>
            <a:ext cx="539750" cy="540385"/>
          </a:xfrm>
          <a:custGeom>
            <a:avLst/>
            <a:gdLst/>
            <a:ahLst/>
            <a:cxnLst/>
            <a:rect l="l" t="t" r="r" b="b"/>
            <a:pathLst>
              <a:path w="539750" h="540385">
                <a:moveTo>
                  <a:pt x="269875" y="0"/>
                </a:moveTo>
                <a:lnTo>
                  <a:pt x="226087" y="3534"/>
                </a:lnTo>
                <a:lnTo>
                  <a:pt x="184554" y="13766"/>
                </a:lnTo>
                <a:lnTo>
                  <a:pt x="145829" y="30138"/>
                </a:lnTo>
                <a:lnTo>
                  <a:pt x="110468" y="52095"/>
                </a:lnTo>
                <a:lnTo>
                  <a:pt x="79025" y="79079"/>
                </a:lnTo>
                <a:lnTo>
                  <a:pt x="52055" y="110534"/>
                </a:lnTo>
                <a:lnTo>
                  <a:pt x="30113" y="145903"/>
                </a:lnTo>
                <a:lnTo>
                  <a:pt x="13753" y="184629"/>
                </a:lnTo>
                <a:lnTo>
                  <a:pt x="3530" y="226155"/>
                </a:lnTo>
                <a:lnTo>
                  <a:pt x="0" y="269925"/>
                </a:lnTo>
                <a:lnTo>
                  <a:pt x="894" y="292059"/>
                </a:lnTo>
                <a:lnTo>
                  <a:pt x="7840" y="334779"/>
                </a:lnTo>
                <a:lnTo>
                  <a:pt x="21201" y="374973"/>
                </a:lnTo>
                <a:lnTo>
                  <a:pt x="40421" y="412084"/>
                </a:lnTo>
                <a:lnTo>
                  <a:pt x="64946" y="445557"/>
                </a:lnTo>
                <a:lnTo>
                  <a:pt x="94222" y="474836"/>
                </a:lnTo>
                <a:lnTo>
                  <a:pt x="127694" y="499367"/>
                </a:lnTo>
                <a:lnTo>
                  <a:pt x="164806" y="518592"/>
                </a:lnTo>
                <a:lnTo>
                  <a:pt x="205004" y="531957"/>
                </a:lnTo>
                <a:lnTo>
                  <a:pt x="247734" y="538906"/>
                </a:lnTo>
                <a:lnTo>
                  <a:pt x="269875" y="539800"/>
                </a:lnTo>
                <a:lnTo>
                  <a:pt x="292015" y="538906"/>
                </a:lnTo>
                <a:lnTo>
                  <a:pt x="334745" y="531957"/>
                </a:lnTo>
                <a:lnTo>
                  <a:pt x="374943" y="518592"/>
                </a:lnTo>
                <a:lnTo>
                  <a:pt x="412055" y="499367"/>
                </a:lnTo>
                <a:lnTo>
                  <a:pt x="445527" y="474836"/>
                </a:lnTo>
                <a:lnTo>
                  <a:pt x="474803" y="445557"/>
                </a:lnTo>
                <a:lnTo>
                  <a:pt x="499328" y="412084"/>
                </a:lnTo>
                <a:lnTo>
                  <a:pt x="518548" y="374973"/>
                </a:lnTo>
                <a:lnTo>
                  <a:pt x="531909" y="334779"/>
                </a:lnTo>
                <a:lnTo>
                  <a:pt x="538855" y="292059"/>
                </a:lnTo>
                <a:lnTo>
                  <a:pt x="539750" y="269925"/>
                </a:lnTo>
                <a:lnTo>
                  <a:pt x="538855" y="247795"/>
                </a:lnTo>
                <a:lnTo>
                  <a:pt x="531909" y="205077"/>
                </a:lnTo>
                <a:lnTo>
                  <a:pt x="518548" y="164881"/>
                </a:lnTo>
                <a:lnTo>
                  <a:pt x="499328" y="127764"/>
                </a:lnTo>
                <a:lnTo>
                  <a:pt x="474803" y="94283"/>
                </a:lnTo>
                <a:lnTo>
                  <a:pt x="445527" y="64994"/>
                </a:lnTo>
                <a:lnTo>
                  <a:pt x="412055" y="40454"/>
                </a:lnTo>
                <a:lnTo>
                  <a:pt x="374943" y="21219"/>
                </a:lnTo>
                <a:lnTo>
                  <a:pt x="334745" y="7847"/>
                </a:lnTo>
                <a:lnTo>
                  <a:pt x="292015" y="895"/>
                </a:lnTo>
                <a:lnTo>
                  <a:pt x="269875" y="0"/>
                </a:lnTo>
                <a:close/>
              </a:path>
            </a:pathLst>
          </a:custGeom>
          <a:solidFill>
            <a:srgbClr val="EAF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54200" y="5370195"/>
            <a:ext cx="539750" cy="540385"/>
          </a:xfrm>
          <a:custGeom>
            <a:avLst/>
            <a:gdLst/>
            <a:ahLst/>
            <a:cxnLst/>
            <a:rect l="l" t="t" r="r" b="b"/>
            <a:pathLst>
              <a:path w="539750" h="540385">
                <a:moveTo>
                  <a:pt x="0" y="269925"/>
                </a:moveTo>
                <a:lnTo>
                  <a:pt x="3530" y="226155"/>
                </a:lnTo>
                <a:lnTo>
                  <a:pt x="13753" y="184629"/>
                </a:lnTo>
                <a:lnTo>
                  <a:pt x="30113" y="145903"/>
                </a:lnTo>
                <a:lnTo>
                  <a:pt x="52055" y="110534"/>
                </a:lnTo>
                <a:lnTo>
                  <a:pt x="79025" y="79079"/>
                </a:lnTo>
                <a:lnTo>
                  <a:pt x="110468" y="52095"/>
                </a:lnTo>
                <a:lnTo>
                  <a:pt x="145829" y="30138"/>
                </a:lnTo>
                <a:lnTo>
                  <a:pt x="184554" y="13766"/>
                </a:lnTo>
                <a:lnTo>
                  <a:pt x="226087" y="3534"/>
                </a:lnTo>
                <a:lnTo>
                  <a:pt x="269875" y="0"/>
                </a:lnTo>
                <a:lnTo>
                  <a:pt x="292015" y="895"/>
                </a:lnTo>
                <a:lnTo>
                  <a:pt x="334745" y="7847"/>
                </a:lnTo>
                <a:lnTo>
                  <a:pt x="374943" y="21219"/>
                </a:lnTo>
                <a:lnTo>
                  <a:pt x="412055" y="40454"/>
                </a:lnTo>
                <a:lnTo>
                  <a:pt x="445527" y="64994"/>
                </a:lnTo>
                <a:lnTo>
                  <a:pt x="474803" y="94283"/>
                </a:lnTo>
                <a:lnTo>
                  <a:pt x="499328" y="127764"/>
                </a:lnTo>
                <a:lnTo>
                  <a:pt x="518548" y="164881"/>
                </a:lnTo>
                <a:lnTo>
                  <a:pt x="531909" y="205077"/>
                </a:lnTo>
                <a:lnTo>
                  <a:pt x="538855" y="247795"/>
                </a:lnTo>
                <a:lnTo>
                  <a:pt x="539750" y="269925"/>
                </a:lnTo>
                <a:lnTo>
                  <a:pt x="538855" y="292059"/>
                </a:lnTo>
                <a:lnTo>
                  <a:pt x="531909" y="334779"/>
                </a:lnTo>
                <a:lnTo>
                  <a:pt x="518548" y="374973"/>
                </a:lnTo>
                <a:lnTo>
                  <a:pt x="499328" y="412084"/>
                </a:lnTo>
                <a:lnTo>
                  <a:pt x="474803" y="445557"/>
                </a:lnTo>
                <a:lnTo>
                  <a:pt x="445527" y="474836"/>
                </a:lnTo>
                <a:lnTo>
                  <a:pt x="412055" y="499367"/>
                </a:lnTo>
                <a:lnTo>
                  <a:pt x="374943" y="518592"/>
                </a:lnTo>
                <a:lnTo>
                  <a:pt x="334745" y="531957"/>
                </a:lnTo>
                <a:lnTo>
                  <a:pt x="292015" y="538906"/>
                </a:lnTo>
                <a:lnTo>
                  <a:pt x="269875" y="539800"/>
                </a:lnTo>
                <a:lnTo>
                  <a:pt x="247734" y="538906"/>
                </a:lnTo>
                <a:lnTo>
                  <a:pt x="205004" y="531957"/>
                </a:lnTo>
                <a:lnTo>
                  <a:pt x="164806" y="518592"/>
                </a:lnTo>
                <a:lnTo>
                  <a:pt x="127694" y="499367"/>
                </a:lnTo>
                <a:lnTo>
                  <a:pt x="94222" y="474836"/>
                </a:lnTo>
                <a:lnTo>
                  <a:pt x="64946" y="445557"/>
                </a:lnTo>
                <a:lnTo>
                  <a:pt x="40421" y="412084"/>
                </a:lnTo>
                <a:lnTo>
                  <a:pt x="21201" y="374973"/>
                </a:lnTo>
                <a:lnTo>
                  <a:pt x="7840" y="334779"/>
                </a:lnTo>
                <a:lnTo>
                  <a:pt x="894" y="292059"/>
                </a:lnTo>
                <a:lnTo>
                  <a:pt x="0" y="269925"/>
                </a:lnTo>
                <a:close/>
              </a:path>
            </a:pathLst>
          </a:custGeom>
          <a:ln w="25400">
            <a:solidFill>
              <a:srgbClr val="4D6F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239">
              <a:lnSpc>
                <a:spcPct val="100000"/>
              </a:lnSpc>
            </a:pPr>
            <a:r>
              <a:rPr dirty="0"/>
              <a:t>Su</a:t>
            </a:r>
            <a:r>
              <a:rPr spc="-10" dirty="0"/>
              <a:t>p</a:t>
            </a:r>
            <a:r>
              <a:rPr spc="-5" dirty="0"/>
              <a:t>e</a:t>
            </a:r>
            <a:r>
              <a:rPr spc="20" dirty="0"/>
              <a:t>r</a:t>
            </a:r>
            <a:r>
              <a:rPr spc="-5" dirty="0"/>
              <a:t>viso</a:t>
            </a:r>
            <a:r>
              <a:rPr spc="10" dirty="0"/>
              <a:t>r</a:t>
            </a:r>
            <a:r>
              <a:rPr spc="-5" dirty="0"/>
              <a:t>-</a:t>
            </a:r>
            <a:r>
              <a:rPr dirty="0"/>
              <a:t>Empl</a:t>
            </a:r>
            <a:r>
              <a:rPr spc="-15" dirty="0"/>
              <a:t>o</a:t>
            </a:r>
            <a:r>
              <a:rPr spc="-25" dirty="0"/>
              <a:t>y</a:t>
            </a:r>
            <a:r>
              <a:rPr spc="-5" dirty="0"/>
              <a:t>e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En</a:t>
            </a:r>
            <a:r>
              <a:rPr spc="-40" dirty="0"/>
              <a:t>g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36321" y="2233167"/>
            <a:ext cx="1886585" cy="251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Supe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iso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 and em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shou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  </a:t>
            </a:r>
            <a:r>
              <a:rPr sz="2800" u="heavy" spc="-20" dirty="0">
                <a:latin typeface="Calibri"/>
                <a:cs typeface="Calibri"/>
              </a:rPr>
              <a:t>MEET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</a:t>
            </a:r>
            <a:r>
              <a:rPr sz="2800" spc="-5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25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9047" y="4696205"/>
            <a:ext cx="1862455" cy="0"/>
          </a:xfrm>
          <a:custGeom>
            <a:avLst/>
            <a:gdLst/>
            <a:ahLst/>
            <a:cxnLst/>
            <a:rect l="l" t="t" r="r" b="b"/>
            <a:pathLst>
              <a:path w="1862455">
                <a:moveTo>
                  <a:pt x="0" y="0"/>
                </a:moveTo>
                <a:lnTo>
                  <a:pt x="1862327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19201" y="4794122"/>
            <a:ext cx="1524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discus</a:t>
            </a:r>
            <a:r>
              <a:rPr sz="2800" spc="-10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8</a:t>
            </a:fld>
            <a:r>
              <a:rPr sz="1800" dirty="0"/>
              <a:t>)</a:t>
            </a:r>
            <a:endParaRPr sz="180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499" y="394233"/>
            <a:ext cx="8180070" cy="2700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260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Su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2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viso</a:t>
            </a:r>
            <a:r>
              <a:rPr sz="2400" b="1" spc="1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dirty="0">
                <a:latin typeface="Calibri"/>
                <a:cs typeface="Calibri"/>
              </a:rPr>
              <a:t>Empl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y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oles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esponsib</a:t>
            </a:r>
            <a:r>
              <a:rPr sz="2400" b="1" spc="-10" dirty="0">
                <a:latin typeface="Calibri"/>
                <a:cs typeface="Calibri"/>
              </a:rPr>
              <a:t>il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es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Sup</a:t>
            </a:r>
            <a:r>
              <a:rPr sz="2400" spc="5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ely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ollabo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tin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ss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ommu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ca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ficia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buildin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ee</a:t>
            </a:r>
          </a:p>
          <a:p>
            <a:pPr marL="3556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575"/>
              </a:spcBef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Th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ee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90" dirty="0">
                <a:latin typeface="Calibri"/>
                <a:cs typeface="Calibri"/>
              </a:rPr>
              <a:t>k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4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ole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f</a:t>
            </a:r>
            <a:r>
              <a:rPr sz="2400" b="1" spc="-20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 empl</a:t>
            </a:r>
            <a:r>
              <a:rPr sz="2400" b="1" spc="-20" dirty="0">
                <a:latin typeface="Calibri"/>
                <a:cs typeface="Calibri"/>
              </a:rPr>
              <a:t>o</a:t>
            </a:r>
            <a:r>
              <a:rPr sz="2400" b="1" spc="-35" dirty="0">
                <a:latin typeface="Calibri"/>
                <a:cs typeface="Calibri"/>
              </a:rPr>
              <a:t>y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hel</a:t>
            </a:r>
            <a:r>
              <a:rPr sz="2400" b="1" dirty="0">
                <a:latin typeface="Calibri"/>
                <a:cs typeface="Calibri"/>
              </a:rPr>
              <a:t>p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the</a:t>
            </a:r>
            <a:r>
              <a:rPr sz="2400" b="1" dirty="0">
                <a:latin typeface="Calibri"/>
                <a:cs typeface="Calibri"/>
              </a:rPr>
              <a:t>ir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supe</a:t>
            </a:r>
            <a:r>
              <a:rPr sz="2400" b="1" spc="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vi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20" dirty="0">
                <a:latin typeface="Calibri"/>
                <a:cs typeface="Calibri"/>
              </a:rPr>
              <a:t>o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s: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9</a:t>
            </a:fld>
            <a:r>
              <a:rPr sz="1800" dirty="0"/>
              <a:t>)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1544" marR="5080" indent="-919480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</a:t>
            </a:r>
            <a:r>
              <a:rPr spc="-10" dirty="0"/>
              <a:t>B</a:t>
            </a:r>
            <a:r>
              <a:rPr spc="-20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3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7965" y="3277489"/>
          <a:ext cx="8686800" cy="2880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eam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rm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60706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Coac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59245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eed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887">
                <a:tc>
                  <a:txBody>
                    <a:bodyPr/>
                    <a:lstStyle/>
                    <a:p>
                      <a:pPr marL="37147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Mai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eam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ohesion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1475" marR="24130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Unde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eam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do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1475" marR="30226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Sha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eam</a:t>
                      </a:r>
                      <a:r>
                        <a:rPr sz="1600" spc="-105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ths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eas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imp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1475" marR="9017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hei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eam</a:t>
                      </a:r>
                      <a:r>
                        <a:rPr sz="1600" spc="-105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bi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cha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len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CEEB"/>
                    </a:solidFill>
                  </a:tcPr>
                </a:tc>
                <a:tc>
                  <a:txBody>
                    <a:bodyPr/>
                    <a:lstStyle/>
                    <a:p>
                      <a:pPr marL="372110" marR="19177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Unde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bo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eam</a:t>
                      </a:r>
                      <a:r>
                        <a:rPr sz="1600" spc="-105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 and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hei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espons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ib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lities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mal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things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done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2110" marR="25717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Sha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eam</a:t>
                      </a:r>
                      <a:r>
                        <a:rPr sz="1600" spc="-105" dirty="0">
                          <a:latin typeface="Calibri"/>
                          <a:cs typeface="Calibri"/>
                        </a:rPr>
                        <a:t>’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lon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2110" marR="26670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4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each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their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supe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viso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ill,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once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t,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ocess, 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edu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CEEB"/>
                    </a:solidFill>
                  </a:tcPr>
                </a:tc>
                <a:tc>
                  <a:txBody>
                    <a:bodyPr/>
                    <a:lstStyle/>
                    <a:p>
                      <a:pPr marL="372110" marR="6953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hei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supe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viso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ruct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db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ck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db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ck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heir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R="6623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superviso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s’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ideas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72110" marR="161925" indent="-286385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hei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ng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superviso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s’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ths and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imp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2165</Words>
  <Application>Microsoft Office PowerPoint</Application>
  <PresentationFormat>On-screen Show (4:3)</PresentationFormat>
  <Paragraphs>238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Learning Objectives</vt:lpstr>
      <vt:lpstr>Organizational Effectiveness and Performance Management</vt:lpstr>
      <vt:lpstr>PowerPoint Presentation</vt:lpstr>
      <vt:lpstr>Video – Greatness</vt:lpstr>
      <vt:lpstr>What Is Employee Engagement?</vt:lpstr>
      <vt:lpstr>Supervisor-Employee Engagement</vt:lpstr>
      <vt:lpstr>PowerPoint Presentation</vt:lpstr>
      <vt:lpstr>Group Activity: Employee Engagement Scenarios</vt:lpstr>
      <vt:lpstr>Employee Engagement Scenario #1</vt:lpstr>
      <vt:lpstr>Employee Engagement Scenario #1 Debrief</vt:lpstr>
      <vt:lpstr>Employee Engagement Scenario #2</vt:lpstr>
      <vt:lpstr>Employee Engagement Scenario #2 Debrief</vt:lpstr>
      <vt:lpstr>Employee Engagement Scenario #3</vt:lpstr>
      <vt:lpstr>PowerPoint Presentation</vt:lpstr>
      <vt:lpstr>Employee Engagement Scenarios Exercise</vt:lpstr>
      <vt:lpstr>Additional Employee Engagement Strategies</vt:lpstr>
      <vt:lpstr>PowerPoint Presentation</vt:lpstr>
      <vt:lpstr>Learning Objectives</vt:lpstr>
      <vt:lpstr>PowerPoint Presentation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Stewart, Kenneth (Ken) (CIV)</cp:lastModifiedBy>
  <cp:revision>2</cp:revision>
  <dcterms:created xsi:type="dcterms:W3CDTF">2018-02-01T13:33:07Z</dcterms:created>
  <dcterms:modified xsi:type="dcterms:W3CDTF">2018-02-01T21:59:27Z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2016-09-14T00:00:00Z</vt:filetime>
  </property>
  <property fmtid="{D5CDD505-2E9C-101B-9397-08002B2CF9AE}" pid="3" name="LastSaved">
    <vt:filetime>2018-02-01T00:00:00Z</vt:filetime>
  </property>
</Properties>
</file>