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00" autoAdjust="0"/>
  </p:normalViewPr>
  <p:slideViewPr>
    <p:cSldViewPr>
      <p:cViewPr varScale="1">
        <p:scale>
          <a:sx n="90" d="100"/>
          <a:sy n="90" d="100"/>
        </p:scale>
        <p:origin x="126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3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Point out the fact that while the</a:t>
            </a:r>
            <a:r>
              <a:rPr lang="en-US" baseline="0" dirty="0" smtClean="0"/>
              <a:t> above slide does not look like a check list, it is!</a:t>
            </a: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1140" y="1177815"/>
            <a:ext cx="3123565" cy="465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191821"/>
            <a:ext cx="9144000" cy="666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2204" y="394233"/>
            <a:ext cx="841959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774" y="2432702"/>
            <a:ext cx="8534450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34564" y="6288278"/>
            <a:ext cx="5320030" cy="528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2/8/2018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04809" y="6182131"/>
            <a:ext cx="997584" cy="619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BEBEBE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‹#›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g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.jp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.png"/><Relationship Id="rId9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dodhrinfo.cpms.osd.mil/Directorates/HROPS/Labor-and-Employee-Relations/Pages/Home1.asp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pms.osd.mil/Subpage/NewBeginnings/ResourcesReferences/" TargetMode="External"/><Relationship Id="rId5" Type="http://schemas.openxmlformats.org/officeDocument/2006/relationships/hyperlink" Target="https://www.opm.gov/policy-data-oversight/performance-management/measuring/employee_performance_handbook.pdf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0"/>
            <a:ext cx="1953768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0"/>
            <a:ext cx="18288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57755" y="0"/>
            <a:ext cx="539495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211" y="0"/>
            <a:ext cx="370840" cy="6858000"/>
          </a:xfrm>
          <a:custGeom>
            <a:avLst/>
            <a:gdLst/>
            <a:ahLst/>
            <a:cxnLst/>
            <a:rect l="l" t="t" r="r" b="b"/>
            <a:pathLst>
              <a:path w="370839" h="6858000">
                <a:moveTo>
                  <a:pt x="0" y="0"/>
                </a:moveTo>
                <a:lnTo>
                  <a:pt x="370788" y="6857998"/>
                </a:lnTo>
              </a:path>
            </a:pathLst>
          </a:custGeom>
          <a:ln w="5715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0"/>
            <a:ext cx="550164" cy="6857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6454" y="0"/>
            <a:ext cx="380365" cy="6858000"/>
          </a:xfrm>
          <a:custGeom>
            <a:avLst/>
            <a:gdLst/>
            <a:ahLst/>
            <a:cxnLst/>
            <a:rect l="l" t="t" r="r" b="b"/>
            <a:pathLst>
              <a:path w="380365" h="6858000">
                <a:moveTo>
                  <a:pt x="0" y="0"/>
                </a:moveTo>
                <a:lnTo>
                  <a:pt x="380295" y="6857998"/>
                </a:lnTo>
              </a:path>
            </a:pathLst>
          </a:custGeom>
          <a:ln w="5715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5650" y="944499"/>
            <a:ext cx="43815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57498" y="3495928"/>
            <a:ext cx="46240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latin typeface="Calibri"/>
                <a:cs typeface="Calibri"/>
              </a:rPr>
              <a:t>Le</a:t>
            </a:r>
            <a:r>
              <a:rPr sz="2800" b="1" spc="-10" dirty="0">
                <a:latin typeface="Calibri"/>
                <a:cs typeface="Calibri"/>
              </a:rPr>
              <a:t>s</a:t>
            </a:r>
            <a:r>
              <a:rPr sz="2800" b="1" spc="-15" dirty="0">
                <a:latin typeface="Calibri"/>
                <a:cs typeface="Calibri"/>
              </a:rPr>
              <a:t>son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3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Plannin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40" dirty="0">
                <a:latin typeface="Calibri"/>
                <a:cs typeface="Calibri"/>
              </a:rPr>
              <a:t> </a:t>
            </a:r>
            <a:r>
              <a:rPr sz="2800" b="1" spc="-65" dirty="0">
                <a:latin typeface="Calibri"/>
                <a:cs typeface="Calibri"/>
              </a:rPr>
              <a:t>P</a:t>
            </a:r>
            <a:r>
              <a:rPr sz="2800" b="1" spc="-2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-15" dirty="0">
                <a:latin typeface="Calibri"/>
                <a:cs typeface="Calibri"/>
              </a:rPr>
              <a:t>or</a:t>
            </a:r>
            <a:r>
              <a:rPr sz="2800" b="1" spc="-20" dirty="0">
                <a:latin typeface="Calibri"/>
                <a:cs typeface="Calibri"/>
              </a:rPr>
              <a:t>m</a:t>
            </a:r>
            <a:r>
              <a:rPr sz="2800" b="1" spc="-15" dirty="0">
                <a:latin typeface="Calibri"/>
                <a:cs typeface="Calibri"/>
              </a:rPr>
              <a:t>an</a:t>
            </a:r>
            <a:r>
              <a:rPr sz="2800" b="1" spc="-10" dirty="0">
                <a:latin typeface="Calibri"/>
                <a:cs typeface="Calibri"/>
              </a:rPr>
              <a:t>c</a:t>
            </a:r>
            <a:r>
              <a:rPr sz="2800" b="1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4809" y="6182131"/>
            <a:ext cx="997585" cy="41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ct val="100000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25"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  <a:r>
              <a:rPr spc="-5" dirty="0"/>
              <a:t> </a:t>
            </a:r>
            <a:r>
              <a:rPr dirty="0"/>
              <a:t>app</a:t>
            </a:r>
            <a:r>
              <a:rPr spc="-10" dirty="0"/>
              <a:t>l</a:t>
            </a:r>
            <a:r>
              <a:rPr dirty="0"/>
              <a:t>i</a:t>
            </a:r>
            <a:r>
              <a:rPr spc="-15" dirty="0"/>
              <a:t>c</a:t>
            </a:r>
            <a:r>
              <a:rPr dirty="0"/>
              <a:t>ab</a:t>
            </a:r>
            <a:r>
              <a:rPr spc="-10" dirty="0"/>
              <a:t>l</a:t>
            </a:r>
            <a:r>
              <a:rPr spc="-5" dirty="0"/>
              <a:t>e?</a:t>
            </a:r>
          </a:p>
        </p:txBody>
      </p:sp>
      <p:sp>
        <p:nvSpPr>
          <p:cNvPr id="6" name="object 6"/>
          <p:cNvSpPr/>
          <p:nvPr/>
        </p:nvSpPr>
        <p:spPr>
          <a:xfrm>
            <a:off x="4648200" y="1532255"/>
            <a:ext cx="4038600" cy="1852295"/>
          </a:xfrm>
          <a:custGeom>
            <a:avLst/>
            <a:gdLst/>
            <a:ahLst/>
            <a:cxnLst/>
            <a:rect l="l" t="t" r="r" b="b"/>
            <a:pathLst>
              <a:path w="4038600" h="1852295">
                <a:moveTo>
                  <a:pt x="0" y="1852168"/>
                </a:moveTo>
                <a:lnTo>
                  <a:pt x="4038600" y="1852168"/>
                </a:lnTo>
                <a:lnTo>
                  <a:pt x="4038600" y="0"/>
                </a:lnTo>
                <a:lnTo>
                  <a:pt x="0" y="0"/>
                </a:lnTo>
                <a:lnTo>
                  <a:pt x="0" y="1852168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40478" y="1222247"/>
            <a:ext cx="3845560" cy="620395"/>
          </a:xfrm>
          <a:custGeom>
            <a:avLst/>
            <a:gdLst/>
            <a:ahLst/>
            <a:cxnLst/>
            <a:rect l="l" t="t" r="r" b="b"/>
            <a:pathLst>
              <a:path w="3845559" h="620394">
                <a:moveTo>
                  <a:pt x="3742054" y="0"/>
                </a:moveTo>
                <a:lnTo>
                  <a:pt x="95812" y="264"/>
                </a:lnTo>
                <a:lnTo>
                  <a:pt x="55145" y="11896"/>
                </a:lnTo>
                <a:lnTo>
                  <a:pt x="23286" y="38004"/>
                </a:lnTo>
                <a:lnTo>
                  <a:pt x="4005" y="74793"/>
                </a:lnTo>
                <a:lnTo>
                  <a:pt x="0" y="103377"/>
                </a:lnTo>
                <a:lnTo>
                  <a:pt x="263" y="524075"/>
                </a:lnTo>
                <a:lnTo>
                  <a:pt x="11867" y="564769"/>
                </a:lnTo>
                <a:lnTo>
                  <a:pt x="37928" y="596676"/>
                </a:lnTo>
                <a:lnTo>
                  <a:pt x="74676" y="615998"/>
                </a:lnTo>
                <a:lnTo>
                  <a:pt x="103250" y="620013"/>
                </a:lnTo>
                <a:lnTo>
                  <a:pt x="3749493" y="619749"/>
                </a:lnTo>
                <a:lnTo>
                  <a:pt x="3790160" y="608117"/>
                </a:lnTo>
                <a:lnTo>
                  <a:pt x="3822019" y="582009"/>
                </a:lnTo>
                <a:lnTo>
                  <a:pt x="3841300" y="545220"/>
                </a:lnTo>
                <a:lnTo>
                  <a:pt x="3845305" y="516636"/>
                </a:lnTo>
                <a:lnTo>
                  <a:pt x="3845042" y="95938"/>
                </a:lnTo>
                <a:lnTo>
                  <a:pt x="3833438" y="55244"/>
                </a:lnTo>
                <a:lnTo>
                  <a:pt x="3807377" y="23337"/>
                </a:lnTo>
                <a:lnTo>
                  <a:pt x="3770629" y="4015"/>
                </a:lnTo>
                <a:lnTo>
                  <a:pt x="374205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40478" y="1222247"/>
            <a:ext cx="3845560" cy="620395"/>
          </a:xfrm>
          <a:custGeom>
            <a:avLst/>
            <a:gdLst/>
            <a:ahLst/>
            <a:cxnLst/>
            <a:rect l="l" t="t" r="r" b="b"/>
            <a:pathLst>
              <a:path w="3845559" h="620394">
                <a:moveTo>
                  <a:pt x="0" y="103377"/>
                </a:moveTo>
                <a:lnTo>
                  <a:pt x="8801" y="61578"/>
                </a:lnTo>
                <a:lnTo>
                  <a:pt x="32694" y="27927"/>
                </a:lnTo>
                <a:lnTo>
                  <a:pt x="67908" y="6222"/>
                </a:lnTo>
                <a:lnTo>
                  <a:pt x="3742054" y="0"/>
                </a:lnTo>
                <a:lnTo>
                  <a:pt x="3756656" y="1027"/>
                </a:lnTo>
                <a:lnTo>
                  <a:pt x="3796129" y="15311"/>
                </a:lnTo>
                <a:lnTo>
                  <a:pt x="3826171" y="43444"/>
                </a:lnTo>
                <a:lnTo>
                  <a:pt x="3843013" y="81632"/>
                </a:lnTo>
                <a:lnTo>
                  <a:pt x="3845305" y="516636"/>
                </a:lnTo>
                <a:lnTo>
                  <a:pt x="3844281" y="531240"/>
                </a:lnTo>
                <a:lnTo>
                  <a:pt x="3830030" y="570745"/>
                </a:lnTo>
                <a:lnTo>
                  <a:pt x="3801944" y="600836"/>
                </a:lnTo>
                <a:lnTo>
                  <a:pt x="3763795" y="617715"/>
                </a:lnTo>
                <a:lnTo>
                  <a:pt x="103250" y="620013"/>
                </a:lnTo>
                <a:lnTo>
                  <a:pt x="88649" y="618986"/>
                </a:lnTo>
                <a:lnTo>
                  <a:pt x="49176" y="604702"/>
                </a:lnTo>
                <a:lnTo>
                  <a:pt x="19134" y="576569"/>
                </a:lnTo>
                <a:lnTo>
                  <a:pt x="2292" y="538381"/>
                </a:lnTo>
                <a:lnTo>
                  <a:pt x="0" y="103377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49697" y="1399692"/>
            <a:ext cx="2663825" cy="1834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shou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spec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y: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Qual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dirty="0">
                <a:latin typeface="Calibri"/>
                <a:cs typeface="Calibri"/>
              </a:rPr>
              <a:t>Qua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tity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ness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Calibri"/>
              <a:buChar char="•"/>
              <a:tabLst>
                <a:tab pos="241300" algn="l"/>
              </a:tabLst>
            </a:pPr>
            <a:r>
              <a:rPr sz="2000" spc="-5" dirty="0">
                <a:latin typeface="Calibri"/>
                <a:cs typeface="Calibri"/>
              </a:rPr>
              <a:t>Co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ecti</a:t>
            </a:r>
            <a:r>
              <a:rPr sz="2000" spc="-35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eness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43398" y="3497834"/>
            <a:ext cx="3839845" cy="620395"/>
          </a:xfrm>
          <a:custGeom>
            <a:avLst/>
            <a:gdLst/>
            <a:ahLst/>
            <a:cxnLst/>
            <a:rect l="l" t="t" r="r" b="b"/>
            <a:pathLst>
              <a:path w="3839845" h="620395">
                <a:moveTo>
                  <a:pt x="3736467" y="0"/>
                </a:moveTo>
                <a:lnTo>
                  <a:pt x="95824" y="270"/>
                </a:lnTo>
                <a:lnTo>
                  <a:pt x="55127" y="11903"/>
                </a:lnTo>
                <a:lnTo>
                  <a:pt x="23270" y="37984"/>
                </a:lnTo>
                <a:lnTo>
                  <a:pt x="4000" y="74765"/>
                </a:lnTo>
                <a:lnTo>
                  <a:pt x="0" y="103377"/>
                </a:lnTo>
                <a:lnTo>
                  <a:pt x="263" y="524074"/>
                </a:lnTo>
                <a:lnTo>
                  <a:pt x="11871" y="564741"/>
                </a:lnTo>
                <a:lnTo>
                  <a:pt x="37951" y="596600"/>
                </a:lnTo>
                <a:lnTo>
                  <a:pt x="74748" y="615881"/>
                </a:lnTo>
                <a:lnTo>
                  <a:pt x="103377" y="619886"/>
                </a:lnTo>
                <a:lnTo>
                  <a:pt x="3743921" y="619623"/>
                </a:lnTo>
                <a:lnTo>
                  <a:pt x="3784656" y="608019"/>
                </a:lnTo>
                <a:lnTo>
                  <a:pt x="3816548" y="581958"/>
                </a:lnTo>
                <a:lnTo>
                  <a:pt x="3835839" y="545210"/>
                </a:lnTo>
                <a:lnTo>
                  <a:pt x="3839845" y="516635"/>
                </a:lnTo>
                <a:lnTo>
                  <a:pt x="3839574" y="95824"/>
                </a:lnTo>
                <a:lnTo>
                  <a:pt x="3827941" y="55127"/>
                </a:lnTo>
                <a:lnTo>
                  <a:pt x="3801860" y="23270"/>
                </a:lnTo>
                <a:lnTo>
                  <a:pt x="3765079" y="4000"/>
                </a:lnTo>
                <a:lnTo>
                  <a:pt x="373646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004809" y="6182131"/>
            <a:ext cx="99758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5940" y="1288715"/>
            <a:ext cx="3745865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6195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a</a:t>
            </a:r>
            <a:r>
              <a:rPr sz="2200" spc="-15" dirty="0">
                <a:latin typeface="Calibri"/>
                <a:cs typeface="Calibri"/>
              </a:rPr>
              <a:t>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supe</a:t>
            </a:r>
            <a:r>
              <a:rPr sz="2200" spc="1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vi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use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anda</a:t>
            </a:r>
            <a:r>
              <a:rPr sz="2200" spc="-35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app</a:t>
            </a:r>
            <a:r>
              <a:rPr sz="2200" spc="-6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aise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per</a:t>
            </a:r>
            <a:r>
              <a:rPr sz="2200" spc="-55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ormanc</a:t>
            </a:r>
            <a:r>
              <a:rPr sz="2200" spc="-25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?</a:t>
            </a:r>
            <a:endParaRPr sz="2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"/>
              </a:spcBef>
              <a:buFont typeface="Wingdings"/>
              <a:buChar char=""/>
            </a:pPr>
            <a:endParaRPr sz="32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200" spc="-20" dirty="0">
                <a:latin typeface="Calibri"/>
                <a:cs typeface="Calibri"/>
              </a:rPr>
              <a:t>Th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anda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d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sh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uld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cl</a:t>
            </a:r>
            <a:r>
              <a:rPr sz="2200" spc="-20" dirty="0" smtClean="0">
                <a:latin typeface="Calibri"/>
                <a:cs typeface="Calibri"/>
              </a:rPr>
              <a:t>e</a:t>
            </a:r>
            <a:r>
              <a:rPr sz="2200" spc="-10" dirty="0" smtClean="0">
                <a:latin typeface="Calibri"/>
                <a:cs typeface="Calibri"/>
              </a:rPr>
              <a:t>arly</a:t>
            </a:r>
            <a:r>
              <a:rPr lang="en-US" sz="2200" spc="-10" dirty="0" smtClean="0">
                <a:latin typeface="Calibri"/>
                <a:cs typeface="Calibri"/>
              </a:rPr>
              <a:t> describe the factors that the </a:t>
            </a:r>
            <a:endParaRPr sz="2200" dirty="0">
              <a:latin typeface="Calibri"/>
              <a:cs typeface="Calibri"/>
            </a:endParaRPr>
          </a:p>
          <a:p>
            <a:pPr marL="355600" marR="5080" algn="just">
              <a:lnSpc>
                <a:spcPct val="100000"/>
              </a:lnSpc>
            </a:pPr>
            <a:r>
              <a:rPr sz="2200" spc="-20" dirty="0" smtClean="0">
                <a:latin typeface="Calibri"/>
                <a:cs typeface="Calibri"/>
              </a:rPr>
              <a:t>supe</a:t>
            </a:r>
            <a:r>
              <a:rPr sz="2200" spc="15" dirty="0" smtClean="0">
                <a:latin typeface="Calibri"/>
                <a:cs typeface="Calibri"/>
              </a:rPr>
              <a:t>r</a:t>
            </a:r>
            <a:r>
              <a:rPr sz="2200" spc="-10" dirty="0" smtClean="0">
                <a:latin typeface="Calibri"/>
                <a:cs typeface="Calibri"/>
              </a:rPr>
              <a:t>vi</a:t>
            </a:r>
            <a:r>
              <a:rPr sz="2200" spc="-5" dirty="0" smtClean="0">
                <a:latin typeface="Calibri"/>
                <a:cs typeface="Calibri"/>
              </a:rPr>
              <a:t>s</a:t>
            </a:r>
            <a:r>
              <a:rPr sz="2200" spc="-10" dirty="0" smtClean="0">
                <a:latin typeface="Calibri"/>
                <a:cs typeface="Calibri"/>
              </a:rPr>
              <a:t>or</a:t>
            </a:r>
            <a:r>
              <a:rPr sz="2200" spc="-25" dirty="0" smtClean="0">
                <a:latin typeface="Calibri"/>
                <a:cs typeface="Calibri"/>
              </a:rPr>
              <a:t> </a:t>
            </a:r>
            <a:r>
              <a:rPr sz="2200" spc="-45" dirty="0">
                <a:latin typeface="Calibri"/>
                <a:cs typeface="Calibri"/>
              </a:rPr>
              <a:t>w</a:t>
            </a:r>
            <a:r>
              <a:rPr sz="2200" spc="-15" dirty="0">
                <a:latin typeface="Calibri"/>
                <a:cs typeface="Calibri"/>
              </a:rPr>
              <a:t>ould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ok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and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how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ell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tho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ac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spc="-45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sh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15" dirty="0">
                <a:latin typeface="Calibri"/>
                <a:cs typeface="Calibri"/>
              </a:rPr>
              <a:t>uld 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 smtClean="0">
                <a:latin typeface="Calibri"/>
                <a:cs typeface="Calibri"/>
              </a:rPr>
              <a:t>done</a:t>
            </a:r>
            <a:r>
              <a:rPr lang="en-US" sz="2200" spc="-20" dirty="0" smtClean="0"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635500" y="3521104"/>
          <a:ext cx="4038599" cy="26396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749">
                <a:tc>
                  <a:txBody>
                    <a:bodyPr/>
                    <a:lstStyle/>
                    <a:p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25400">
                      <a:solidFill>
                        <a:srgbClr val="FFFFFF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 the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er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visor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ely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721">
                <a:tc>
                  <a:txBody>
                    <a:bodyPr/>
                    <a:lstStyle/>
                    <a:p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772331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399">
                      <a:solidFill>
                        <a:srgbClr val="772331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ec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ed?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400">
                      <a:solidFill>
                        <a:srgbClr val="FFFFFF"/>
                      </a:solidFill>
                      <a:prstDash val="solid"/>
                    </a:lnL>
                    <a:lnR w="25400">
                      <a:solidFill>
                        <a:srgbClr val="FFFFFF"/>
                      </a:solidFill>
                      <a:prstDash val="solid"/>
                    </a:lnR>
                    <a:lnT w="25399">
                      <a:solidFill>
                        <a:srgbClr val="772331"/>
                      </a:solidFill>
                      <a:prstDash val="solid"/>
                    </a:lnT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0488">
                <a:tc gridSpan="2">
                  <a:txBody>
                    <a:bodyPr/>
                    <a:lstStyle/>
                    <a:p>
                      <a:pPr marL="529590" marR="342265" indent="-228600">
                        <a:lnSpc>
                          <a:spcPct val="91600"/>
                        </a:lnSpc>
                        <a:buFont typeface="Calibri"/>
                        <a:buChar char="•"/>
                        <a:tabLst>
                          <a:tab pos="530225" algn="l"/>
                        </a:tabLst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If moni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 per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per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is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co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tly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r ti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onsumin</a:t>
                      </a:r>
                      <a:r>
                        <a:rPr sz="2000" spc="25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, the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nee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2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be al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ed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o include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mo</a:t>
                      </a:r>
                      <a:r>
                        <a:rPr sz="2000" spc="-3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ana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eab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2000" spc="-2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2000" dirty="0">
                          <a:latin typeface="Calibri"/>
                          <a:cs typeface="Calibri"/>
                        </a:rPr>
                        <a:t>anda</a:t>
                      </a:r>
                      <a:r>
                        <a:rPr sz="2000" spc="-3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5" dirty="0">
                          <a:latin typeface="Calibri"/>
                          <a:cs typeface="Calibri"/>
                        </a:rPr>
                        <a:t>ds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5399">
                      <a:solidFill>
                        <a:srgbClr val="772331"/>
                      </a:solidFill>
                      <a:prstDash val="solid"/>
                    </a:lnL>
                    <a:lnR w="25399">
                      <a:solidFill>
                        <a:srgbClr val="772331"/>
                      </a:solidFill>
                      <a:prstDash val="solid"/>
                    </a:lnR>
                    <a:lnB w="25399">
                      <a:solidFill>
                        <a:srgbClr val="772331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900670" cy="188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nabl</a:t>
            </a:r>
            <a:r>
              <a:rPr sz="2400" spc="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esea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ting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xpe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 impos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ne</a:t>
            </a:r>
            <a:r>
              <a:rPr sz="2400" spc="-10" dirty="0">
                <a:latin typeface="Calibri"/>
                <a:cs typeface="Calibri"/>
              </a:rPr>
              <a:t>arly </a:t>
            </a:r>
            <a:r>
              <a:rPr sz="2400" dirty="0">
                <a:latin typeface="Calibri"/>
                <a:cs typeface="Calibri"/>
              </a:rPr>
              <a:t>impos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ible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achie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tually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ause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gi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if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3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the </a:t>
            </a:r>
            <a:r>
              <a:rPr sz="2400" spc="-2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 imp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ss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11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25"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  <a:r>
              <a:rPr spc="-5" dirty="0"/>
              <a:t> </a:t>
            </a:r>
            <a:r>
              <a:rPr dirty="0"/>
              <a:t>a</a:t>
            </a:r>
            <a:r>
              <a:rPr spc="5" dirty="0"/>
              <a:t>c</a:t>
            </a:r>
            <a:r>
              <a:rPr dirty="0"/>
              <a:t>h</a:t>
            </a:r>
            <a:r>
              <a:rPr spc="-10" dirty="0"/>
              <a:t>ie</a:t>
            </a:r>
            <a:r>
              <a:rPr spc="-35" dirty="0"/>
              <a:t>v</a:t>
            </a:r>
            <a:r>
              <a:rPr dirty="0"/>
              <a:t>ab</a:t>
            </a:r>
            <a:r>
              <a:rPr spc="-10" dirty="0"/>
              <a:t>l</a:t>
            </a:r>
            <a:r>
              <a:rPr spc="-5" dirty="0"/>
              <a:t>e?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908925" cy="286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they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other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simila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siti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ns?</a:t>
            </a:r>
            <a:endParaRPr sz="2400">
              <a:latin typeface="Calibri"/>
              <a:cs typeface="Calibri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-5" dirty="0">
                <a:latin typeface="Calibri"/>
                <a:cs typeface="Calibri"/>
              </a:rPr>
              <a:t>plyin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empl</a:t>
            </a:r>
            <a:r>
              <a:rPr sz="2000" spc="-2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5" dirty="0">
                <a:latin typeface="Calibri"/>
                <a:cs typeface="Calibri"/>
              </a:rPr>
              <a:t>oin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k </a:t>
            </a:r>
            <a:r>
              <a:rPr sz="2000" spc="-5" dirty="0">
                <a:latin typeface="Calibri"/>
                <a:cs typeface="Calibri"/>
              </a:rPr>
              <a:t>does no</a:t>
            </a:r>
            <a:r>
              <a:rPr sz="2000" dirty="0">
                <a:latin typeface="Calibri"/>
                <a:cs typeface="Calibri"/>
              </a:rPr>
              <a:t>t appear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d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equir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 </a:t>
            </a:r>
            <a:r>
              <a:rPr sz="2000" spc="-5" dirty="0">
                <a:latin typeface="Calibri"/>
                <a:cs typeface="Calibri"/>
              </a:rPr>
              <a:t>hig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lar</a:t>
            </a:r>
            <a:endParaRPr sz="2000">
              <a:latin typeface="Calibri"/>
              <a:cs typeface="Calibri"/>
            </a:endParaRPr>
          </a:p>
          <a:p>
            <a:pPr marL="130175" algn="ctr">
              <a:lnSpc>
                <a:spcPct val="100000"/>
              </a:lnSpc>
            </a:pP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</a:t>
            </a: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os</a:t>
            </a:r>
            <a:r>
              <a:rPr sz="2000" dirty="0">
                <a:latin typeface="Calibri"/>
                <a:cs typeface="Calibri"/>
              </a:rPr>
              <a:t>s an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 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ensu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equity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om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gin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or?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3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equir</a:t>
            </a:r>
            <a:r>
              <a:rPr sz="2000" spc="-15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per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ection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air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25"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  <a:r>
              <a:rPr spc="-5" dirty="0"/>
              <a:t> </a:t>
            </a:r>
            <a:r>
              <a:rPr spc="-35" dirty="0"/>
              <a:t>f</a:t>
            </a:r>
            <a:r>
              <a:rPr dirty="0"/>
              <a:t>air?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4065" y="1336421"/>
            <a:ext cx="977265" cy="4642485"/>
          </a:xfrm>
          <a:custGeom>
            <a:avLst/>
            <a:gdLst/>
            <a:ahLst/>
            <a:cxnLst/>
            <a:rect l="l" t="t" r="r" b="b"/>
            <a:pathLst>
              <a:path w="977265" h="4642485">
                <a:moveTo>
                  <a:pt x="15278" y="0"/>
                </a:moveTo>
                <a:lnTo>
                  <a:pt x="197945" y="198065"/>
                </a:lnTo>
                <a:lnTo>
                  <a:pt x="361384" y="406884"/>
                </a:lnTo>
                <a:lnTo>
                  <a:pt x="505595" y="625262"/>
                </a:lnTo>
                <a:lnTo>
                  <a:pt x="630577" y="852003"/>
                </a:lnTo>
                <a:lnTo>
                  <a:pt x="736332" y="1085913"/>
                </a:lnTo>
                <a:lnTo>
                  <a:pt x="822859" y="1325797"/>
                </a:lnTo>
                <a:lnTo>
                  <a:pt x="890157" y="1570460"/>
                </a:lnTo>
                <a:lnTo>
                  <a:pt x="938227" y="1818707"/>
                </a:lnTo>
                <a:lnTo>
                  <a:pt x="967069" y="2069344"/>
                </a:lnTo>
                <a:lnTo>
                  <a:pt x="976683" y="2321175"/>
                </a:lnTo>
                <a:lnTo>
                  <a:pt x="967069" y="2573007"/>
                </a:lnTo>
                <a:lnTo>
                  <a:pt x="938227" y="2823643"/>
                </a:lnTo>
                <a:lnTo>
                  <a:pt x="890157" y="3071889"/>
                </a:lnTo>
                <a:lnTo>
                  <a:pt x="822859" y="3316551"/>
                </a:lnTo>
                <a:lnTo>
                  <a:pt x="736332" y="3556433"/>
                </a:lnTo>
                <a:lnTo>
                  <a:pt x="630577" y="3790341"/>
                </a:lnTo>
                <a:lnTo>
                  <a:pt x="505595" y="4017080"/>
                </a:lnTo>
                <a:lnTo>
                  <a:pt x="361384" y="4235454"/>
                </a:lnTo>
                <a:lnTo>
                  <a:pt x="197945" y="4444270"/>
                </a:lnTo>
                <a:lnTo>
                  <a:pt x="15278" y="4642332"/>
                </a:lnTo>
                <a:lnTo>
                  <a:pt x="0" y="4627067"/>
                </a:lnTo>
                <a:lnTo>
                  <a:pt x="181478" y="4430304"/>
                </a:lnTo>
                <a:lnTo>
                  <a:pt x="343853" y="4222860"/>
                </a:lnTo>
                <a:lnTo>
                  <a:pt x="487125" y="4005920"/>
                </a:lnTo>
                <a:lnTo>
                  <a:pt x="611294" y="3780672"/>
                </a:lnTo>
                <a:lnTo>
                  <a:pt x="716360" y="3548303"/>
                </a:lnTo>
                <a:lnTo>
                  <a:pt x="802324" y="3309998"/>
                </a:lnTo>
                <a:lnTo>
                  <a:pt x="869184" y="3066946"/>
                </a:lnTo>
                <a:lnTo>
                  <a:pt x="916942" y="2820333"/>
                </a:lnTo>
                <a:lnTo>
                  <a:pt x="945596" y="2571346"/>
                </a:lnTo>
                <a:lnTo>
                  <a:pt x="955147" y="2321172"/>
                </a:lnTo>
                <a:lnTo>
                  <a:pt x="945596" y="2070998"/>
                </a:lnTo>
                <a:lnTo>
                  <a:pt x="916942" y="1822009"/>
                </a:lnTo>
                <a:lnTo>
                  <a:pt x="869184" y="1575395"/>
                </a:lnTo>
                <a:lnTo>
                  <a:pt x="802324" y="1332340"/>
                </a:lnTo>
                <a:lnTo>
                  <a:pt x="716360" y="1094032"/>
                </a:lnTo>
                <a:lnTo>
                  <a:pt x="611294" y="861659"/>
                </a:lnTo>
                <a:lnTo>
                  <a:pt x="487125" y="636406"/>
                </a:lnTo>
                <a:lnTo>
                  <a:pt x="343853" y="419460"/>
                </a:lnTo>
                <a:lnTo>
                  <a:pt x="181478" y="212009"/>
                </a:lnTo>
                <a:lnTo>
                  <a:pt x="0" y="15239"/>
                </a:lnTo>
                <a:lnTo>
                  <a:pt x="15278" y="0"/>
                </a:lnTo>
                <a:close/>
              </a:path>
            </a:pathLst>
          </a:custGeom>
          <a:ln w="25400">
            <a:solidFill>
              <a:srgbClr val="527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09116" y="1892807"/>
            <a:ext cx="7395972" cy="14798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7289" y="2315845"/>
            <a:ext cx="5451475" cy="612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30"/>
              </a:lnSpc>
            </a:pPr>
            <a:r>
              <a:rPr sz="2200" b="1" spc="-10" dirty="0">
                <a:latin typeface="Calibri"/>
                <a:cs typeface="Calibri"/>
              </a:rPr>
              <a:t>Is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ssible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45" dirty="0">
                <a:latin typeface="Calibri"/>
                <a:cs typeface="Calibri"/>
              </a:rPr>
              <a:t>f</a:t>
            </a:r>
            <a:r>
              <a:rPr sz="2200" b="1" spc="-10" dirty="0">
                <a:latin typeface="Calibri"/>
                <a:cs typeface="Calibri"/>
              </a:rPr>
              <a:t>or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empl</a:t>
            </a:r>
            <a:r>
              <a:rPr sz="2200" b="1" spc="-35" dirty="0">
                <a:latin typeface="Calibri"/>
                <a:cs typeface="Calibri"/>
              </a:rPr>
              <a:t>o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15" dirty="0">
                <a:latin typeface="Calibri"/>
                <a:cs typeface="Calibri"/>
              </a:rPr>
              <a:t>ee'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nce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o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b="1" spc="-40" dirty="0">
                <a:latin typeface="Calibri"/>
                <a:cs typeface="Calibri"/>
              </a:rPr>
              <a:t>e</a:t>
            </a:r>
            <a:r>
              <a:rPr sz="2200" b="1" spc="-50" dirty="0">
                <a:latin typeface="Calibri"/>
                <a:cs typeface="Calibri"/>
              </a:rPr>
              <a:t>x</a:t>
            </a:r>
            <a:r>
              <a:rPr sz="2200" b="1" spc="-20" dirty="0">
                <a:latin typeface="Calibri"/>
                <a:cs typeface="Calibri"/>
              </a:rPr>
              <a:t>cee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he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30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30" dirty="0">
                <a:latin typeface="Calibri"/>
                <a:cs typeface="Calibri"/>
              </a:rPr>
              <a:t>ar</a:t>
            </a:r>
            <a:r>
              <a:rPr sz="2200" b="1" spc="-15" dirty="0">
                <a:latin typeface="Calibri"/>
                <a:cs typeface="Calibri"/>
              </a:rPr>
              <a:t>d?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930" y="1741804"/>
            <a:ext cx="1741474" cy="1741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930" y="1741804"/>
            <a:ext cx="1741805" cy="1741805"/>
          </a:xfrm>
          <a:custGeom>
            <a:avLst/>
            <a:gdLst/>
            <a:ahLst/>
            <a:cxnLst/>
            <a:rect l="l" t="t" r="r" b="b"/>
            <a:pathLst>
              <a:path w="1741805" h="1741804">
                <a:moveTo>
                  <a:pt x="0" y="870712"/>
                </a:moveTo>
                <a:lnTo>
                  <a:pt x="2886" y="799290"/>
                </a:lnTo>
                <a:lnTo>
                  <a:pt x="11396" y="729461"/>
                </a:lnTo>
                <a:lnTo>
                  <a:pt x="25305" y="661447"/>
                </a:lnTo>
                <a:lnTo>
                  <a:pt x="44390" y="595473"/>
                </a:lnTo>
                <a:lnTo>
                  <a:pt x="68426" y="531762"/>
                </a:lnTo>
                <a:lnTo>
                  <a:pt x="97190" y="470539"/>
                </a:lnTo>
                <a:lnTo>
                  <a:pt x="130456" y="412027"/>
                </a:lnTo>
                <a:lnTo>
                  <a:pt x="168002" y="356451"/>
                </a:lnTo>
                <a:lnTo>
                  <a:pt x="209603" y="304034"/>
                </a:lnTo>
                <a:lnTo>
                  <a:pt x="255035" y="255000"/>
                </a:lnTo>
                <a:lnTo>
                  <a:pt x="304073" y="209573"/>
                </a:lnTo>
                <a:lnTo>
                  <a:pt x="356495" y="167977"/>
                </a:lnTo>
                <a:lnTo>
                  <a:pt x="412075" y="130436"/>
                </a:lnTo>
                <a:lnTo>
                  <a:pt x="470590" y="97174"/>
                </a:lnTo>
                <a:lnTo>
                  <a:pt x="531816" y="68415"/>
                </a:lnTo>
                <a:lnTo>
                  <a:pt x="595528" y="44382"/>
                </a:lnTo>
                <a:lnTo>
                  <a:pt x="661503" y="25301"/>
                </a:lnTo>
                <a:lnTo>
                  <a:pt x="729517" y="11394"/>
                </a:lnTo>
                <a:lnTo>
                  <a:pt x="799344" y="2885"/>
                </a:lnTo>
                <a:lnTo>
                  <a:pt x="870762" y="0"/>
                </a:lnTo>
                <a:lnTo>
                  <a:pt x="942183" y="2885"/>
                </a:lnTo>
                <a:lnTo>
                  <a:pt x="1012013" y="11394"/>
                </a:lnTo>
                <a:lnTo>
                  <a:pt x="1080027" y="25301"/>
                </a:lnTo>
                <a:lnTo>
                  <a:pt x="1146001" y="44382"/>
                </a:lnTo>
                <a:lnTo>
                  <a:pt x="1209711" y="68415"/>
                </a:lnTo>
                <a:lnTo>
                  <a:pt x="1270935" y="97174"/>
                </a:lnTo>
                <a:lnTo>
                  <a:pt x="1329446" y="130436"/>
                </a:lnTo>
                <a:lnTo>
                  <a:pt x="1385023" y="167977"/>
                </a:lnTo>
                <a:lnTo>
                  <a:pt x="1437440" y="209573"/>
                </a:lnTo>
                <a:lnTo>
                  <a:pt x="1486474" y="255000"/>
                </a:lnTo>
                <a:lnTo>
                  <a:pt x="1531901" y="304034"/>
                </a:lnTo>
                <a:lnTo>
                  <a:pt x="1573497" y="356451"/>
                </a:lnTo>
                <a:lnTo>
                  <a:pt x="1611038" y="412027"/>
                </a:lnTo>
                <a:lnTo>
                  <a:pt x="1644300" y="470539"/>
                </a:lnTo>
                <a:lnTo>
                  <a:pt x="1673059" y="531762"/>
                </a:lnTo>
                <a:lnTo>
                  <a:pt x="1697091" y="595473"/>
                </a:lnTo>
                <a:lnTo>
                  <a:pt x="1716173" y="661447"/>
                </a:lnTo>
                <a:lnTo>
                  <a:pt x="1730080" y="729461"/>
                </a:lnTo>
                <a:lnTo>
                  <a:pt x="1738588" y="799290"/>
                </a:lnTo>
                <a:lnTo>
                  <a:pt x="1741474" y="870712"/>
                </a:lnTo>
                <a:lnTo>
                  <a:pt x="1738588" y="942133"/>
                </a:lnTo>
                <a:lnTo>
                  <a:pt x="1730080" y="1011962"/>
                </a:lnTo>
                <a:lnTo>
                  <a:pt x="1716173" y="1079976"/>
                </a:lnTo>
                <a:lnTo>
                  <a:pt x="1697091" y="1145950"/>
                </a:lnTo>
                <a:lnTo>
                  <a:pt x="1673059" y="1209661"/>
                </a:lnTo>
                <a:lnTo>
                  <a:pt x="1644300" y="1270884"/>
                </a:lnTo>
                <a:lnTo>
                  <a:pt x="1611038" y="1329396"/>
                </a:lnTo>
                <a:lnTo>
                  <a:pt x="1573497" y="1384972"/>
                </a:lnTo>
                <a:lnTo>
                  <a:pt x="1531901" y="1437389"/>
                </a:lnTo>
                <a:lnTo>
                  <a:pt x="1486474" y="1486423"/>
                </a:lnTo>
                <a:lnTo>
                  <a:pt x="1437440" y="1531850"/>
                </a:lnTo>
                <a:lnTo>
                  <a:pt x="1385023" y="1573446"/>
                </a:lnTo>
                <a:lnTo>
                  <a:pt x="1329446" y="1610987"/>
                </a:lnTo>
                <a:lnTo>
                  <a:pt x="1270935" y="1644249"/>
                </a:lnTo>
                <a:lnTo>
                  <a:pt x="1209711" y="1673008"/>
                </a:lnTo>
                <a:lnTo>
                  <a:pt x="1146001" y="1697041"/>
                </a:lnTo>
                <a:lnTo>
                  <a:pt x="1080027" y="1716122"/>
                </a:lnTo>
                <a:lnTo>
                  <a:pt x="1012013" y="1730029"/>
                </a:lnTo>
                <a:lnTo>
                  <a:pt x="942183" y="1738538"/>
                </a:lnTo>
                <a:lnTo>
                  <a:pt x="870762" y="1741424"/>
                </a:lnTo>
                <a:lnTo>
                  <a:pt x="799344" y="1738538"/>
                </a:lnTo>
                <a:lnTo>
                  <a:pt x="729517" y="1730029"/>
                </a:lnTo>
                <a:lnTo>
                  <a:pt x="661503" y="1716122"/>
                </a:lnTo>
                <a:lnTo>
                  <a:pt x="595528" y="1697041"/>
                </a:lnTo>
                <a:lnTo>
                  <a:pt x="531816" y="1673008"/>
                </a:lnTo>
                <a:lnTo>
                  <a:pt x="470590" y="1644249"/>
                </a:lnTo>
                <a:lnTo>
                  <a:pt x="412075" y="1610987"/>
                </a:lnTo>
                <a:lnTo>
                  <a:pt x="356495" y="1573446"/>
                </a:lnTo>
                <a:lnTo>
                  <a:pt x="304073" y="1531850"/>
                </a:lnTo>
                <a:lnTo>
                  <a:pt x="255035" y="1486423"/>
                </a:lnTo>
                <a:lnTo>
                  <a:pt x="209603" y="1437389"/>
                </a:lnTo>
                <a:lnTo>
                  <a:pt x="168002" y="1384972"/>
                </a:lnTo>
                <a:lnTo>
                  <a:pt x="130456" y="1329396"/>
                </a:lnTo>
                <a:lnTo>
                  <a:pt x="97190" y="1270884"/>
                </a:lnTo>
                <a:lnTo>
                  <a:pt x="68426" y="1209661"/>
                </a:lnTo>
                <a:lnTo>
                  <a:pt x="44390" y="1145950"/>
                </a:lnTo>
                <a:lnTo>
                  <a:pt x="25305" y="1079976"/>
                </a:lnTo>
                <a:lnTo>
                  <a:pt x="11396" y="1011962"/>
                </a:lnTo>
                <a:lnTo>
                  <a:pt x="2886" y="942133"/>
                </a:lnTo>
                <a:lnTo>
                  <a:pt x="0" y="870712"/>
                </a:lnTo>
                <a:close/>
              </a:path>
            </a:pathLst>
          </a:custGeom>
          <a:ln w="9525">
            <a:solidFill>
              <a:srgbClr val="4564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09116" y="3947159"/>
            <a:ext cx="7537704" cy="16017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47289" y="4099559"/>
            <a:ext cx="6130925" cy="1225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600"/>
              </a:lnSpc>
            </a:pPr>
            <a:r>
              <a:rPr sz="2200" b="1" spc="-35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includi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g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“Fully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Su</a:t>
            </a:r>
            <a:r>
              <a:rPr sz="2200" b="1" spc="-5" dirty="0">
                <a:latin typeface="Calibri"/>
                <a:cs typeface="Calibri"/>
              </a:rPr>
              <a:t>c</a:t>
            </a:r>
            <a:r>
              <a:rPr sz="2200" b="1" spc="-10" dirty="0">
                <a:latin typeface="Calibri"/>
                <a:cs typeface="Calibri"/>
              </a:rPr>
              <a:t>ces</a:t>
            </a:r>
            <a:r>
              <a:rPr sz="2200" b="1" spc="-30" dirty="0">
                <a:latin typeface="Calibri"/>
                <a:cs typeface="Calibri"/>
              </a:rPr>
              <a:t>s</a:t>
            </a:r>
            <a:r>
              <a:rPr sz="2200" b="1" spc="-10" dirty="0">
                <a:latin typeface="Calibri"/>
                <a:cs typeface="Calibri"/>
              </a:rPr>
              <a:t>ful”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45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3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ds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4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</a:t>
            </a:r>
            <a:r>
              <a:rPr sz="2200" b="1" spc="-30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nn</a:t>
            </a:r>
            <a:r>
              <a:rPr sz="2200" b="1" spc="-30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be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surp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0" dirty="0">
                <a:latin typeface="Calibri"/>
                <a:cs typeface="Calibri"/>
              </a:rPr>
              <a:t>ssed,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nce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pl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15" dirty="0">
                <a:latin typeface="Calibri"/>
                <a:cs typeface="Calibri"/>
              </a:rPr>
              <a:t>f</a:t>
            </a:r>
            <a:r>
              <a:rPr sz="2200" b="1" spc="-4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ecti</a:t>
            </a:r>
            <a:r>
              <a:rPr sz="2200" b="1" spc="-35" dirty="0">
                <a:latin typeface="Calibri"/>
                <a:cs typeface="Calibri"/>
              </a:rPr>
              <a:t>v</a:t>
            </a:r>
            <a:r>
              <a:rPr sz="2200" b="1" spc="-15" dirty="0">
                <a:latin typeface="Calibri"/>
                <a:cs typeface="Calibri"/>
              </a:rPr>
              <a:t>ely elimin</a:t>
            </a:r>
            <a:r>
              <a:rPr sz="2200" b="1" spc="-40" dirty="0">
                <a:latin typeface="Calibri"/>
                <a:cs typeface="Calibri"/>
              </a:rPr>
              <a:t>at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s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p</a:t>
            </a:r>
            <a:r>
              <a:rPr sz="2200" b="1" spc="-25" dirty="0">
                <a:latin typeface="Calibri"/>
                <a:cs typeface="Calibri"/>
              </a:rPr>
              <a:t>po</a:t>
            </a:r>
            <a:r>
              <a:rPr sz="2200" b="1" spc="-15" dirty="0">
                <a:latin typeface="Calibri"/>
                <a:cs typeface="Calibri"/>
              </a:rPr>
              <a:t>r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i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spc="40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f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dirty="0">
                <a:latin typeface="Calibri"/>
                <a:cs typeface="Calibri"/>
              </a:rPr>
              <a:t>r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he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empl</a:t>
            </a:r>
            <a:r>
              <a:rPr sz="2200" b="1" spc="-35" dirty="0">
                <a:latin typeface="Calibri"/>
                <a:cs typeface="Calibri"/>
              </a:rPr>
              <a:t>o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5" dirty="0">
                <a:latin typeface="Calibri"/>
                <a:cs typeface="Calibri"/>
              </a:rPr>
              <a:t>e</a:t>
            </a:r>
            <a:r>
              <a:rPr sz="2200" b="1" dirty="0">
                <a:latin typeface="Calibri"/>
                <a:cs typeface="Calibri"/>
              </a:rPr>
              <a:t>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10" dirty="0">
                <a:latin typeface="Calibri"/>
                <a:cs typeface="Calibri"/>
              </a:rPr>
              <a:t> o</a:t>
            </a:r>
            <a:r>
              <a:rPr sz="2200" b="1" spc="-35" dirty="0">
                <a:latin typeface="Calibri"/>
                <a:cs typeface="Calibri"/>
              </a:rPr>
              <a:t>b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0" dirty="0">
                <a:latin typeface="Calibri"/>
                <a:cs typeface="Calibri"/>
              </a:rPr>
              <a:t>ain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higher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assessme</a:t>
            </a:r>
            <a:r>
              <a:rPr sz="2200" b="1" spc="-55" dirty="0">
                <a:latin typeface="Calibri"/>
                <a:cs typeface="Calibri"/>
              </a:rPr>
              <a:t>n</a:t>
            </a:r>
            <a:r>
              <a:rPr sz="2200" b="1" spc="-1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2930" y="3831971"/>
            <a:ext cx="1741474" cy="17414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2930" y="3831971"/>
            <a:ext cx="1741805" cy="1741805"/>
          </a:xfrm>
          <a:custGeom>
            <a:avLst/>
            <a:gdLst/>
            <a:ahLst/>
            <a:cxnLst/>
            <a:rect l="l" t="t" r="r" b="b"/>
            <a:pathLst>
              <a:path w="1741805" h="1741804">
                <a:moveTo>
                  <a:pt x="0" y="870711"/>
                </a:moveTo>
                <a:lnTo>
                  <a:pt x="2886" y="799290"/>
                </a:lnTo>
                <a:lnTo>
                  <a:pt x="11396" y="729461"/>
                </a:lnTo>
                <a:lnTo>
                  <a:pt x="25305" y="661447"/>
                </a:lnTo>
                <a:lnTo>
                  <a:pt x="44390" y="595473"/>
                </a:lnTo>
                <a:lnTo>
                  <a:pt x="68426" y="531762"/>
                </a:lnTo>
                <a:lnTo>
                  <a:pt x="97190" y="470539"/>
                </a:lnTo>
                <a:lnTo>
                  <a:pt x="130456" y="412027"/>
                </a:lnTo>
                <a:lnTo>
                  <a:pt x="168002" y="356451"/>
                </a:lnTo>
                <a:lnTo>
                  <a:pt x="209603" y="304034"/>
                </a:lnTo>
                <a:lnTo>
                  <a:pt x="255035" y="255000"/>
                </a:lnTo>
                <a:lnTo>
                  <a:pt x="304073" y="209573"/>
                </a:lnTo>
                <a:lnTo>
                  <a:pt x="356495" y="167977"/>
                </a:lnTo>
                <a:lnTo>
                  <a:pt x="412075" y="130436"/>
                </a:lnTo>
                <a:lnTo>
                  <a:pt x="470590" y="97174"/>
                </a:lnTo>
                <a:lnTo>
                  <a:pt x="531816" y="68415"/>
                </a:lnTo>
                <a:lnTo>
                  <a:pt x="595528" y="44382"/>
                </a:lnTo>
                <a:lnTo>
                  <a:pt x="661503" y="25301"/>
                </a:lnTo>
                <a:lnTo>
                  <a:pt x="729517" y="11394"/>
                </a:lnTo>
                <a:lnTo>
                  <a:pt x="799344" y="2885"/>
                </a:lnTo>
                <a:lnTo>
                  <a:pt x="870762" y="0"/>
                </a:lnTo>
                <a:lnTo>
                  <a:pt x="942183" y="2885"/>
                </a:lnTo>
                <a:lnTo>
                  <a:pt x="1012013" y="11394"/>
                </a:lnTo>
                <a:lnTo>
                  <a:pt x="1080027" y="25301"/>
                </a:lnTo>
                <a:lnTo>
                  <a:pt x="1146001" y="44382"/>
                </a:lnTo>
                <a:lnTo>
                  <a:pt x="1209711" y="68415"/>
                </a:lnTo>
                <a:lnTo>
                  <a:pt x="1270935" y="97174"/>
                </a:lnTo>
                <a:lnTo>
                  <a:pt x="1329446" y="130436"/>
                </a:lnTo>
                <a:lnTo>
                  <a:pt x="1385023" y="167977"/>
                </a:lnTo>
                <a:lnTo>
                  <a:pt x="1437440" y="209573"/>
                </a:lnTo>
                <a:lnTo>
                  <a:pt x="1486474" y="255000"/>
                </a:lnTo>
                <a:lnTo>
                  <a:pt x="1531901" y="304034"/>
                </a:lnTo>
                <a:lnTo>
                  <a:pt x="1573497" y="356451"/>
                </a:lnTo>
                <a:lnTo>
                  <a:pt x="1611038" y="412027"/>
                </a:lnTo>
                <a:lnTo>
                  <a:pt x="1644300" y="470539"/>
                </a:lnTo>
                <a:lnTo>
                  <a:pt x="1673059" y="531762"/>
                </a:lnTo>
                <a:lnTo>
                  <a:pt x="1697091" y="595473"/>
                </a:lnTo>
                <a:lnTo>
                  <a:pt x="1716173" y="661447"/>
                </a:lnTo>
                <a:lnTo>
                  <a:pt x="1730080" y="729461"/>
                </a:lnTo>
                <a:lnTo>
                  <a:pt x="1738588" y="799290"/>
                </a:lnTo>
                <a:lnTo>
                  <a:pt x="1741474" y="870711"/>
                </a:lnTo>
                <a:lnTo>
                  <a:pt x="1738588" y="942133"/>
                </a:lnTo>
                <a:lnTo>
                  <a:pt x="1730080" y="1011962"/>
                </a:lnTo>
                <a:lnTo>
                  <a:pt x="1716173" y="1079976"/>
                </a:lnTo>
                <a:lnTo>
                  <a:pt x="1697091" y="1145950"/>
                </a:lnTo>
                <a:lnTo>
                  <a:pt x="1673059" y="1209661"/>
                </a:lnTo>
                <a:lnTo>
                  <a:pt x="1644300" y="1270884"/>
                </a:lnTo>
                <a:lnTo>
                  <a:pt x="1611038" y="1329396"/>
                </a:lnTo>
                <a:lnTo>
                  <a:pt x="1573497" y="1384972"/>
                </a:lnTo>
                <a:lnTo>
                  <a:pt x="1531901" y="1437389"/>
                </a:lnTo>
                <a:lnTo>
                  <a:pt x="1486474" y="1486423"/>
                </a:lnTo>
                <a:lnTo>
                  <a:pt x="1437440" y="1531850"/>
                </a:lnTo>
                <a:lnTo>
                  <a:pt x="1385023" y="1573446"/>
                </a:lnTo>
                <a:lnTo>
                  <a:pt x="1329446" y="1610987"/>
                </a:lnTo>
                <a:lnTo>
                  <a:pt x="1270935" y="1644249"/>
                </a:lnTo>
                <a:lnTo>
                  <a:pt x="1209711" y="1673008"/>
                </a:lnTo>
                <a:lnTo>
                  <a:pt x="1146001" y="1697041"/>
                </a:lnTo>
                <a:lnTo>
                  <a:pt x="1080027" y="1716122"/>
                </a:lnTo>
                <a:lnTo>
                  <a:pt x="1012013" y="1730029"/>
                </a:lnTo>
                <a:lnTo>
                  <a:pt x="942183" y="1738538"/>
                </a:lnTo>
                <a:lnTo>
                  <a:pt x="870762" y="1741423"/>
                </a:lnTo>
                <a:lnTo>
                  <a:pt x="799344" y="1738538"/>
                </a:lnTo>
                <a:lnTo>
                  <a:pt x="729517" y="1730029"/>
                </a:lnTo>
                <a:lnTo>
                  <a:pt x="661503" y="1716122"/>
                </a:lnTo>
                <a:lnTo>
                  <a:pt x="595528" y="1697041"/>
                </a:lnTo>
                <a:lnTo>
                  <a:pt x="531816" y="1673008"/>
                </a:lnTo>
                <a:lnTo>
                  <a:pt x="470590" y="1644249"/>
                </a:lnTo>
                <a:lnTo>
                  <a:pt x="412075" y="1610987"/>
                </a:lnTo>
                <a:lnTo>
                  <a:pt x="356495" y="1573446"/>
                </a:lnTo>
                <a:lnTo>
                  <a:pt x="304073" y="1531850"/>
                </a:lnTo>
                <a:lnTo>
                  <a:pt x="255035" y="1486423"/>
                </a:lnTo>
                <a:lnTo>
                  <a:pt x="209603" y="1437389"/>
                </a:lnTo>
                <a:lnTo>
                  <a:pt x="168002" y="1384972"/>
                </a:lnTo>
                <a:lnTo>
                  <a:pt x="130456" y="1329396"/>
                </a:lnTo>
                <a:lnTo>
                  <a:pt x="97190" y="1270884"/>
                </a:lnTo>
                <a:lnTo>
                  <a:pt x="68426" y="1209661"/>
                </a:lnTo>
                <a:lnTo>
                  <a:pt x="44390" y="1145950"/>
                </a:lnTo>
                <a:lnTo>
                  <a:pt x="25305" y="1079976"/>
                </a:lnTo>
                <a:lnTo>
                  <a:pt x="11396" y="1011962"/>
                </a:lnTo>
                <a:lnTo>
                  <a:pt x="2886" y="942133"/>
                </a:lnTo>
                <a:lnTo>
                  <a:pt x="0" y="870711"/>
                </a:lnTo>
                <a:close/>
              </a:path>
            </a:pathLst>
          </a:custGeom>
          <a:ln w="9525">
            <a:solidFill>
              <a:srgbClr val="9FAC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5" dirty="0"/>
              <a:t>Ca</a:t>
            </a:r>
            <a:r>
              <a:rPr dirty="0"/>
              <a:t>n </a:t>
            </a:r>
            <a:r>
              <a:rPr spc="-15" dirty="0"/>
              <a:t>t</a:t>
            </a:r>
            <a:r>
              <a:rPr dirty="0"/>
              <a:t>he Fu</a:t>
            </a:r>
            <a:r>
              <a:rPr spc="-10" dirty="0"/>
              <a:t>lly</a:t>
            </a:r>
            <a:r>
              <a:rPr spc="-5" dirty="0"/>
              <a:t>-</a:t>
            </a:r>
            <a:r>
              <a:rPr dirty="0"/>
              <a:t>Succes</a:t>
            </a:r>
            <a:r>
              <a:rPr spc="-25" dirty="0"/>
              <a:t>s</a:t>
            </a:r>
            <a:r>
              <a:rPr spc="-5" dirty="0"/>
              <a:t>f</a:t>
            </a:r>
            <a:r>
              <a:rPr spc="-10" dirty="0"/>
              <a:t>ul</a:t>
            </a:r>
            <a:r>
              <a:rPr dirty="0"/>
              <a:t> be</a:t>
            </a:r>
            <a:r>
              <a:rPr spc="-5" dirty="0"/>
              <a:t> </a:t>
            </a:r>
            <a:r>
              <a:rPr spc="5" dirty="0"/>
              <a:t>s</a:t>
            </a:r>
            <a:r>
              <a:rPr dirty="0"/>
              <a:t>ur</a:t>
            </a:r>
            <a:r>
              <a:rPr spc="-15" dirty="0"/>
              <a:t>p</a:t>
            </a:r>
            <a:r>
              <a:rPr dirty="0"/>
              <a:t>assed?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0591"/>
            <a:ext cx="7920355" cy="3361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ada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spc="-5" dirty="0">
                <a:latin typeface="Calibri"/>
                <a:cs typeface="Calibri"/>
              </a:rPr>
              <a:t>dil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es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esou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s?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c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e m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difie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app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aisal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4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cle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meet </a:t>
            </a:r>
            <a:r>
              <a:rPr sz="2400" dirty="0">
                <a:latin typeface="Calibri"/>
                <a:cs typeface="Calibri"/>
              </a:rPr>
              <a:t>cha</a:t>
            </a:r>
            <a:r>
              <a:rPr sz="2400" spc="-5" dirty="0">
                <a:latin typeface="Calibri"/>
                <a:cs typeface="Calibri"/>
              </a:rPr>
              <a:t>nging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oal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othe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situ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endParaRPr sz="2400">
              <a:latin typeface="Calibri"/>
              <a:cs typeface="Calibri"/>
            </a:endParaRPr>
          </a:p>
          <a:p>
            <a:pPr marL="756285" marR="981710" indent="-28702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latin typeface="Arial"/>
                <a:cs typeface="Arial"/>
              </a:rPr>
              <a:t>–	</a:t>
            </a:r>
            <a:r>
              <a:rPr sz="2000" dirty="0">
                <a:latin typeface="Calibri"/>
                <a:cs typeface="Calibri"/>
              </a:rPr>
              <a:t>As long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 the empl</a:t>
            </a:r>
            <a:r>
              <a:rPr sz="2000" spc="-20" dirty="0">
                <a:latin typeface="Calibri"/>
                <a:cs typeface="Calibri"/>
              </a:rPr>
              <a:t>oy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k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5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w 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 l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90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355600" marR="287655" indent="-342900">
              <a:lnSpc>
                <a:spcPct val="100000"/>
              </a:lnSpc>
              <a:spcBef>
                <a:spcPts val="54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Thi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5" dirty="0">
                <a:latin typeface="Calibri"/>
                <a:cs typeface="Calibri"/>
              </a:rPr>
              <a:t>fl</a:t>
            </a:r>
            <a:r>
              <a:rPr sz="2400" spc="-3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xibilit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plan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</a:t>
            </a:r>
            <a:r>
              <a:rPr sz="2400" dirty="0">
                <a:latin typeface="Calibri"/>
                <a:cs typeface="Calibri"/>
              </a:rPr>
              <a:t>d as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mana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-d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ek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-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14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A</a:t>
            </a:r>
            <a:r>
              <a:rPr spc="-30" dirty="0"/>
              <a:t>r</a:t>
            </a:r>
            <a:r>
              <a:rPr dirty="0"/>
              <a:t>e</a:t>
            </a:r>
            <a:r>
              <a:rPr spc="-15" dirty="0"/>
              <a:t> </a:t>
            </a:r>
            <a:r>
              <a:rPr dirty="0"/>
              <a:t>per</a:t>
            </a:r>
            <a:r>
              <a:rPr spc="-5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elem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ts and</a:t>
            </a:r>
            <a:r>
              <a:rPr spc="-10" dirty="0"/>
              <a:t> </a:t>
            </a:r>
            <a:r>
              <a:rPr spc="-25"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  <a:r>
              <a:rPr spc="-5" dirty="0"/>
              <a:t> </a:t>
            </a:r>
            <a:r>
              <a:rPr dirty="0"/>
              <a:t>adju</a:t>
            </a:r>
            <a:r>
              <a:rPr spc="-35" dirty="0"/>
              <a:t>s</a:t>
            </a:r>
            <a:r>
              <a:rPr spc="-30" dirty="0"/>
              <a:t>t</a:t>
            </a:r>
            <a:r>
              <a:rPr dirty="0"/>
              <a:t>ab</a:t>
            </a:r>
            <a:r>
              <a:rPr spc="-10" dirty="0"/>
              <a:t>l</a:t>
            </a:r>
            <a:r>
              <a:rPr spc="-5" dirty="0"/>
              <a:t>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7783" y="1310639"/>
            <a:ext cx="8406384" cy="420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0075" y="1330578"/>
            <a:ext cx="8321040" cy="4114800"/>
          </a:xfrm>
          <a:custGeom>
            <a:avLst/>
            <a:gdLst/>
            <a:ahLst/>
            <a:cxnLst/>
            <a:rect l="l" t="t" r="r" b="b"/>
            <a:pathLst>
              <a:path w="8321040" h="4114800">
                <a:moveTo>
                  <a:pt x="0" y="4114800"/>
                </a:moveTo>
                <a:lnTo>
                  <a:pt x="8321040" y="4114800"/>
                </a:lnTo>
                <a:lnTo>
                  <a:pt x="83210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9835" y="394233"/>
            <a:ext cx="32810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70" dirty="0">
                <a:latin typeface="Calibri"/>
                <a:cs typeface="Calibri"/>
              </a:rPr>
              <a:t>W</a:t>
            </a:r>
            <a:r>
              <a:rPr sz="2400" b="1" spc="-5" dirty="0">
                <a:latin typeface="Calibri"/>
                <a:cs typeface="Calibri"/>
              </a:rPr>
              <a:t>ri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SMA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30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5957" y="2124582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19">
                <a:moveTo>
                  <a:pt x="765053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19"/>
                </a:lnTo>
                <a:lnTo>
                  <a:pt x="292" y="618116"/>
                </a:lnTo>
                <a:lnTo>
                  <a:pt x="10599" y="659438"/>
                </a:lnTo>
                <a:lnTo>
                  <a:pt x="33669" y="693760"/>
                </a:lnTo>
                <a:lnTo>
                  <a:pt x="66793" y="718393"/>
                </a:lnTo>
                <a:lnTo>
                  <a:pt x="107265" y="730649"/>
                </a:lnTo>
                <a:lnTo>
                  <a:pt x="121919" y="731519"/>
                </a:lnTo>
                <a:lnTo>
                  <a:pt x="7659032" y="731228"/>
                </a:lnTo>
                <a:lnTo>
                  <a:pt x="7700315" y="720936"/>
                </a:lnTo>
                <a:lnTo>
                  <a:pt x="7734642" y="697887"/>
                </a:lnTo>
                <a:lnTo>
                  <a:pt x="7759301" y="664770"/>
                </a:lnTo>
                <a:lnTo>
                  <a:pt x="7771578" y="624274"/>
                </a:lnTo>
                <a:lnTo>
                  <a:pt x="7772450" y="609600"/>
                </a:lnTo>
                <a:lnTo>
                  <a:pt x="7772158" y="113418"/>
                </a:lnTo>
                <a:lnTo>
                  <a:pt x="7761847" y="72135"/>
                </a:lnTo>
                <a:lnTo>
                  <a:pt x="7738772" y="37808"/>
                </a:lnTo>
                <a:lnTo>
                  <a:pt x="7705645" y="13149"/>
                </a:lnTo>
                <a:lnTo>
                  <a:pt x="7665180" y="872"/>
                </a:lnTo>
                <a:lnTo>
                  <a:pt x="7650530" y="0"/>
                </a:lnTo>
                <a:close/>
              </a:path>
            </a:pathLst>
          </a:custGeom>
          <a:solidFill>
            <a:srgbClr val="AED6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5957" y="2124582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19">
                <a:moveTo>
                  <a:pt x="0" y="121919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530" y="0"/>
                </a:lnTo>
                <a:lnTo>
                  <a:pt x="7665180" y="872"/>
                </a:lnTo>
                <a:lnTo>
                  <a:pt x="7705645" y="13149"/>
                </a:lnTo>
                <a:lnTo>
                  <a:pt x="7738772" y="37808"/>
                </a:lnTo>
                <a:lnTo>
                  <a:pt x="7761847" y="72135"/>
                </a:lnTo>
                <a:lnTo>
                  <a:pt x="7772158" y="113418"/>
                </a:lnTo>
                <a:lnTo>
                  <a:pt x="7772450" y="609600"/>
                </a:lnTo>
                <a:lnTo>
                  <a:pt x="7771578" y="624274"/>
                </a:lnTo>
                <a:lnTo>
                  <a:pt x="7759301" y="664770"/>
                </a:lnTo>
                <a:lnTo>
                  <a:pt x="7734642" y="697887"/>
                </a:lnTo>
                <a:lnTo>
                  <a:pt x="7700315" y="720936"/>
                </a:lnTo>
                <a:lnTo>
                  <a:pt x="7659032" y="731228"/>
                </a:lnTo>
                <a:lnTo>
                  <a:pt x="121919" y="731519"/>
                </a:lnTo>
                <a:lnTo>
                  <a:pt x="107265" y="730649"/>
                </a:lnTo>
                <a:lnTo>
                  <a:pt x="66793" y="718393"/>
                </a:lnTo>
                <a:lnTo>
                  <a:pt x="33669" y="693760"/>
                </a:lnTo>
                <a:lnTo>
                  <a:pt x="10599" y="659438"/>
                </a:lnTo>
                <a:lnTo>
                  <a:pt x="292" y="618116"/>
                </a:lnTo>
                <a:lnTo>
                  <a:pt x="0" y="12191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5957" y="137286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19">
                <a:moveTo>
                  <a:pt x="765053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19"/>
                </a:lnTo>
                <a:lnTo>
                  <a:pt x="292" y="618116"/>
                </a:lnTo>
                <a:lnTo>
                  <a:pt x="10599" y="659438"/>
                </a:lnTo>
                <a:lnTo>
                  <a:pt x="33669" y="693760"/>
                </a:lnTo>
                <a:lnTo>
                  <a:pt x="66793" y="718393"/>
                </a:lnTo>
                <a:lnTo>
                  <a:pt x="107265" y="730649"/>
                </a:lnTo>
                <a:lnTo>
                  <a:pt x="121919" y="731519"/>
                </a:lnTo>
                <a:lnTo>
                  <a:pt x="7659032" y="731228"/>
                </a:lnTo>
                <a:lnTo>
                  <a:pt x="7700315" y="720936"/>
                </a:lnTo>
                <a:lnTo>
                  <a:pt x="7734642" y="697887"/>
                </a:lnTo>
                <a:lnTo>
                  <a:pt x="7759301" y="664770"/>
                </a:lnTo>
                <a:lnTo>
                  <a:pt x="7771578" y="624274"/>
                </a:lnTo>
                <a:lnTo>
                  <a:pt x="7772450" y="609600"/>
                </a:lnTo>
                <a:lnTo>
                  <a:pt x="7772158" y="113418"/>
                </a:lnTo>
                <a:lnTo>
                  <a:pt x="7761847" y="72135"/>
                </a:lnTo>
                <a:lnTo>
                  <a:pt x="7738772" y="37808"/>
                </a:lnTo>
                <a:lnTo>
                  <a:pt x="7705645" y="13149"/>
                </a:lnTo>
                <a:lnTo>
                  <a:pt x="7665180" y="872"/>
                </a:lnTo>
                <a:lnTo>
                  <a:pt x="7650530" y="0"/>
                </a:lnTo>
                <a:close/>
              </a:path>
            </a:pathLst>
          </a:custGeom>
          <a:solidFill>
            <a:srgbClr val="F5E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5957" y="137286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19">
                <a:moveTo>
                  <a:pt x="0" y="121919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530" y="0"/>
                </a:lnTo>
                <a:lnTo>
                  <a:pt x="7665180" y="872"/>
                </a:lnTo>
                <a:lnTo>
                  <a:pt x="7705645" y="13149"/>
                </a:lnTo>
                <a:lnTo>
                  <a:pt x="7738772" y="37808"/>
                </a:lnTo>
                <a:lnTo>
                  <a:pt x="7761847" y="72135"/>
                </a:lnTo>
                <a:lnTo>
                  <a:pt x="7772158" y="113418"/>
                </a:lnTo>
                <a:lnTo>
                  <a:pt x="7772450" y="609600"/>
                </a:lnTo>
                <a:lnTo>
                  <a:pt x="7771578" y="624274"/>
                </a:lnTo>
                <a:lnTo>
                  <a:pt x="7759301" y="664770"/>
                </a:lnTo>
                <a:lnTo>
                  <a:pt x="7734642" y="697887"/>
                </a:lnTo>
                <a:lnTo>
                  <a:pt x="7700315" y="720936"/>
                </a:lnTo>
                <a:lnTo>
                  <a:pt x="7659032" y="731228"/>
                </a:lnTo>
                <a:lnTo>
                  <a:pt x="121919" y="731519"/>
                </a:lnTo>
                <a:lnTo>
                  <a:pt x="107265" y="730649"/>
                </a:lnTo>
                <a:lnTo>
                  <a:pt x="66793" y="718393"/>
                </a:lnTo>
                <a:lnTo>
                  <a:pt x="33669" y="693760"/>
                </a:lnTo>
                <a:lnTo>
                  <a:pt x="10599" y="659438"/>
                </a:lnTo>
                <a:lnTo>
                  <a:pt x="292" y="618116"/>
                </a:lnTo>
                <a:lnTo>
                  <a:pt x="0" y="12191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5957" y="2876295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765053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19"/>
                </a:lnTo>
                <a:lnTo>
                  <a:pt x="292" y="618116"/>
                </a:lnTo>
                <a:lnTo>
                  <a:pt x="10599" y="659438"/>
                </a:lnTo>
                <a:lnTo>
                  <a:pt x="33669" y="693760"/>
                </a:lnTo>
                <a:lnTo>
                  <a:pt x="66793" y="718393"/>
                </a:lnTo>
                <a:lnTo>
                  <a:pt x="107265" y="730649"/>
                </a:lnTo>
                <a:lnTo>
                  <a:pt x="121919" y="731519"/>
                </a:lnTo>
                <a:lnTo>
                  <a:pt x="7659032" y="731228"/>
                </a:lnTo>
                <a:lnTo>
                  <a:pt x="7700315" y="720936"/>
                </a:lnTo>
                <a:lnTo>
                  <a:pt x="7734642" y="697887"/>
                </a:lnTo>
                <a:lnTo>
                  <a:pt x="7759301" y="664770"/>
                </a:lnTo>
                <a:lnTo>
                  <a:pt x="7771578" y="624274"/>
                </a:lnTo>
                <a:lnTo>
                  <a:pt x="7772450" y="609600"/>
                </a:lnTo>
                <a:lnTo>
                  <a:pt x="7772158" y="113418"/>
                </a:lnTo>
                <a:lnTo>
                  <a:pt x="7761847" y="72135"/>
                </a:lnTo>
                <a:lnTo>
                  <a:pt x="7738772" y="37808"/>
                </a:lnTo>
                <a:lnTo>
                  <a:pt x="7705645" y="13149"/>
                </a:lnTo>
                <a:lnTo>
                  <a:pt x="7665180" y="872"/>
                </a:lnTo>
                <a:lnTo>
                  <a:pt x="7650530" y="0"/>
                </a:lnTo>
                <a:close/>
              </a:path>
            </a:pathLst>
          </a:custGeom>
          <a:solidFill>
            <a:srgbClr val="CE5B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957" y="2876295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0" y="121919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530" y="0"/>
                </a:lnTo>
                <a:lnTo>
                  <a:pt x="7665180" y="872"/>
                </a:lnTo>
                <a:lnTo>
                  <a:pt x="7705645" y="13149"/>
                </a:lnTo>
                <a:lnTo>
                  <a:pt x="7738772" y="37808"/>
                </a:lnTo>
                <a:lnTo>
                  <a:pt x="7761847" y="72135"/>
                </a:lnTo>
                <a:lnTo>
                  <a:pt x="7772158" y="113418"/>
                </a:lnTo>
                <a:lnTo>
                  <a:pt x="7772450" y="609600"/>
                </a:lnTo>
                <a:lnTo>
                  <a:pt x="7771578" y="624274"/>
                </a:lnTo>
                <a:lnTo>
                  <a:pt x="7759301" y="664770"/>
                </a:lnTo>
                <a:lnTo>
                  <a:pt x="7734642" y="697887"/>
                </a:lnTo>
                <a:lnTo>
                  <a:pt x="7700315" y="720936"/>
                </a:lnTo>
                <a:lnTo>
                  <a:pt x="7659032" y="731228"/>
                </a:lnTo>
                <a:lnTo>
                  <a:pt x="121919" y="731519"/>
                </a:lnTo>
                <a:lnTo>
                  <a:pt x="107265" y="730649"/>
                </a:lnTo>
                <a:lnTo>
                  <a:pt x="66793" y="718393"/>
                </a:lnTo>
                <a:lnTo>
                  <a:pt x="33669" y="693760"/>
                </a:lnTo>
                <a:lnTo>
                  <a:pt x="10599" y="659438"/>
                </a:lnTo>
                <a:lnTo>
                  <a:pt x="292" y="618116"/>
                </a:lnTo>
                <a:lnTo>
                  <a:pt x="0" y="12191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957" y="362800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765053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20"/>
                </a:lnTo>
                <a:lnTo>
                  <a:pt x="292" y="618116"/>
                </a:lnTo>
                <a:lnTo>
                  <a:pt x="10599" y="659438"/>
                </a:lnTo>
                <a:lnTo>
                  <a:pt x="33669" y="693760"/>
                </a:lnTo>
                <a:lnTo>
                  <a:pt x="66793" y="718393"/>
                </a:lnTo>
                <a:lnTo>
                  <a:pt x="107265" y="730649"/>
                </a:lnTo>
                <a:lnTo>
                  <a:pt x="121919" y="731520"/>
                </a:lnTo>
                <a:lnTo>
                  <a:pt x="7659032" y="731228"/>
                </a:lnTo>
                <a:lnTo>
                  <a:pt x="7700315" y="720936"/>
                </a:lnTo>
                <a:lnTo>
                  <a:pt x="7734642" y="697887"/>
                </a:lnTo>
                <a:lnTo>
                  <a:pt x="7759301" y="664770"/>
                </a:lnTo>
                <a:lnTo>
                  <a:pt x="7771578" y="624274"/>
                </a:lnTo>
                <a:lnTo>
                  <a:pt x="7772450" y="609600"/>
                </a:lnTo>
                <a:lnTo>
                  <a:pt x="7772158" y="113418"/>
                </a:lnTo>
                <a:lnTo>
                  <a:pt x="7761847" y="72135"/>
                </a:lnTo>
                <a:lnTo>
                  <a:pt x="7738772" y="37808"/>
                </a:lnTo>
                <a:lnTo>
                  <a:pt x="7705645" y="13149"/>
                </a:lnTo>
                <a:lnTo>
                  <a:pt x="7665180" y="872"/>
                </a:lnTo>
                <a:lnTo>
                  <a:pt x="7650530" y="0"/>
                </a:lnTo>
                <a:close/>
              </a:path>
            </a:pathLst>
          </a:custGeom>
          <a:solidFill>
            <a:srgbClr val="93A9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957" y="362800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0" y="121920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530" y="0"/>
                </a:lnTo>
                <a:lnTo>
                  <a:pt x="7665180" y="872"/>
                </a:lnTo>
                <a:lnTo>
                  <a:pt x="7705645" y="13149"/>
                </a:lnTo>
                <a:lnTo>
                  <a:pt x="7738772" y="37808"/>
                </a:lnTo>
                <a:lnTo>
                  <a:pt x="7761847" y="72135"/>
                </a:lnTo>
                <a:lnTo>
                  <a:pt x="7772158" y="113418"/>
                </a:lnTo>
                <a:lnTo>
                  <a:pt x="7772450" y="609600"/>
                </a:lnTo>
                <a:lnTo>
                  <a:pt x="7771578" y="624274"/>
                </a:lnTo>
                <a:lnTo>
                  <a:pt x="7759301" y="664770"/>
                </a:lnTo>
                <a:lnTo>
                  <a:pt x="7734642" y="697887"/>
                </a:lnTo>
                <a:lnTo>
                  <a:pt x="7700315" y="720936"/>
                </a:lnTo>
                <a:lnTo>
                  <a:pt x="7659032" y="731228"/>
                </a:lnTo>
                <a:lnTo>
                  <a:pt x="121919" y="731520"/>
                </a:lnTo>
                <a:lnTo>
                  <a:pt x="107265" y="730649"/>
                </a:lnTo>
                <a:lnTo>
                  <a:pt x="66793" y="718393"/>
                </a:lnTo>
                <a:lnTo>
                  <a:pt x="33669" y="693760"/>
                </a:lnTo>
                <a:lnTo>
                  <a:pt x="10599" y="659438"/>
                </a:lnTo>
                <a:lnTo>
                  <a:pt x="292" y="618116"/>
                </a:lnTo>
                <a:lnTo>
                  <a:pt x="0" y="12192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5957" y="439165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765053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19"/>
                </a:lnTo>
                <a:lnTo>
                  <a:pt x="292" y="618101"/>
                </a:lnTo>
                <a:lnTo>
                  <a:pt x="10599" y="659384"/>
                </a:lnTo>
                <a:lnTo>
                  <a:pt x="33669" y="693711"/>
                </a:lnTo>
                <a:lnTo>
                  <a:pt x="66793" y="718370"/>
                </a:lnTo>
                <a:lnTo>
                  <a:pt x="107265" y="730647"/>
                </a:lnTo>
                <a:lnTo>
                  <a:pt x="121919" y="731519"/>
                </a:lnTo>
                <a:lnTo>
                  <a:pt x="7659032" y="731227"/>
                </a:lnTo>
                <a:lnTo>
                  <a:pt x="7700315" y="720917"/>
                </a:lnTo>
                <a:lnTo>
                  <a:pt x="7734642" y="697841"/>
                </a:lnTo>
                <a:lnTo>
                  <a:pt x="7759301" y="664715"/>
                </a:lnTo>
                <a:lnTo>
                  <a:pt x="7771578" y="624250"/>
                </a:lnTo>
                <a:lnTo>
                  <a:pt x="7772450" y="609600"/>
                </a:lnTo>
                <a:lnTo>
                  <a:pt x="7772158" y="113418"/>
                </a:lnTo>
                <a:lnTo>
                  <a:pt x="7761847" y="72135"/>
                </a:lnTo>
                <a:lnTo>
                  <a:pt x="7738772" y="37808"/>
                </a:lnTo>
                <a:lnTo>
                  <a:pt x="7705645" y="13149"/>
                </a:lnTo>
                <a:lnTo>
                  <a:pt x="7665180" y="872"/>
                </a:lnTo>
                <a:lnTo>
                  <a:pt x="7650530" y="0"/>
                </a:lnTo>
                <a:close/>
              </a:path>
            </a:pathLst>
          </a:custGeom>
          <a:solidFill>
            <a:srgbClr val="4BB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5957" y="4391659"/>
            <a:ext cx="7773034" cy="731520"/>
          </a:xfrm>
          <a:custGeom>
            <a:avLst/>
            <a:gdLst/>
            <a:ahLst/>
            <a:cxnLst/>
            <a:rect l="l" t="t" r="r" b="b"/>
            <a:pathLst>
              <a:path w="7773034" h="731520">
                <a:moveTo>
                  <a:pt x="0" y="121919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530" y="0"/>
                </a:lnTo>
                <a:lnTo>
                  <a:pt x="7665180" y="872"/>
                </a:lnTo>
                <a:lnTo>
                  <a:pt x="7705645" y="13149"/>
                </a:lnTo>
                <a:lnTo>
                  <a:pt x="7738772" y="37808"/>
                </a:lnTo>
                <a:lnTo>
                  <a:pt x="7761847" y="72135"/>
                </a:lnTo>
                <a:lnTo>
                  <a:pt x="7772158" y="113418"/>
                </a:lnTo>
                <a:lnTo>
                  <a:pt x="7772450" y="609600"/>
                </a:lnTo>
                <a:lnTo>
                  <a:pt x="7771578" y="624250"/>
                </a:lnTo>
                <a:lnTo>
                  <a:pt x="7759301" y="664715"/>
                </a:lnTo>
                <a:lnTo>
                  <a:pt x="7734642" y="697841"/>
                </a:lnTo>
                <a:lnTo>
                  <a:pt x="7700315" y="720917"/>
                </a:lnTo>
                <a:lnTo>
                  <a:pt x="7659032" y="731227"/>
                </a:lnTo>
                <a:lnTo>
                  <a:pt x="121919" y="731519"/>
                </a:lnTo>
                <a:lnTo>
                  <a:pt x="107265" y="730647"/>
                </a:lnTo>
                <a:lnTo>
                  <a:pt x="66793" y="718370"/>
                </a:lnTo>
                <a:lnTo>
                  <a:pt x="33669" y="693711"/>
                </a:lnTo>
                <a:lnTo>
                  <a:pt x="10599" y="659384"/>
                </a:lnTo>
                <a:lnTo>
                  <a:pt x="292" y="618101"/>
                </a:lnTo>
                <a:lnTo>
                  <a:pt x="0" y="12191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49121" y="2212746"/>
            <a:ext cx="2432685" cy="686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100" baseline="-9259" dirty="0">
                <a:latin typeface="Calibri"/>
                <a:cs typeface="Calibri"/>
              </a:rPr>
              <a:t>M</a:t>
            </a:r>
            <a:r>
              <a:rPr sz="8100" spc="-172" baseline="-9259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Meas</a:t>
            </a:r>
            <a:r>
              <a:rPr sz="2800" spc="-30" dirty="0">
                <a:latin typeface="Calibri"/>
                <a:cs typeface="Calibri"/>
              </a:rPr>
              <a:t>u</a:t>
            </a:r>
            <a:r>
              <a:rPr sz="2800" spc="-75" dirty="0">
                <a:latin typeface="Calibri"/>
                <a:cs typeface="Calibri"/>
              </a:rPr>
              <a:t>r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76348" y="1591691"/>
            <a:ext cx="109664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Specifi</a:t>
            </a:r>
            <a:r>
              <a:rPr sz="2800" spc="-15" dirty="0">
                <a:latin typeface="Calibri"/>
                <a:cs typeface="Calibri"/>
              </a:rPr>
              <a:t>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76348" y="3095396"/>
            <a:ext cx="156845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Ach</a:t>
            </a:r>
            <a:r>
              <a:rPr sz="2800" spc="-20" dirty="0">
                <a:latin typeface="Calibri"/>
                <a:cs typeface="Calibri"/>
              </a:rPr>
              <a:t>i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60" dirty="0">
                <a:latin typeface="Calibri"/>
                <a:cs typeface="Calibri"/>
              </a:rPr>
              <a:t>v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1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76348" y="3847210"/>
            <a:ext cx="1249045" cy="111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020"/>
              </a:lnSpc>
            </a:pPr>
            <a:r>
              <a:rPr sz="2800" spc="-65" dirty="0">
                <a:latin typeface="Calibri"/>
                <a:cs typeface="Calibri"/>
              </a:rPr>
              <a:t>R</a:t>
            </a:r>
            <a:r>
              <a:rPr sz="2800" spc="-15" dirty="0">
                <a:latin typeface="Calibri"/>
                <a:cs typeface="Calibri"/>
              </a:rPr>
              <a:t>el</a:t>
            </a:r>
            <a:r>
              <a:rPr sz="2800" spc="-35" dirty="0">
                <a:latin typeface="Calibri"/>
                <a:cs typeface="Calibri"/>
              </a:rPr>
              <a:t>e</a:t>
            </a:r>
            <a:r>
              <a:rPr sz="2800" spc="-55" dirty="0">
                <a:latin typeface="Calibri"/>
                <a:cs typeface="Calibri"/>
              </a:rPr>
              <a:t>v</a:t>
            </a:r>
            <a:r>
              <a:rPr sz="2800" spc="-15" dirty="0">
                <a:latin typeface="Calibri"/>
                <a:cs typeface="Calibri"/>
              </a:rPr>
              <a:t>a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10" dirty="0">
                <a:latin typeface="Calibri"/>
                <a:cs typeface="Calibri"/>
              </a:rPr>
              <a:t>t </a:t>
            </a:r>
            <a:r>
              <a:rPr sz="2800" spc="-20" dirty="0">
                <a:latin typeface="Calibri"/>
                <a:cs typeface="Calibri"/>
              </a:rPr>
              <a:t>Timel</a:t>
            </a:r>
            <a:r>
              <a:rPr sz="2800" spc="-1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3843" y="1461008"/>
            <a:ext cx="31559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400" dirty="0"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4219" y="2964713"/>
            <a:ext cx="397510" cy="222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indent="-12700" algn="just">
              <a:lnSpc>
                <a:spcPct val="93300"/>
              </a:lnSpc>
            </a:pPr>
            <a:r>
              <a:rPr sz="5400" spc="-25" dirty="0">
                <a:latin typeface="Calibri"/>
                <a:cs typeface="Calibri"/>
              </a:rPr>
              <a:t>A R T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808" y="1101852"/>
            <a:ext cx="8423148" cy="13822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71955" y="1243583"/>
            <a:ext cx="7520940" cy="1173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4321" y="1109599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7650467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20"/>
                </a:lnTo>
                <a:lnTo>
                  <a:pt x="292" y="618101"/>
                </a:lnTo>
                <a:lnTo>
                  <a:pt x="10599" y="659384"/>
                </a:lnTo>
                <a:lnTo>
                  <a:pt x="33669" y="693711"/>
                </a:lnTo>
                <a:lnTo>
                  <a:pt x="66793" y="718370"/>
                </a:lnTo>
                <a:lnTo>
                  <a:pt x="107265" y="730647"/>
                </a:lnTo>
                <a:lnTo>
                  <a:pt x="121920" y="731520"/>
                </a:lnTo>
                <a:lnTo>
                  <a:pt x="7658969" y="731227"/>
                </a:lnTo>
                <a:lnTo>
                  <a:pt x="7700251" y="720917"/>
                </a:lnTo>
                <a:lnTo>
                  <a:pt x="7734578" y="697841"/>
                </a:lnTo>
                <a:lnTo>
                  <a:pt x="7759237" y="664715"/>
                </a:lnTo>
                <a:lnTo>
                  <a:pt x="7771515" y="624250"/>
                </a:lnTo>
                <a:lnTo>
                  <a:pt x="7772387" y="609600"/>
                </a:lnTo>
                <a:lnTo>
                  <a:pt x="7772095" y="113418"/>
                </a:lnTo>
                <a:lnTo>
                  <a:pt x="7761784" y="72135"/>
                </a:lnTo>
                <a:lnTo>
                  <a:pt x="7738709" y="37808"/>
                </a:lnTo>
                <a:lnTo>
                  <a:pt x="7705582" y="13149"/>
                </a:lnTo>
                <a:lnTo>
                  <a:pt x="7665117" y="872"/>
                </a:lnTo>
                <a:lnTo>
                  <a:pt x="7650467" y="0"/>
                </a:lnTo>
                <a:close/>
              </a:path>
            </a:pathLst>
          </a:custGeom>
          <a:solidFill>
            <a:srgbClr val="D5AF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4321" y="1109599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0" y="121920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467" y="0"/>
                </a:lnTo>
                <a:lnTo>
                  <a:pt x="7665117" y="872"/>
                </a:lnTo>
                <a:lnTo>
                  <a:pt x="7705582" y="13149"/>
                </a:lnTo>
                <a:lnTo>
                  <a:pt x="7738709" y="37808"/>
                </a:lnTo>
                <a:lnTo>
                  <a:pt x="7761784" y="72135"/>
                </a:lnTo>
                <a:lnTo>
                  <a:pt x="7772095" y="113418"/>
                </a:lnTo>
                <a:lnTo>
                  <a:pt x="7772387" y="609600"/>
                </a:lnTo>
                <a:lnTo>
                  <a:pt x="7771515" y="624250"/>
                </a:lnTo>
                <a:lnTo>
                  <a:pt x="7759237" y="664715"/>
                </a:lnTo>
                <a:lnTo>
                  <a:pt x="7734578" y="697841"/>
                </a:lnTo>
                <a:lnTo>
                  <a:pt x="7700251" y="720917"/>
                </a:lnTo>
                <a:lnTo>
                  <a:pt x="7658969" y="731227"/>
                </a:lnTo>
                <a:lnTo>
                  <a:pt x="121920" y="731520"/>
                </a:lnTo>
                <a:lnTo>
                  <a:pt x="107265" y="730647"/>
                </a:lnTo>
                <a:lnTo>
                  <a:pt x="66793" y="718370"/>
                </a:lnTo>
                <a:lnTo>
                  <a:pt x="33669" y="693711"/>
                </a:lnTo>
                <a:lnTo>
                  <a:pt x="10599" y="659384"/>
                </a:lnTo>
                <a:lnTo>
                  <a:pt x="292" y="618101"/>
                </a:lnTo>
                <a:lnTo>
                  <a:pt x="0" y="12192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31950" y="1357401"/>
            <a:ext cx="6489700" cy="280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Specific: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impl</a:t>
            </a:r>
            <a:r>
              <a:rPr sz="2000" b="1" spc="-1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oncis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000" b="1" spc="-1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xplicitl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os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ible.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1148" y="1183132"/>
            <a:ext cx="34099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5019" y="2315876"/>
            <a:ext cx="7230109" cy="211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0" indent="-342900">
              <a:lnSpc>
                <a:spcPct val="100000"/>
              </a:lnSpc>
              <a:buFont typeface="Arial"/>
              <a:buChar char="•"/>
              <a:tabLst>
                <a:tab pos="812800" algn="l"/>
              </a:tabLst>
            </a:pPr>
            <a:r>
              <a:rPr sz="2400" spc="-20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fine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vi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fici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nci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esults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800" algn="l"/>
              </a:tabLst>
            </a:pP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onc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job-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812800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81280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tat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oic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erb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ype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ommuni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divis</a:t>
            </a:r>
            <a:r>
              <a:rPr sz="2400" dirty="0">
                <a:latin typeface="Calibri"/>
                <a:cs typeface="Calibri"/>
              </a:rPr>
              <a:t>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736" y="1909572"/>
            <a:ext cx="8406383" cy="420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712" y="1929422"/>
            <a:ext cx="8321040" cy="4114800"/>
          </a:xfrm>
          <a:custGeom>
            <a:avLst/>
            <a:gdLst/>
            <a:ahLst/>
            <a:cxnLst/>
            <a:rect l="l" t="t" r="r" b="b"/>
            <a:pathLst>
              <a:path w="8321040" h="4114800">
                <a:moveTo>
                  <a:pt x="0" y="4114800"/>
                </a:moveTo>
                <a:lnTo>
                  <a:pt x="8321040" y="4114800"/>
                </a:lnTo>
                <a:lnTo>
                  <a:pt x="83210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8" name="object 8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1395" y="1229867"/>
            <a:ext cx="8421624" cy="1382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19783" y="1257300"/>
            <a:ext cx="7615428" cy="1394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6516" y="1237741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7650480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20"/>
                </a:lnTo>
                <a:lnTo>
                  <a:pt x="292" y="618101"/>
                </a:lnTo>
                <a:lnTo>
                  <a:pt x="10599" y="659384"/>
                </a:lnTo>
                <a:lnTo>
                  <a:pt x="33669" y="693711"/>
                </a:lnTo>
                <a:lnTo>
                  <a:pt x="66793" y="718370"/>
                </a:lnTo>
                <a:lnTo>
                  <a:pt x="107265" y="730647"/>
                </a:lnTo>
                <a:lnTo>
                  <a:pt x="121920" y="731520"/>
                </a:lnTo>
                <a:lnTo>
                  <a:pt x="7658981" y="731227"/>
                </a:lnTo>
                <a:lnTo>
                  <a:pt x="7700264" y="720917"/>
                </a:lnTo>
                <a:lnTo>
                  <a:pt x="7734591" y="697841"/>
                </a:lnTo>
                <a:lnTo>
                  <a:pt x="7759250" y="664715"/>
                </a:lnTo>
                <a:lnTo>
                  <a:pt x="7771527" y="624250"/>
                </a:lnTo>
                <a:lnTo>
                  <a:pt x="7772400" y="609600"/>
                </a:lnTo>
                <a:lnTo>
                  <a:pt x="7772107" y="113418"/>
                </a:lnTo>
                <a:lnTo>
                  <a:pt x="7761797" y="72135"/>
                </a:lnTo>
                <a:lnTo>
                  <a:pt x="7738721" y="37808"/>
                </a:lnTo>
                <a:lnTo>
                  <a:pt x="7705595" y="13149"/>
                </a:lnTo>
                <a:lnTo>
                  <a:pt x="7665130" y="872"/>
                </a:lnTo>
                <a:lnTo>
                  <a:pt x="7650480" y="0"/>
                </a:lnTo>
                <a:close/>
              </a:path>
            </a:pathLst>
          </a:custGeom>
          <a:solidFill>
            <a:srgbClr val="3667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6516" y="1237741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0" y="121920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480" y="0"/>
                </a:lnTo>
                <a:lnTo>
                  <a:pt x="7665130" y="872"/>
                </a:lnTo>
                <a:lnTo>
                  <a:pt x="7705595" y="13149"/>
                </a:lnTo>
                <a:lnTo>
                  <a:pt x="7738721" y="37808"/>
                </a:lnTo>
                <a:lnTo>
                  <a:pt x="7761797" y="72135"/>
                </a:lnTo>
                <a:lnTo>
                  <a:pt x="7772107" y="113418"/>
                </a:lnTo>
                <a:lnTo>
                  <a:pt x="7772400" y="609600"/>
                </a:lnTo>
                <a:lnTo>
                  <a:pt x="7771527" y="624250"/>
                </a:lnTo>
                <a:lnTo>
                  <a:pt x="7759250" y="664715"/>
                </a:lnTo>
                <a:lnTo>
                  <a:pt x="7734591" y="697841"/>
                </a:lnTo>
                <a:lnTo>
                  <a:pt x="7700264" y="720917"/>
                </a:lnTo>
                <a:lnTo>
                  <a:pt x="7658981" y="731227"/>
                </a:lnTo>
                <a:lnTo>
                  <a:pt x="121920" y="731520"/>
                </a:lnTo>
                <a:lnTo>
                  <a:pt x="107265" y="730647"/>
                </a:lnTo>
                <a:lnTo>
                  <a:pt x="66793" y="718370"/>
                </a:lnTo>
                <a:lnTo>
                  <a:pt x="33669" y="693711"/>
                </a:lnTo>
                <a:lnTo>
                  <a:pt x="10599" y="659384"/>
                </a:lnTo>
                <a:lnTo>
                  <a:pt x="292" y="618101"/>
                </a:lnTo>
                <a:lnTo>
                  <a:pt x="0" y="12192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764283" y="1358772"/>
            <a:ext cx="667702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Meas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Ou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om</a:t>
            </a:r>
            <a:r>
              <a:rPr sz="1800" b="1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fle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tin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impor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asp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cts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orman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0079" y="1306728"/>
            <a:ext cx="6121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4540" y="2510172"/>
            <a:ext cx="7461884" cy="236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" dirty="0">
                <a:latin typeface="Calibri"/>
                <a:cs typeface="Calibri"/>
              </a:rPr>
              <a:t>oul</a:t>
            </a:r>
            <a:r>
              <a:rPr sz="2400" dirty="0">
                <a:latin typeface="Calibri"/>
                <a:cs typeface="Calibri"/>
              </a:rPr>
              <a:t>d 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able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652780" lvl="1" indent="-285115">
              <a:lnSpc>
                <a:spcPct val="100000"/>
              </a:lnSpc>
              <a:buFont typeface="Arial"/>
              <a:buChar char="•"/>
              <a:tabLst>
                <a:tab pos="653415" algn="l"/>
              </a:tabLst>
            </a:pPr>
            <a:r>
              <a:rPr sz="2400" spc="-5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obj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cti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652780" lvl="1" indent="-285115">
              <a:lnSpc>
                <a:spcPct val="100000"/>
              </a:lnSpc>
              <a:buFont typeface="Arial"/>
              <a:buChar char="•"/>
              <a:tabLst>
                <a:tab pos="653415" algn="l"/>
              </a:tabLst>
            </a:pPr>
            <a:r>
              <a:rPr sz="2400" spc="-15" dirty="0">
                <a:latin typeface="Calibri"/>
                <a:cs typeface="Calibri"/>
              </a:rPr>
              <a:t>Ide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15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ria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lu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652780" lvl="1" indent="-285115">
              <a:lnSpc>
                <a:spcPct val="100000"/>
              </a:lnSpc>
              <a:buFont typeface="Arial"/>
              <a:buChar char="•"/>
              <a:tabLst>
                <a:tab pos="653415" algn="l"/>
                <a:tab pos="5426710" algn="l"/>
              </a:tabLst>
            </a:pP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n</a:t>
            </a:r>
            <a:r>
              <a:rPr sz="2400" spc="-5" dirty="0">
                <a:latin typeface="Calibri"/>
                <a:cs typeface="Calibri"/>
              </a:rPr>
              <a:t>um</a:t>
            </a:r>
            <a:r>
              <a:rPr sz="2400" spc="5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20" dirty="0">
                <a:latin typeface="Calibri"/>
                <a:cs typeface="Calibri"/>
              </a:rPr>
              <a:t> 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an	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c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ple: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ype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20" dirty="0">
                <a:latin typeface="Calibri"/>
                <a:cs typeface="Calibri"/>
              </a:rPr>
              <a:t> c</a:t>
            </a:r>
            <a:r>
              <a:rPr sz="2400" spc="-5" dirty="0">
                <a:latin typeface="Calibri"/>
                <a:cs typeface="Calibri"/>
              </a:rPr>
              <a:t>ommuni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 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divisio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 th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3 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 p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2400" spc="-5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736" y="1909572"/>
            <a:ext cx="8406383" cy="420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712" y="1929422"/>
            <a:ext cx="8321040" cy="4114800"/>
          </a:xfrm>
          <a:custGeom>
            <a:avLst/>
            <a:gdLst/>
            <a:ahLst/>
            <a:cxnLst/>
            <a:rect l="l" t="t" r="r" b="b"/>
            <a:pathLst>
              <a:path w="8321040" h="4114800">
                <a:moveTo>
                  <a:pt x="0" y="4114800"/>
                </a:moveTo>
                <a:lnTo>
                  <a:pt x="8321040" y="4114800"/>
                </a:lnTo>
                <a:lnTo>
                  <a:pt x="83210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8" name="object 8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116" y="1051560"/>
            <a:ext cx="8421624" cy="13822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0263" y="1194816"/>
            <a:ext cx="6973824" cy="11734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2032" y="1059561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7650429" y="0"/>
                </a:moveTo>
                <a:lnTo>
                  <a:pt x="113316" y="299"/>
                </a:lnTo>
                <a:lnTo>
                  <a:pt x="72058" y="10635"/>
                </a:lnTo>
                <a:lnTo>
                  <a:pt x="37762" y="33727"/>
                </a:lnTo>
                <a:lnTo>
                  <a:pt x="13131" y="66875"/>
                </a:lnTo>
                <a:lnTo>
                  <a:pt x="870" y="107378"/>
                </a:lnTo>
                <a:lnTo>
                  <a:pt x="0" y="122047"/>
                </a:lnTo>
                <a:lnTo>
                  <a:pt x="292" y="618116"/>
                </a:lnTo>
                <a:lnTo>
                  <a:pt x="10599" y="659438"/>
                </a:lnTo>
                <a:lnTo>
                  <a:pt x="33669" y="693760"/>
                </a:lnTo>
                <a:lnTo>
                  <a:pt x="66793" y="718393"/>
                </a:lnTo>
                <a:lnTo>
                  <a:pt x="107265" y="730649"/>
                </a:lnTo>
                <a:lnTo>
                  <a:pt x="121919" y="731519"/>
                </a:lnTo>
                <a:lnTo>
                  <a:pt x="7658945" y="731228"/>
                </a:lnTo>
                <a:lnTo>
                  <a:pt x="7700268" y="720936"/>
                </a:lnTo>
                <a:lnTo>
                  <a:pt x="7734589" y="697887"/>
                </a:lnTo>
                <a:lnTo>
                  <a:pt x="7759223" y="664770"/>
                </a:lnTo>
                <a:lnTo>
                  <a:pt x="7771479" y="624274"/>
                </a:lnTo>
                <a:lnTo>
                  <a:pt x="7772349" y="609600"/>
                </a:lnTo>
                <a:lnTo>
                  <a:pt x="7772050" y="113430"/>
                </a:lnTo>
                <a:lnTo>
                  <a:pt x="7761736" y="72119"/>
                </a:lnTo>
                <a:lnTo>
                  <a:pt x="7738682" y="37789"/>
                </a:lnTo>
                <a:lnTo>
                  <a:pt x="7705574" y="13139"/>
                </a:lnTo>
                <a:lnTo>
                  <a:pt x="7665095" y="871"/>
                </a:lnTo>
                <a:lnTo>
                  <a:pt x="7650429" y="0"/>
                </a:lnTo>
                <a:close/>
              </a:path>
            </a:pathLst>
          </a:custGeom>
          <a:solidFill>
            <a:srgbClr val="3B12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032" y="1059561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0" y="122047"/>
                </a:moveTo>
                <a:lnTo>
                  <a:pt x="7536" y="79692"/>
                </a:lnTo>
                <a:lnTo>
                  <a:pt x="28344" y="43792"/>
                </a:lnTo>
                <a:lnTo>
                  <a:pt x="59719" y="17048"/>
                </a:lnTo>
                <a:lnTo>
                  <a:pt x="98956" y="2160"/>
                </a:lnTo>
                <a:lnTo>
                  <a:pt x="7650429" y="0"/>
                </a:lnTo>
                <a:lnTo>
                  <a:pt x="7665095" y="871"/>
                </a:lnTo>
                <a:lnTo>
                  <a:pt x="7705574" y="13139"/>
                </a:lnTo>
                <a:lnTo>
                  <a:pt x="7738682" y="37789"/>
                </a:lnTo>
                <a:lnTo>
                  <a:pt x="7761736" y="72119"/>
                </a:lnTo>
                <a:lnTo>
                  <a:pt x="7772050" y="113430"/>
                </a:lnTo>
                <a:lnTo>
                  <a:pt x="7772349" y="609600"/>
                </a:lnTo>
                <a:lnTo>
                  <a:pt x="7771479" y="624274"/>
                </a:lnTo>
                <a:lnTo>
                  <a:pt x="7759223" y="664770"/>
                </a:lnTo>
                <a:lnTo>
                  <a:pt x="7734589" y="697887"/>
                </a:lnTo>
                <a:lnTo>
                  <a:pt x="7700268" y="720936"/>
                </a:lnTo>
                <a:lnTo>
                  <a:pt x="7658945" y="731228"/>
                </a:lnTo>
                <a:lnTo>
                  <a:pt x="121919" y="731519"/>
                </a:lnTo>
                <a:lnTo>
                  <a:pt x="107265" y="730649"/>
                </a:lnTo>
                <a:lnTo>
                  <a:pt x="66793" y="718393"/>
                </a:lnTo>
                <a:lnTo>
                  <a:pt x="33669" y="693760"/>
                </a:lnTo>
                <a:lnTo>
                  <a:pt x="10599" y="659438"/>
                </a:lnTo>
                <a:lnTo>
                  <a:pt x="292" y="618116"/>
                </a:lnTo>
                <a:lnTo>
                  <a:pt x="0" y="122047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09750" y="1307591"/>
            <a:ext cx="59956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able: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 a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ompl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he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ith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20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esou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46149" y="1079906"/>
            <a:ext cx="422909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077" y="2201054"/>
            <a:ext cx="7310755" cy="327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spc="-5" dirty="0">
                <a:latin typeface="Calibri"/>
                <a:cs typeface="Calibri"/>
              </a:rPr>
              <a:t>Shoul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be:</a:t>
            </a:r>
            <a:endParaRPr sz="2400">
              <a:latin typeface="Calibri"/>
              <a:cs typeface="Calibri"/>
            </a:endParaRPr>
          </a:p>
          <a:p>
            <a:pPr marL="710565" lvl="1" indent="-342900">
              <a:lnSpc>
                <a:spcPct val="100000"/>
              </a:lnSpc>
              <a:buFont typeface="Arial"/>
              <a:buChar char="•"/>
              <a:tabLst>
                <a:tab pos="711200" algn="l"/>
              </a:tabLst>
            </a:pP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ea</a:t>
            </a:r>
            <a:r>
              <a:rPr sz="2400" dirty="0">
                <a:latin typeface="Calibri"/>
                <a:cs typeface="Calibri"/>
              </a:rPr>
              <a:t>li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tic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710565" lvl="1" indent="-342900">
              <a:lnSpc>
                <a:spcPct val="100000"/>
              </a:lnSpc>
              <a:buFont typeface="Arial"/>
              <a:buChar char="•"/>
              <a:tabLst>
                <a:tab pos="711200" algn="l"/>
              </a:tabLst>
            </a:pPr>
            <a:r>
              <a:rPr sz="2400" dirty="0">
                <a:latin typeface="Calibri"/>
                <a:cs typeface="Calibri"/>
              </a:rPr>
              <a:t>App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ri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amou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ork</a:t>
            </a:r>
            <a:r>
              <a:rPr sz="2400" spc="-1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espo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sibilit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710565" marR="250825" lvl="1" indent="-342900">
              <a:lnSpc>
                <a:spcPct val="100000"/>
              </a:lnSpc>
              <a:buFont typeface="Arial"/>
              <a:buChar char="•"/>
              <a:tabLst>
                <a:tab pos="711200" algn="l"/>
              </a:tabLst>
            </a:pPr>
            <a:r>
              <a:rPr sz="2400" spc="-35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easible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ies and the 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50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esou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0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am</a:t>
            </a:r>
            <a:r>
              <a:rPr sz="2400" b="1" spc="-15" dirty="0">
                <a:latin typeface="Calibri"/>
                <a:cs typeface="Calibri"/>
              </a:rPr>
              <a:t>p</a:t>
            </a:r>
            <a:r>
              <a:rPr sz="2400" b="1" spc="-20" dirty="0">
                <a:latin typeface="Calibri"/>
                <a:cs typeface="Calibri"/>
              </a:rPr>
              <a:t>l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ype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spc="-4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ommuni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divis</a:t>
            </a:r>
            <a:r>
              <a:rPr sz="2400" dirty="0">
                <a:latin typeface="Calibri"/>
                <a:cs typeface="Calibri"/>
              </a:rPr>
              <a:t>ion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ding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uni</a:t>
            </a:r>
            <a:r>
              <a:rPr sz="2400" spc="8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spc="-145" dirty="0">
                <a:solidFill>
                  <a:srgbClr val="FF0000"/>
                </a:solidFill>
                <a:latin typeface="Calibri"/>
                <a:cs typeface="Calibri"/>
              </a:rPr>
              <a:t>’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 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ablished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guidelines</a:t>
            </a:r>
            <a:r>
              <a:rPr sz="24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15" dirty="0">
                <a:latin typeface="Calibri"/>
                <a:cs typeface="Calibri"/>
              </a:rPr>
              <a:t> 3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pe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4736" y="1909572"/>
            <a:ext cx="8406383" cy="4200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7712" y="1929422"/>
            <a:ext cx="8321040" cy="4114800"/>
          </a:xfrm>
          <a:custGeom>
            <a:avLst/>
            <a:gdLst/>
            <a:ahLst/>
            <a:cxnLst/>
            <a:rect l="l" t="t" r="r" b="b"/>
            <a:pathLst>
              <a:path w="8321040" h="4114800">
                <a:moveTo>
                  <a:pt x="0" y="4114800"/>
                </a:moveTo>
                <a:lnTo>
                  <a:pt x="8321040" y="4114800"/>
                </a:lnTo>
                <a:lnTo>
                  <a:pt x="832104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8" name="object 8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6363" y="1190244"/>
            <a:ext cx="8423148" cy="13807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4752" y="1216152"/>
            <a:ext cx="6592824" cy="13944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51776" y="1197863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7650441" y="0"/>
                </a:moveTo>
                <a:lnTo>
                  <a:pt x="113415" y="292"/>
                </a:lnTo>
                <a:lnTo>
                  <a:pt x="72124" y="10602"/>
                </a:lnTo>
                <a:lnTo>
                  <a:pt x="37798" y="33678"/>
                </a:lnTo>
                <a:lnTo>
                  <a:pt x="13144" y="66804"/>
                </a:lnTo>
                <a:lnTo>
                  <a:pt x="871" y="107269"/>
                </a:lnTo>
                <a:lnTo>
                  <a:pt x="0" y="121920"/>
                </a:lnTo>
                <a:lnTo>
                  <a:pt x="292" y="618101"/>
                </a:lnTo>
                <a:lnTo>
                  <a:pt x="10599" y="659384"/>
                </a:lnTo>
                <a:lnTo>
                  <a:pt x="33669" y="693711"/>
                </a:lnTo>
                <a:lnTo>
                  <a:pt x="66793" y="718370"/>
                </a:lnTo>
                <a:lnTo>
                  <a:pt x="107265" y="730647"/>
                </a:lnTo>
                <a:lnTo>
                  <a:pt x="121920" y="731520"/>
                </a:lnTo>
                <a:lnTo>
                  <a:pt x="7658943" y="731227"/>
                </a:lnTo>
                <a:lnTo>
                  <a:pt x="7700226" y="720917"/>
                </a:lnTo>
                <a:lnTo>
                  <a:pt x="7734553" y="697841"/>
                </a:lnTo>
                <a:lnTo>
                  <a:pt x="7759212" y="664715"/>
                </a:lnTo>
                <a:lnTo>
                  <a:pt x="7771489" y="624250"/>
                </a:lnTo>
                <a:lnTo>
                  <a:pt x="7772361" y="609600"/>
                </a:lnTo>
                <a:lnTo>
                  <a:pt x="7772069" y="113418"/>
                </a:lnTo>
                <a:lnTo>
                  <a:pt x="7761758" y="72135"/>
                </a:lnTo>
                <a:lnTo>
                  <a:pt x="7738683" y="37808"/>
                </a:lnTo>
                <a:lnTo>
                  <a:pt x="7705556" y="13149"/>
                </a:lnTo>
                <a:lnTo>
                  <a:pt x="7665091" y="872"/>
                </a:lnTo>
                <a:lnTo>
                  <a:pt x="7650441" y="0"/>
                </a:lnTo>
                <a:close/>
              </a:path>
            </a:pathLst>
          </a:custGeom>
          <a:solidFill>
            <a:srgbClr val="482C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1776" y="1197863"/>
            <a:ext cx="7772400" cy="731520"/>
          </a:xfrm>
          <a:custGeom>
            <a:avLst/>
            <a:gdLst/>
            <a:ahLst/>
            <a:cxnLst/>
            <a:rect l="l" t="t" r="r" b="b"/>
            <a:pathLst>
              <a:path w="7772400" h="731519">
                <a:moveTo>
                  <a:pt x="0" y="121920"/>
                </a:moveTo>
                <a:lnTo>
                  <a:pt x="7544" y="79611"/>
                </a:lnTo>
                <a:lnTo>
                  <a:pt x="28372" y="43737"/>
                </a:lnTo>
                <a:lnTo>
                  <a:pt x="59775" y="17010"/>
                </a:lnTo>
                <a:lnTo>
                  <a:pt x="99044" y="2143"/>
                </a:lnTo>
                <a:lnTo>
                  <a:pt x="7650441" y="0"/>
                </a:lnTo>
                <a:lnTo>
                  <a:pt x="7665091" y="872"/>
                </a:lnTo>
                <a:lnTo>
                  <a:pt x="7705556" y="13149"/>
                </a:lnTo>
                <a:lnTo>
                  <a:pt x="7738683" y="37808"/>
                </a:lnTo>
                <a:lnTo>
                  <a:pt x="7761758" y="72135"/>
                </a:lnTo>
                <a:lnTo>
                  <a:pt x="7772069" y="113418"/>
                </a:lnTo>
                <a:lnTo>
                  <a:pt x="7772361" y="609600"/>
                </a:lnTo>
                <a:lnTo>
                  <a:pt x="7771489" y="624250"/>
                </a:lnTo>
                <a:lnTo>
                  <a:pt x="7759212" y="664715"/>
                </a:lnTo>
                <a:lnTo>
                  <a:pt x="7734553" y="697841"/>
                </a:lnTo>
                <a:lnTo>
                  <a:pt x="7700226" y="720917"/>
                </a:lnTo>
                <a:lnTo>
                  <a:pt x="7658943" y="731227"/>
                </a:lnTo>
                <a:lnTo>
                  <a:pt x="121920" y="731520"/>
                </a:lnTo>
                <a:lnTo>
                  <a:pt x="107265" y="730647"/>
                </a:lnTo>
                <a:lnTo>
                  <a:pt x="66793" y="718370"/>
                </a:lnTo>
                <a:lnTo>
                  <a:pt x="33669" y="693711"/>
                </a:lnTo>
                <a:lnTo>
                  <a:pt x="10599" y="659384"/>
                </a:lnTo>
                <a:lnTo>
                  <a:pt x="292" y="618101"/>
                </a:lnTo>
                <a:lnTo>
                  <a:pt x="0" y="12192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89505" y="1318767"/>
            <a:ext cx="565086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nt: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mpor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19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72666" y="1271269"/>
            <a:ext cx="398145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4890" indent="-286385">
              <a:lnSpc>
                <a:spcPct val="100000"/>
              </a:lnSpc>
              <a:buFont typeface="Wingdings"/>
              <a:buChar char=""/>
              <a:tabLst>
                <a:tab pos="1025525" algn="l"/>
              </a:tabLst>
            </a:pPr>
            <a:r>
              <a:rPr spc="-5" dirty="0"/>
              <a:t>Shoul</a:t>
            </a:r>
            <a:r>
              <a:rPr dirty="0"/>
              <a:t>d</a:t>
            </a:r>
            <a:r>
              <a:rPr spc="5" dirty="0"/>
              <a:t> </a:t>
            </a:r>
            <a:r>
              <a:rPr spc="-20" dirty="0"/>
              <a:t>be:</a:t>
            </a:r>
          </a:p>
          <a:p>
            <a:pPr marL="1436370" lvl="1" indent="-342900">
              <a:lnSpc>
                <a:spcPct val="100000"/>
              </a:lnSpc>
              <a:buFont typeface="Arial"/>
              <a:buChar char="•"/>
              <a:tabLst>
                <a:tab pos="1437005" algn="l"/>
              </a:tabLst>
            </a:pPr>
            <a:r>
              <a:rPr sz="2400" dirty="0">
                <a:latin typeface="Calibri"/>
                <a:cs typeface="Calibri"/>
              </a:rPr>
              <a:t>Consi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ole in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orkplac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436370" lvl="1" indent="-342900">
              <a:lnSpc>
                <a:spcPct val="100000"/>
              </a:lnSpc>
              <a:buFont typeface="Arial"/>
              <a:buChar char="•"/>
              <a:tabLst>
                <a:tab pos="1437005" algn="l"/>
              </a:tabLst>
            </a:pPr>
            <a:r>
              <a:rPr sz="2400" dirty="0">
                <a:latin typeface="Calibri"/>
                <a:cs typeface="Calibri"/>
              </a:rPr>
              <a:t>Aligned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skills,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wled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e, and ability</a:t>
            </a:r>
            <a:endParaRPr sz="2400">
              <a:latin typeface="Calibri"/>
              <a:cs typeface="Calibri"/>
            </a:endParaRPr>
          </a:p>
          <a:p>
            <a:pPr marL="1436370">
              <a:lnSpc>
                <a:spcPct val="100000"/>
              </a:lnSpc>
            </a:pPr>
            <a:r>
              <a:rPr spc="-5" dirty="0"/>
              <a:t>need</a:t>
            </a:r>
            <a:r>
              <a:rPr spc="5" dirty="0"/>
              <a:t>e</a:t>
            </a:r>
            <a:r>
              <a:rPr dirty="0"/>
              <a:t>d</a:t>
            </a:r>
            <a:r>
              <a:rPr spc="-5" dirty="0"/>
              <a:t> </a:t>
            </a:r>
            <a:r>
              <a:rPr spc="-30" dirty="0"/>
              <a:t>t</a:t>
            </a:r>
            <a:r>
              <a:rPr dirty="0"/>
              <a:t>o</a:t>
            </a:r>
            <a:r>
              <a:rPr spc="-10" dirty="0"/>
              <a:t> </a:t>
            </a:r>
            <a:r>
              <a:rPr spc="-45" dirty="0"/>
              <a:t>r</a:t>
            </a:r>
            <a:r>
              <a:rPr dirty="0"/>
              <a:t>ea</a:t>
            </a:r>
            <a:r>
              <a:rPr spc="5" dirty="0"/>
              <a:t>c</a:t>
            </a:r>
            <a:r>
              <a:rPr dirty="0"/>
              <a:t>h</a:t>
            </a:r>
            <a:r>
              <a:rPr spc="-5" dirty="0"/>
              <a:t> full</a:t>
            </a:r>
            <a:r>
              <a:rPr dirty="0"/>
              <a:t>y</a:t>
            </a:r>
            <a:r>
              <a:rPr spc="-15" dirty="0"/>
              <a:t> </a:t>
            </a:r>
            <a:r>
              <a:rPr spc="-5" dirty="0"/>
              <a:t>succes</a:t>
            </a:r>
            <a:r>
              <a:rPr spc="-25" dirty="0"/>
              <a:t>s</a:t>
            </a:r>
            <a:r>
              <a:rPr spc="-5" dirty="0"/>
              <a:t>ful</a:t>
            </a:r>
          </a:p>
          <a:p>
            <a:pPr marL="1436370" marR="45720" lvl="1" indent="-342900">
              <a:lnSpc>
                <a:spcPct val="100000"/>
              </a:lnSpc>
              <a:buFont typeface="Arial"/>
              <a:buChar char="•"/>
              <a:tabLst>
                <a:tab pos="1437005" algn="l"/>
              </a:tabLst>
            </a:pPr>
            <a:r>
              <a:rPr sz="2400" spc="-15" dirty="0">
                <a:latin typeface="Calibri"/>
                <a:cs typeface="Calibri"/>
              </a:rPr>
              <a:t>Made </a:t>
            </a:r>
            <a:r>
              <a:rPr sz="2400" spc="-10" dirty="0">
                <a:latin typeface="Calibri"/>
                <a:cs typeface="Calibri"/>
              </a:rPr>
              <a:t>clear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ask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succ</a:t>
            </a:r>
            <a:r>
              <a:rPr sz="2400" spc="-5" dirty="0">
                <a:latin typeface="Calibri"/>
                <a:cs typeface="Calibri"/>
              </a:rPr>
              <a:t>ess 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35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795" y="1136421"/>
            <a:ext cx="7828280" cy="48097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2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70" dirty="0"/>
              <a:t>W</a:t>
            </a:r>
            <a:r>
              <a:rPr spc="-5" dirty="0"/>
              <a:t>ri</a:t>
            </a:r>
            <a:r>
              <a:rPr spc="-10" dirty="0"/>
              <a:t>t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 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7351776" y="6150862"/>
            <a:ext cx="633983" cy="6339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4956" y="617108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10143" y="6141718"/>
            <a:ext cx="633983" cy="633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52816" y="6161951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40">
                <a:moveTo>
                  <a:pt x="0" y="548640"/>
                </a:moveTo>
                <a:lnTo>
                  <a:pt x="548640" y="548640"/>
                </a:lnTo>
                <a:lnTo>
                  <a:pt x="548640" y="0"/>
                </a:lnTo>
                <a:lnTo>
                  <a:pt x="0" y="0"/>
                </a:lnTo>
                <a:lnTo>
                  <a:pt x="0" y="54864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587" y="1007363"/>
            <a:ext cx="8423148" cy="15666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41119" y="1263396"/>
            <a:ext cx="5116067" cy="11201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9152" y="1014475"/>
            <a:ext cx="7772400" cy="917575"/>
          </a:xfrm>
          <a:custGeom>
            <a:avLst/>
            <a:gdLst/>
            <a:ahLst/>
            <a:cxnLst/>
            <a:rect l="l" t="t" r="r" b="b"/>
            <a:pathLst>
              <a:path w="7772400" h="917575">
                <a:moveTo>
                  <a:pt x="7619555" y="0"/>
                </a:moveTo>
                <a:lnTo>
                  <a:pt x="152598" y="0"/>
                </a:lnTo>
                <a:lnTo>
                  <a:pt x="109749" y="6160"/>
                </a:lnTo>
                <a:lnTo>
                  <a:pt x="71616" y="23348"/>
                </a:lnTo>
                <a:lnTo>
                  <a:pt x="39923" y="49834"/>
                </a:lnTo>
                <a:lnTo>
                  <a:pt x="16392" y="83891"/>
                </a:lnTo>
                <a:lnTo>
                  <a:pt x="2750" y="123790"/>
                </a:lnTo>
                <a:lnTo>
                  <a:pt x="0" y="764510"/>
                </a:lnTo>
                <a:lnTo>
                  <a:pt x="730" y="779208"/>
                </a:lnTo>
                <a:lnTo>
                  <a:pt x="10774" y="820668"/>
                </a:lnTo>
                <a:lnTo>
                  <a:pt x="31260" y="856837"/>
                </a:lnTo>
                <a:lnTo>
                  <a:pt x="60465" y="885991"/>
                </a:lnTo>
                <a:lnTo>
                  <a:pt x="96666" y="906409"/>
                </a:lnTo>
                <a:lnTo>
                  <a:pt x="138143" y="916369"/>
                </a:lnTo>
                <a:lnTo>
                  <a:pt x="152844" y="917066"/>
                </a:lnTo>
                <a:lnTo>
                  <a:pt x="7619853" y="917066"/>
                </a:lnTo>
                <a:lnTo>
                  <a:pt x="7662697" y="910894"/>
                </a:lnTo>
                <a:lnTo>
                  <a:pt x="7700808" y="893696"/>
                </a:lnTo>
                <a:lnTo>
                  <a:pt x="7732470" y="867196"/>
                </a:lnTo>
                <a:lnTo>
                  <a:pt x="7755969" y="833117"/>
                </a:lnTo>
                <a:lnTo>
                  <a:pt x="7769590" y="793183"/>
                </a:lnTo>
                <a:lnTo>
                  <a:pt x="7772335" y="152587"/>
                </a:lnTo>
                <a:lnTo>
                  <a:pt x="7771620" y="137897"/>
                </a:lnTo>
                <a:lnTo>
                  <a:pt x="7761616" y="96447"/>
                </a:lnTo>
                <a:lnTo>
                  <a:pt x="7741162" y="60272"/>
                </a:lnTo>
                <a:lnTo>
                  <a:pt x="7711974" y="31103"/>
                </a:lnTo>
                <a:lnTo>
                  <a:pt x="7675771" y="10668"/>
                </a:lnTo>
                <a:lnTo>
                  <a:pt x="7634269" y="698"/>
                </a:lnTo>
                <a:lnTo>
                  <a:pt x="7619555" y="0"/>
                </a:lnTo>
                <a:close/>
              </a:path>
            </a:pathLst>
          </a:custGeom>
          <a:solidFill>
            <a:srgbClr val="278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9152" y="1014475"/>
            <a:ext cx="7772400" cy="917575"/>
          </a:xfrm>
          <a:custGeom>
            <a:avLst/>
            <a:gdLst/>
            <a:ahLst/>
            <a:cxnLst/>
            <a:rect l="l" t="t" r="r" b="b"/>
            <a:pathLst>
              <a:path w="7772400" h="917575">
                <a:moveTo>
                  <a:pt x="0" y="152781"/>
                </a:moveTo>
                <a:lnTo>
                  <a:pt x="6093" y="109948"/>
                </a:lnTo>
                <a:lnTo>
                  <a:pt x="23223" y="71805"/>
                </a:lnTo>
                <a:lnTo>
                  <a:pt x="49666" y="40079"/>
                </a:lnTo>
                <a:lnTo>
                  <a:pt x="83697" y="16500"/>
                </a:lnTo>
                <a:lnTo>
                  <a:pt x="123594" y="2796"/>
                </a:lnTo>
                <a:lnTo>
                  <a:pt x="7619555" y="0"/>
                </a:lnTo>
                <a:lnTo>
                  <a:pt x="7634270" y="698"/>
                </a:lnTo>
                <a:lnTo>
                  <a:pt x="7675772" y="10668"/>
                </a:lnTo>
                <a:lnTo>
                  <a:pt x="7711975" y="31103"/>
                </a:lnTo>
                <a:lnTo>
                  <a:pt x="7741162" y="60272"/>
                </a:lnTo>
                <a:lnTo>
                  <a:pt x="7761616" y="96447"/>
                </a:lnTo>
                <a:lnTo>
                  <a:pt x="7771620" y="137897"/>
                </a:lnTo>
                <a:lnTo>
                  <a:pt x="7772336" y="764159"/>
                </a:lnTo>
                <a:lnTo>
                  <a:pt x="7771639" y="778868"/>
                </a:lnTo>
                <a:lnTo>
                  <a:pt x="7761692" y="820371"/>
                </a:lnTo>
                <a:lnTo>
                  <a:pt x="7741295" y="856593"/>
                </a:lnTo>
                <a:lnTo>
                  <a:pt x="7712163" y="885811"/>
                </a:lnTo>
                <a:lnTo>
                  <a:pt x="7676011" y="906301"/>
                </a:lnTo>
                <a:lnTo>
                  <a:pt x="7634555" y="916340"/>
                </a:lnTo>
                <a:lnTo>
                  <a:pt x="152844" y="917066"/>
                </a:lnTo>
                <a:lnTo>
                  <a:pt x="138144" y="916369"/>
                </a:lnTo>
                <a:lnTo>
                  <a:pt x="96667" y="906409"/>
                </a:lnTo>
                <a:lnTo>
                  <a:pt x="60465" y="885991"/>
                </a:lnTo>
                <a:lnTo>
                  <a:pt x="31260" y="856837"/>
                </a:lnTo>
                <a:lnTo>
                  <a:pt x="10775" y="820668"/>
                </a:lnTo>
                <a:lnTo>
                  <a:pt x="730" y="779208"/>
                </a:lnTo>
                <a:lnTo>
                  <a:pt x="0" y="15278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56105" y="1176299"/>
            <a:ext cx="460311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100" baseline="-123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8100" spc="-705" baseline="-12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imely: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8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41044" y="2281572"/>
            <a:ext cx="7386955" cy="3275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2145" indent="-342265">
              <a:lnSpc>
                <a:spcPct val="100000"/>
              </a:lnSpc>
              <a:buFont typeface="Wingdings"/>
              <a:buChar char=""/>
              <a:tabLst>
                <a:tab pos="652780" algn="l"/>
              </a:tabLst>
            </a:pPr>
            <a:r>
              <a:rPr sz="2400" spc="-5" dirty="0">
                <a:latin typeface="Calibri"/>
                <a:cs typeface="Calibri"/>
              </a:rPr>
              <a:t>Shoul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be:</a:t>
            </a:r>
            <a:endParaRPr sz="2400">
              <a:latin typeface="Calibri"/>
              <a:cs typeface="Calibri"/>
            </a:endParaRPr>
          </a:p>
          <a:p>
            <a:pPr marL="926465" lvl="1" indent="-3429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ask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ul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ompl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ed.</a:t>
            </a:r>
            <a:endParaRPr sz="2400">
              <a:latin typeface="Calibri"/>
              <a:cs typeface="Calibri"/>
            </a:endParaRPr>
          </a:p>
          <a:p>
            <a:pPr marL="926465" lvl="1" indent="-3429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ess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cle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unambiguo</a:t>
            </a:r>
            <a:r>
              <a:rPr sz="2400" spc="-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s t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ame.</a:t>
            </a:r>
            <a:endParaRPr sz="2400">
              <a:latin typeface="Calibri"/>
              <a:cs typeface="Calibri"/>
            </a:endParaRPr>
          </a:p>
          <a:p>
            <a:pPr marL="926465" lvl="1" indent="-342900">
              <a:lnSpc>
                <a:spcPct val="100000"/>
              </a:lnSpc>
              <a:buFont typeface="Arial"/>
              <a:buChar char="•"/>
              <a:tabLst>
                <a:tab pos="927100" algn="l"/>
              </a:tabLst>
            </a:pPr>
            <a:r>
              <a:rPr sz="2400" dirty="0">
                <a:latin typeface="Calibri"/>
                <a:cs typeface="Calibri"/>
              </a:rPr>
              <a:t>Plausible</a:t>
            </a:r>
            <a:r>
              <a:rPr sz="2400" spc="-15" dirty="0">
                <a:latin typeface="Calibri"/>
                <a:cs typeface="Calibri"/>
              </a:rPr>
              <a:t> ac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orklo</a:t>
            </a:r>
            <a:r>
              <a:rPr sz="2400" dirty="0">
                <a:latin typeface="Calibri"/>
                <a:cs typeface="Calibri"/>
              </a:rPr>
              <a:t>ad.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x</a:t>
            </a:r>
            <a:r>
              <a:rPr sz="2400" b="1" dirty="0">
                <a:latin typeface="Calibri"/>
                <a:cs typeface="Calibri"/>
              </a:rPr>
              <a:t>ampl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: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14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ype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ommu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div</a:t>
            </a:r>
            <a:r>
              <a:rPr sz="2400" dirty="0">
                <a:latin typeface="Calibri"/>
                <a:cs typeface="Calibri"/>
              </a:rPr>
              <a:t>isi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 </a:t>
            </a:r>
            <a:r>
              <a:rPr sz="2400" spc="-15" dirty="0">
                <a:latin typeface="Calibri"/>
                <a:cs typeface="Calibri"/>
              </a:rPr>
              <a:t>ac</a:t>
            </a:r>
            <a:r>
              <a:rPr sz="2400" spc="-3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din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uni</a:t>
            </a:r>
            <a:r>
              <a:rPr sz="2400" spc="80" dirty="0">
                <a:latin typeface="Calibri"/>
                <a:cs typeface="Calibri"/>
              </a:rPr>
              <a:t>t</a:t>
            </a:r>
            <a:r>
              <a:rPr sz="2400" spc="-145" dirty="0">
                <a:latin typeface="Calibri"/>
                <a:cs typeface="Calibri"/>
              </a:rPr>
              <a:t>’</a:t>
            </a:r>
            <a:r>
              <a:rPr sz="2400" dirty="0">
                <a:latin typeface="Calibri"/>
                <a:cs typeface="Calibri"/>
              </a:rPr>
              <a:t>s 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ablished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guidelines, 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3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</a:t>
            </a:r>
            <a:r>
              <a:rPr sz="2400" spc="-25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and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less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than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8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0%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ompl</a:t>
            </a:r>
            <a:r>
              <a:rPr sz="2400" spc="-10" dirty="0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C00000"/>
                </a:solidFill>
                <a:latin typeface="Calibri"/>
                <a:cs typeface="Calibri"/>
              </a:rPr>
              <a:t>ed</a:t>
            </a:r>
            <a:r>
              <a:rPr sz="2400" spc="-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C00000"/>
                </a:solidFill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Sma</a:t>
            </a:r>
            <a:r>
              <a:rPr spc="-10" dirty="0"/>
              <a:t>ll</a:t>
            </a:r>
            <a:r>
              <a:rPr spc="-25" dirty="0"/>
              <a:t> </a:t>
            </a:r>
            <a:r>
              <a:rPr spc="-5" dirty="0"/>
              <a:t>G</a:t>
            </a:r>
            <a:r>
              <a:rPr spc="-35" dirty="0"/>
              <a:t>r</a:t>
            </a:r>
            <a:r>
              <a:rPr dirty="0"/>
              <a:t>oup</a:t>
            </a:r>
            <a:r>
              <a:rPr spc="-25" dirty="0"/>
              <a:t> </a:t>
            </a: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cise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SMA</a:t>
            </a:r>
            <a:r>
              <a:rPr spc="-25" dirty="0"/>
              <a:t>R</a:t>
            </a:r>
            <a:r>
              <a:rPr dirty="0"/>
              <a:t>T</a:t>
            </a:r>
            <a:r>
              <a:rPr spc="-20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284081"/>
            <a:ext cx="3704590" cy="1603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lang="en-US" sz="2000" dirty="0" smtClean="0">
                <a:latin typeface="Calibri"/>
                <a:cs typeface="Calibri"/>
              </a:rPr>
              <a:t>As a class </a:t>
            </a:r>
            <a:r>
              <a:rPr sz="2000" spc="-40" dirty="0" smtClean="0">
                <a:latin typeface="Calibri"/>
                <a:cs typeface="Calibri"/>
              </a:rPr>
              <a:t>f</a:t>
            </a:r>
            <a:r>
              <a:rPr sz="2000" spc="-5" dirty="0" smtClean="0">
                <a:latin typeface="Calibri"/>
                <a:cs typeface="Calibri"/>
              </a:rPr>
              <a:t>ol</a:t>
            </a:r>
            <a:r>
              <a:rPr sz="2000" spc="-10" dirty="0" smtClean="0">
                <a:latin typeface="Calibri"/>
                <a:cs typeface="Calibri"/>
              </a:rPr>
              <a:t>l</a:t>
            </a:r>
            <a:r>
              <a:rPr sz="2000" spc="-15" dirty="0" smtClean="0">
                <a:latin typeface="Calibri"/>
                <a:cs typeface="Calibri"/>
              </a:rPr>
              <a:t>o</a:t>
            </a:r>
            <a:r>
              <a:rPr sz="2000" dirty="0" smtClean="0">
                <a:latin typeface="Calibri"/>
                <a:cs typeface="Calibri"/>
              </a:rPr>
              <a:t>w </a:t>
            </a:r>
            <a:r>
              <a:rPr sz="2000" dirty="0">
                <a:latin typeface="Calibri"/>
                <a:cs typeface="Calibri"/>
              </a:rPr>
              <a:t>the in</a:t>
            </a:r>
            <a:r>
              <a:rPr sz="2000" spc="-2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tructions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30" dirty="0">
                <a:latin typeface="Calibri"/>
                <a:cs typeface="Calibri"/>
              </a:rPr>
              <a:t>k</a:t>
            </a:r>
            <a:r>
              <a:rPr sz="2000" spc="-5" dirty="0">
                <a:latin typeface="Calibri"/>
                <a:cs typeface="Calibri"/>
              </a:rPr>
              <a:t>she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</a:p>
          <a:p>
            <a:pPr marL="355600" marR="74930" indent="-342900">
              <a:lnSpc>
                <a:spcPct val="100000"/>
              </a:lnSpc>
              <a:spcBef>
                <a:spcPts val="480"/>
              </a:spcBef>
              <a:buFont typeface="Wingdings"/>
              <a:buChar char=""/>
              <a:tabLst>
                <a:tab pos="356235" algn="l"/>
              </a:tabLst>
            </a:pP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epa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ou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 w</a:t>
            </a:r>
            <a:r>
              <a:rPr sz="2000" spc="-5" dirty="0">
                <a:latin typeface="Calibri"/>
                <a:cs typeface="Calibri"/>
              </a:rPr>
              <a:t>ork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s</a:t>
            </a:r>
          </a:p>
        </p:txBody>
      </p:sp>
      <p:sp>
        <p:nvSpPr>
          <p:cNvPr id="7" name="object 7"/>
          <p:cNvSpPr/>
          <p:nvPr/>
        </p:nvSpPr>
        <p:spPr>
          <a:xfrm>
            <a:off x="4702540" y="1759412"/>
            <a:ext cx="1750060" cy="1949450"/>
          </a:xfrm>
          <a:custGeom>
            <a:avLst/>
            <a:gdLst/>
            <a:ahLst/>
            <a:cxnLst/>
            <a:rect l="l" t="t" r="r" b="b"/>
            <a:pathLst>
              <a:path w="1750060" h="1949450">
                <a:moveTo>
                  <a:pt x="620211" y="0"/>
                </a:moveTo>
                <a:lnTo>
                  <a:pt x="587697" y="1902"/>
                </a:lnTo>
                <a:lnTo>
                  <a:pt x="546473" y="3805"/>
                </a:lnTo>
                <a:lnTo>
                  <a:pt x="496601" y="7882"/>
                </a:lnTo>
                <a:lnTo>
                  <a:pt x="440220" y="17667"/>
                </a:lnTo>
                <a:lnTo>
                  <a:pt x="381670" y="31257"/>
                </a:lnTo>
                <a:lnTo>
                  <a:pt x="320949" y="50827"/>
                </a:lnTo>
                <a:lnTo>
                  <a:pt x="260229" y="78007"/>
                </a:lnTo>
                <a:lnTo>
                  <a:pt x="199509" y="111439"/>
                </a:lnTo>
                <a:lnTo>
                  <a:pt x="145294" y="156286"/>
                </a:lnTo>
                <a:lnTo>
                  <a:pt x="97586" y="209016"/>
                </a:lnTo>
                <a:lnTo>
                  <a:pt x="56383" y="273433"/>
                </a:lnTo>
                <a:lnTo>
                  <a:pt x="23854" y="351440"/>
                </a:lnTo>
                <a:lnTo>
                  <a:pt x="6505" y="441407"/>
                </a:lnTo>
                <a:lnTo>
                  <a:pt x="0" y="544964"/>
                </a:lnTo>
                <a:lnTo>
                  <a:pt x="8675" y="650315"/>
                </a:lnTo>
                <a:lnTo>
                  <a:pt x="30360" y="745989"/>
                </a:lnTo>
                <a:lnTo>
                  <a:pt x="65059" y="831906"/>
                </a:lnTo>
                <a:lnTo>
                  <a:pt x="108428" y="910022"/>
                </a:lnTo>
                <a:lnTo>
                  <a:pt x="162643" y="980338"/>
                </a:lnTo>
                <a:lnTo>
                  <a:pt x="223363" y="1046739"/>
                </a:lnTo>
                <a:lnTo>
                  <a:pt x="290604" y="1107270"/>
                </a:lnTo>
                <a:lnTo>
                  <a:pt x="362143" y="1163886"/>
                </a:lnTo>
                <a:lnTo>
                  <a:pt x="435881" y="1220530"/>
                </a:lnTo>
                <a:lnTo>
                  <a:pt x="589866" y="1331833"/>
                </a:lnTo>
                <a:lnTo>
                  <a:pt x="665744" y="1388477"/>
                </a:lnTo>
                <a:lnTo>
                  <a:pt x="741652" y="1449007"/>
                </a:lnTo>
                <a:lnTo>
                  <a:pt x="811051" y="1513452"/>
                </a:lnTo>
                <a:lnTo>
                  <a:pt x="878280" y="1583740"/>
                </a:lnTo>
                <a:lnTo>
                  <a:pt x="936831" y="1659899"/>
                </a:lnTo>
                <a:lnTo>
                  <a:pt x="993212" y="1736058"/>
                </a:lnTo>
                <a:lnTo>
                  <a:pt x="1053932" y="1798546"/>
                </a:lnTo>
                <a:lnTo>
                  <a:pt x="1112483" y="1851275"/>
                </a:lnTo>
                <a:lnTo>
                  <a:pt x="1173203" y="1894247"/>
                </a:lnTo>
                <a:lnTo>
                  <a:pt x="1233924" y="1923521"/>
                </a:lnTo>
                <a:lnTo>
                  <a:pt x="1294644" y="1943063"/>
                </a:lnTo>
                <a:lnTo>
                  <a:pt x="1351025" y="1948907"/>
                </a:lnTo>
                <a:lnTo>
                  <a:pt x="1407406" y="1945020"/>
                </a:lnTo>
                <a:lnTo>
                  <a:pt x="1459447" y="1929392"/>
                </a:lnTo>
                <a:lnTo>
                  <a:pt x="1507150" y="1900091"/>
                </a:lnTo>
                <a:lnTo>
                  <a:pt x="1550543" y="1861033"/>
                </a:lnTo>
                <a:lnTo>
                  <a:pt x="1589567" y="1810260"/>
                </a:lnTo>
                <a:lnTo>
                  <a:pt x="1622081" y="1745816"/>
                </a:lnTo>
                <a:lnTo>
                  <a:pt x="1648117" y="1671614"/>
                </a:lnTo>
                <a:lnTo>
                  <a:pt x="1667644" y="1583740"/>
                </a:lnTo>
                <a:lnTo>
                  <a:pt x="1678462" y="1484151"/>
                </a:lnTo>
                <a:lnTo>
                  <a:pt x="1695820" y="1263475"/>
                </a:lnTo>
                <a:lnTo>
                  <a:pt x="1719686" y="1029154"/>
                </a:lnTo>
                <a:lnTo>
                  <a:pt x="1739183" y="794805"/>
                </a:lnTo>
                <a:lnTo>
                  <a:pt x="1750031" y="574156"/>
                </a:lnTo>
                <a:lnTo>
                  <a:pt x="1743522" y="376990"/>
                </a:lnTo>
                <a:lnTo>
                  <a:pt x="1713177" y="216898"/>
                </a:lnTo>
                <a:lnTo>
                  <a:pt x="1650287" y="105459"/>
                </a:lnTo>
                <a:lnTo>
                  <a:pt x="1550543" y="54632"/>
                </a:lnTo>
                <a:lnTo>
                  <a:pt x="1487653" y="47021"/>
                </a:lnTo>
                <a:lnTo>
                  <a:pt x="1197039" y="23375"/>
                </a:lnTo>
                <a:lnTo>
                  <a:pt x="1049593" y="15764"/>
                </a:lnTo>
                <a:lnTo>
                  <a:pt x="978024" y="13590"/>
                </a:lnTo>
                <a:lnTo>
                  <a:pt x="910795" y="9784"/>
                </a:lnTo>
                <a:lnTo>
                  <a:pt x="791524" y="5979"/>
                </a:lnTo>
                <a:lnTo>
                  <a:pt x="743822" y="3805"/>
                </a:lnTo>
                <a:lnTo>
                  <a:pt x="704798" y="3805"/>
                </a:lnTo>
                <a:lnTo>
                  <a:pt x="674423" y="1902"/>
                </a:lnTo>
                <a:lnTo>
                  <a:pt x="641908" y="1902"/>
                </a:lnTo>
                <a:lnTo>
                  <a:pt x="620211" y="0"/>
                </a:lnTo>
                <a:close/>
              </a:path>
            </a:pathLst>
          </a:custGeom>
          <a:solidFill>
            <a:srgbClr val="EAF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43746" y="1778982"/>
            <a:ext cx="1689735" cy="1880870"/>
          </a:xfrm>
          <a:custGeom>
            <a:avLst/>
            <a:gdLst/>
            <a:ahLst/>
            <a:cxnLst/>
            <a:rect l="l" t="t" r="r" b="b"/>
            <a:pathLst>
              <a:path w="1689735" h="1880870">
                <a:moveTo>
                  <a:pt x="598533" y="0"/>
                </a:moveTo>
                <a:lnTo>
                  <a:pt x="568158" y="1902"/>
                </a:lnTo>
                <a:lnTo>
                  <a:pt x="526964" y="3805"/>
                </a:lnTo>
                <a:lnTo>
                  <a:pt x="479262" y="7882"/>
                </a:lnTo>
                <a:lnTo>
                  <a:pt x="425051" y="15492"/>
                </a:lnTo>
                <a:lnTo>
                  <a:pt x="368670" y="29354"/>
                </a:lnTo>
                <a:lnTo>
                  <a:pt x="310119" y="48924"/>
                </a:lnTo>
                <a:lnTo>
                  <a:pt x="249399" y="74202"/>
                </a:lnTo>
                <a:lnTo>
                  <a:pt x="193003" y="107362"/>
                </a:lnTo>
                <a:lnTo>
                  <a:pt x="140955" y="150306"/>
                </a:lnTo>
                <a:lnTo>
                  <a:pt x="93247" y="201134"/>
                </a:lnTo>
                <a:lnTo>
                  <a:pt x="54214" y="263648"/>
                </a:lnTo>
                <a:lnTo>
                  <a:pt x="23854" y="337850"/>
                </a:lnTo>
                <a:lnTo>
                  <a:pt x="4336" y="425643"/>
                </a:lnTo>
                <a:lnTo>
                  <a:pt x="0" y="525394"/>
                </a:lnTo>
                <a:lnTo>
                  <a:pt x="8672" y="626831"/>
                </a:lnTo>
                <a:lnTo>
                  <a:pt x="30360" y="718619"/>
                </a:lnTo>
                <a:lnTo>
                  <a:pt x="62886" y="802579"/>
                </a:lnTo>
                <a:lnTo>
                  <a:pt x="106259" y="876781"/>
                </a:lnTo>
                <a:lnTo>
                  <a:pt x="156137" y="945139"/>
                </a:lnTo>
                <a:lnTo>
                  <a:pt x="214684" y="1007627"/>
                </a:lnTo>
                <a:lnTo>
                  <a:pt x="279744" y="1066200"/>
                </a:lnTo>
                <a:lnTo>
                  <a:pt x="349143" y="1122844"/>
                </a:lnTo>
                <a:lnTo>
                  <a:pt x="494419" y="1230233"/>
                </a:lnTo>
                <a:lnTo>
                  <a:pt x="570327" y="1282963"/>
                </a:lnTo>
                <a:lnTo>
                  <a:pt x="644066" y="1337650"/>
                </a:lnTo>
                <a:lnTo>
                  <a:pt x="715634" y="1396223"/>
                </a:lnTo>
                <a:lnTo>
                  <a:pt x="782864" y="1458711"/>
                </a:lnTo>
                <a:lnTo>
                  <a:pt x="847923" y="1527069"/>
                </a:lnTo>
                <a:lnTo>
                  <a:pt x="904304" y="1601271"/>
                </a:lnTo>
                <a:lnTo>
                  <a:pt x="958515" y="1673516"/>
                </a:lnTo>
                <a:lnTo>
                  <a:pt x="1017066" y="1736031"/>
                </a:lnTo>
                <a:lnTo>
                  <a:pt x="1075617" y="1786804"/>
                </a:lnTo>
                <a:lnTo>
                  <a:pt x="1134167" y="1827792"/>
                </a:lnTo>
                <a:lnTo>
                  <a:pt x="1190548" y="1857092"/>
                </a:lnTo>
                <a:lnTo>
                  <a:pt x="1249099" y="1874678"/>
                </a:lnTo>
                <a:lnTo>
                  <a:pt x="1305480" y="1880521"/>
                </a:lnTo>
                <a:lnTo>
                  <a:pt x="1357522" y="1876607"/>
                </a:lnTo>
                <a:lnTo>
                  <a:pt x="1409563" y="1861006"/>
                </a:lnTo>
                <a:lnTo>
                  <a:pt x="1455126" y="1833663"/>
                </a:lnTo>
                <a:lnTo>
                  <a:pt x="1498489" y="1794605"/>
                </a:lnTo>
                <a:lnTo>
                  <a:pt x="1535343" y="1745789"/>
                </a:lnTo>
                <a:lnTo>
                  <a:pt x="1565719" y="1685258"/>
                </a:lnTo>
                <a:lnTo>
                  <a:pt x="1591724" y="1611029"/>
                </a:lnTo>
                <a:lnTo>
                  <a:pt x="1609082" y="1527069"/>
                </a:lnTo>
                <a:lnTo>
                  <a:pt x="1619930" y="1431395"/>
                </a:lnTo>
                <a:lnTo>
                  <a:pt x="1637257" y="1218519"/>
                </a:lnTo>
                <a:lnTo>
                  <a:pt x="1658954" y="991998"/>
                </a:lnTo>
                <a:lnTo>
                  <a:pt x="1678481" y="767435"/>
                </a:lnTo>
                <a:lnTo>
                  <a:pt x="1689329" y="552629"/>
                </a:lnTo>
                <a:lnTo>
                  <a:pt x="1682820" y="363128"/>
                </a:lnTo>
                <a:lnTo>
                  <a:pt x="1654614" y="207113"/>
                </a:lnTo>
                <a:lnTo>
                  <a:pt x="1593894" y="99479"/>
                </a:lnTo>
                <a:lnTo>
                  <a:pt x="1498489" y="50827"/>
                </a:lnTo>
                <a:lnTo>
                  <a:pt x="1437769" y="42944"/>
                </a:lnTo>
                <a:lnTo>
                  <a:pt x="1301141" y="31257"/>
                </a:lnTo>
                <a:lnTo>
                  <a:pt x="1229572" y="27452"/>
                </a:lnTo>
                <a:lnTo>
                  <a:pt x="1158004" y="21472"/>
                </a:lnTo>
                <a:lnTo>
                  <a:pt x="1084295" y="17667"/>
                </a:lnTo>
                <a:lnTo>
                  <a:pt x="1012727" y="15492"/>
                </a:lnTo>
                <a:lnTo>
                  <a:pt x="945498" y="11687"/>
                </a:lnTo>
                <a:lnTo>
                  <a:pt x="765506" y="5979"/>
                </a:lnTo>
                <a:lnTo>
                  <a:pt x="717804" y="3805"/>
                </a:lnTo>
                <a:lnTo>
                  <a:pt x="680920" y="3805"/>
                </a:lnTo>
                <a:lnTo>
                  <a:pt x="650575" y="1902"/>
                </a:lnTo>
                <a:lnTo>
                  <a:pt x="620199" y="1902"/>
                </a:lnTo>
                <a:lnTo>
                  <a:pt x="598533" y="0"/>
                </a:lnTo>
                <a:close/>
              </a:path>
            </a:pathLst>
          </a:custGeom>
          <a:solidFill>
            <a:srgbClr val="D7EC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4948" y="1796649"/>
            <a:ext cx="1628775" cy="1814195"/>
          </a:xfrm>
          <a:custGeom>
            <a:avLst/>
            <a:gdLst/>
            <a:ahLst/>
            <a:cxnLst/>
            <a:rect l="l" t="t" r="r" b="b"/>
            <a:pathLst>
              <a:path w="1628775" h="1814195">
                <a:moveTo>
                  <a:pt x="576827" y="0"/>
                </a:moveTo>
                <a:lnTo>
                  <a:pt x="546482" y="1902"/>
                </a:lnTo>
                <a:lnTo>
                  <a:pt x="507459" y="3805"/>
                </a:lnTo>
                <a:lnTo>
                  <a:pt x="461896" y="7610"/>
                </a:lnTo>
                <a:lnTo>
                  <a:pt x="409854" y="15492"/>
                </a:lnTo>
                <a:lnTo>
                  <a:pt x="353473" y="29082"/>
                </a:lnTo>
                <a:lnTo>
                  <a:pt x="297092" y="46750"/>
                </a:lnTo>
                <a:lnTo>
                  <a:pt x="240711" y="72027"/>
                </a:lnTo>
                <a:lnTo>
                  <a:pt x="186500" y="103285"/>
                </a:lnTo>
                <a:lnTo>
                  <a:pt x="134449" y="144327"/>
                </a:lnTo>
                <a:lnTo>
                  <a:pt x="88910" y="195154"/>
                </a:lnTo>
                <a:lnTo>
                  <a:pt x="52044" y="255766"/>
                </a:lnTo>
                <a:lnTo>
                  <a:pt x="23854" y="325891"/>
                </a:lnTo>
                <a:lnTo>
                  <a:pt x="4336" y="409878"/>
                </a:lnTo>
                <a:lnTo>
                  <a:pt x="0" y="507727"/>
                </a:lnTo>
                <a:lnTo>
                  <a:pt x="8672" y="605250"/>
                </a:lnTo>
                <a:lnTo>
                  <a:pt x="28190" y="695081"/>
                </a:lnTo>
                <a:lnTo>
                  <a:pt x="60720" y="775154"/>
                </a:lnTo>
                <a:lnTo>
                  <a:pt x="101922" y="847399"/>
                </a:lnTo>
                <a:lnTo>
                  <a:pt x="151800" y="911843"/>
                </a:lnTo>
                <a:lnTo>
                  <a:pt x="208196" y="972374"/>
                </a:lnTo>
                <a:lnTo>
                  <a:pt x="268917" y="1029018"/>
                </a:lnTo>
                <a:lnTo>
                  <a:pt x="336116" y="1083704"/>
                </a:lnTo>
                <a:lnTo>
                  <a:pt x="477083" y="1187180"/>
                </a:lnTo>
                <a:lnTo>
                  <a:pt x="548652" y="1237952"/>
                </a:lnTo>
                <a:lnTo>
                  <a:pt x="620221" y="1292639"/>
                </a:lnTo>
                <a:lnTo>
                  <a:pt x="689619" y="1349283"/>
                </a:lnTo>
                <a:lnTo>
                  <a:pt x="756819" y="1409813"/>
                </a:lnTo>
                <a:lnTo>
                  <a:pt x="817539" y="1474258"/>
                </a:lnTo>
                <a:lnTo>
                  <a:pt x="873920" y="1546503"/>
                </a:lnTo>
                <a:lnTo>
                  <a:pt x="928161" y="1616818"/>
                </a:lnTo>
                <a:lnTo>
                  <a:pt x="982373" y="1675392"/>
                </a:lnTo>
                <a:lnTo>
                  <a:pt x="1038754" y="1724208"/>
                </a:lnTo>
                <a:lnTo>
                  <a:pt x="1095135" y="1763266"/>
                </a:lnTo>
                <a:lnTo>
                  <a:pt x="1149346" y="1790609"/>
                </a:lnTo>
                <a:lnTo>
                  <a:pt x="1205727" y="1808168"/>
                </a:lnTo>
                <a:lnTo>
                  <a:pt x="1259938" y="1814038"/>
                </a:lnTo>
                <a:lnTo>
                  <a:pt x="1309810" y="1810124"/>
                </a:lnTo>
                <a:lnTo>
                  <a:pt x="1359682" y="1794523"/>
                </a:lnTo>
                <a:lnTo>
                  <a:pt x="1405245" y="1769137"/>
                </a:lnTo>
                <a:lnTo>
                  <a:pt x="1444269" y="1732008"/>
                </a:lnTo>
                <a:lnTo>
                  <a:pt x="1481123" y="1683193"/>
                </a:lnTo>
                <a:lnTo>
                  <a:pt x="1511498" y="1624619"/>
                </a:lnTo>
                <a:lnTo>
                  <a:pt x="1535334" y="1554304"/>
                </a:lnTo>
                <a:lnTo>
                  <a:pt x="1552692" y="1472301"/>
                </a:lnTo>
                <a:lnTo>
                  <a:pt x="1563540" y="1380513"/>
                </a:lnTo>
                <a:lnTo>
                  <a:pt x="1578727" y="1175465"/>
                </a:lnTo>
                <a:lnTo>
                  <a:pt x="1600394" y="956772"/>
                </a:lnTo>
                <a:lnTo>
                  <a:pt x="1617751" y="740010"/>
                </a:lnTo>
                <a:lnTo>
                  <a:pt x="1628599" y="533005"/>
                </a:lnTo>
                <a:lnTo>
                  <a:pt x="1622090" y="351441"/>
                </a:lnTo>
                <a:lnTo>
                  <a:pt x="1593915" y="201134"/>
                </a:lnTo>
                <a:lnTo>
                  <a:pt x="1537504" y="97577"/>
                </a:lnTo>
                <a:lnTo>
                  <a:pt x="1444269" y="50555"/>
                </a:lnTo>
                <a:lnTo>
                  <a:pt x="1385718" y="42944"/>
                </a:lnTo>
                <a:lnTo>
                  <a:pt x="1255599" y="31257"/>
                </a:lnTo>
                <a:lnTo>
                  <a:pt x="1186200" y="27180"/>
                </a:lnTo>
                <a:lnTo>
                  <a:pt x="1114631" y="21472"/>
                </a:lnTo>
                <a:lnTo>
                  <a:pt x="1045263" y="17395"/>
                </a:lnTo>
                <a:lnTo>
                  <a:pt x="975864" y="15492"/>
                </a:lnTo>
                <a:lnTo>
                  <a:pt x="910804" y="11687"/>
                </a:lnTo>
                <a:lnTo>
                  <a:pt x="691759" y="3805"/>
                </a:lnTo>
                <a:lnTo>
                  <a:pt x="654905" y="3805"/>
                </a:lnTo>
                <a:lnTo>
                  <a:pt x="626729" y="1902"/>
                </a:lnTo>
                <a:lnTo>
                  <a:pt x="596354" y="1902"/>
                </a:lnTo>
                <a:lnTo>
                  <a:pt x="576827" y="0"/>
                </a:lnTo>
                <a:close/>
              </a:path>
            </a:pathLst>
          </a:custGeom>
          <a:solidFill>
            <a:srgbClr val="C5E8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26151" y="1815947"/>
            <a:ext cx="1568450" cy="1746250"/>
          </a:xfrm>
          <a:custGeom>
            <a:avLst/>
            <a:gdLst/>
            <a:ahLst/>
            <a:cxnLst/>
            <a:rect l="l" t="t" r="r" b="b"/>
            <a:pathLst>
              <a:path w="1568450" h="1746250">
                <a:moveTo>
                  <a:pt x="605024" y="0"/>
                </a:moveTo>
                <a:lnTo>
                  <a:pt x="526976" y="0"/>
                </a:lnTo>
                <a:lnTo>
                  <a:pt x="487923" y="2174"/>
                </a:lnTo>
                <a:lnTo>
                  <a:pt x="444560" y="5979"/>
                </a:lnTo>
                <a:lnTo>
                  <a:pt x="394688" y="13861"/>
                </a:lnTo>
                <a:lnTo>
                  <a:pt x="340476" y="25549"/>
                </a:lnTo>
                <a:lnTo>
                  <a:pt x="286265" y="43216"/>
                </a:lnTo>
                <a:lnTo>
                  <a:pt x="232023" y="66591"/>
                </a:lnTo>
                <a:lnTo>
                  <a:pt x="179982" y="97849"/>
                </a:lnTo>
                <a:lnTo>
                  <a:pt x="130110" y="136716"/>
                </a:lnTo>
                <a:lnTo>
                  <a:pt x="86741" y="185641"/>
                </a:lnTo>
                <a:lnTo>
                  <a:pt x="49878" y="244350"/>
                </a:lnTo>
                <a:lnTo>
                  <a:pt x="21684" y="312573"/>
                </a:lnTo>
                <a:lnTo>
                  <a:pt x="4336" y="392755"/>
                </a:lnTo>
                <a:lnTo>
                  <a:pt x="0" y="486255"/>
                </a:lnTo>
                <a:lnTo>
                  <a:pt x="8672" y="582065"/>
                </a:lnTo>
                <a:lnTo>
                  <a:pt x="28190" y="666025"/>
                </a:lnTo>
                <a:lnTo>
                  <a:pt x="58550" y="744141"/>
                </a:lnTo>
                <a:lnTo>
                  <a:pt x="97586" y="812500"/>
                </a:lnTo>
                <a:lnTo>
                  <a:pt x="145297" y="876917"/>
                </a:lnTo>
                <a:lnTo>
                  <a:pt x="199509" y="935517"/>
                </a:lnTo>
                <a:lnTo>
                  <a:pt x="260229" y="990204"/>
                </a:lnTo>
                <a:lnTo>
                  <a:pt x="323119" y="1042907"/>
                </a:lnTo>
                <a:lnTo>
                  <a:pt x="459747" y="1142495"/>
                </a:lnTo>
                <a:lnTo>
                  <a:pt x="529146" y="1191338"/>
                </a:lnTo>
                <a:lnTo>
                  <a:pt x="598515" y="1244041"/>
                </a:lnTo>
                <a:lnTo>
                  <a:pt x="665744" y="1298728"/>
                </a:lnTo>
                <a:lnTo>
                  <a:pt x="728634" y="1355371"/>
                </a:lnTo>
                <a:lnTo>
                  <a:pt x="787185" y="1419816"/>
                </a:lnTo>
                <a:lnTo>
                  <a:pt x="841396" y="1488147"/>
                </a:lnTo>
                <a:lnTo>
                  <a:pt x="893438" y="1554548"/>
                </a:lnTo>
                <a:lnTo>
                  <a:pt x="945510" y="1613122"/>
                </a:lnTo>
                <a:lnTo>
                  <a:pt x="999721" y="1660008"/>
                </a:lnTo>
                <a:lnTo>
                  <a:pt x="1053932" y="1697109"/>
                </a:lnTo>
                <a:lnTo>
                  <a:pt x="1105974" y="1722495"/>
                </a:lnTo>
                <a:lnTo>
                  <a:pt x="1160185" y="1740054"/>
                </a:lnTo>
                <a:lnTo>
                  <a:pt x="1212227" y="1745925"/>
                </a:lnTo>
                <a:lnTo>
                  <a:pt x="1262099" y="1742011"/>
                </a:lnTo>
                <a:lnTo>
                  <a:pt x="1307662" y="1726382"/>
                </a:lnTo>
                <a:lnTo>
                  <a:pt x="1351025" y="1702953"/>
                </a:lnTo>
                <a:lnTo>
                  <a:pt x="1390049" y="1665852"/>
                </a:lnTo>
                <a:lnTo>
                  <a:pt x="1424763" y="1620950"/>
                </a:lnTo>
                <a:lnTo>
                  <a:pt x="1455108" y="1564306"/>
                </a:lnTo>
                <a:lnTo>
                  <a:pt x="1478974" y="1495975"/>
                </a:lnTo>
                <a:lnTo>
                  <a:pt x="1494132" y="1417859"/>
                </a:lnTo>
                <a:lnTo>
                  <a:pt x="1504980" y="1329985"/>
                </a:lnTo>
                <a:lnTo>
                  <a:pt x="1520168" y="1130781"/>
                </a:lnTo>
                <a:lnTo>
                  <a:pt x="1539695" y="921846"/>
                </a:lnTo>
                <a:lnTo>
                  <a:pt x="1559191" y="710954"/>
                </a:lnTo>
                <a:lnTo>
                  <a:pt x="1567870" y="511750"/>
                </a:lnTo>
                <a:lnTo>
                  <a:pt x="1561361" y="335948"/>
                </a:lnTo>
                <a:lnTo>
                  <a:pt x="1535355" y="191620"/>
                </a:lnTo>
                <a:lnTo>
                  <a:pt x="1478974" y="91869"/>
                </a:lnTo>
                <a:lnTo>
                  <a:pt x="1390049" y="47021"/>
                </a:lnTo>
                <a:lnTo>
                  <a:pt x="1333668" y="41042"/>
                </a:lnTo>
                <a:lnTo>
                  <a:pt x="1140658" y="23646"/>
                </a:lnTo>
                <a:lnTo>
                  <a:pt x="941170" y="11959"/>
                </a:lnTo>
                <a:lnTo>
                  <a:pt x="665744" y="2174"/>
                </a:lnTo>
                <a:lnTo>
                  <a:pt x="631060" y="2174"/>
                </a:lnTo>
                <a:lnTo>
                  <a:pt x="605024" y="0"/>
                </a:lnTo>
                <a:close/>
              </a:path>
            </a:pathLst>
          </a:custGeom>
          <a:solidFill>
            <a:srgbClr val="B5DD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7353" y="1835517"/>
            <a:ext cx="1507490" cy="1677670"/>
          </a:xfrm>
          <a:custGeom>
            <a:avLst/>
            <a:gdLst/>
            <a:ahLst/>
            <a:cxnLst/>
            <a:rect l="l" t="t" r="r" b="b"/>
            <a:pathLst>
              <a:path w="1507489" h="1677670">
                <a:moveTo>
                  <a:pt x="607215" y="0"/>
                </a:moveTo>
                <a:lnTo>
                  <a:pt x="470586" y="0"/>
                </a:lnTo>
                <a:lnTo>
                  <a:pt x="427223" y="5979"/>
                </a:lnTo>
                <a:lnTo>
                  <a:pt x="379491" y="13861"/>
                </a:lnTo>
                <a:lnTo>
                  <a:pt x="327449" y="25549"/>
                </a:lnTo>
                <a:lnTo>
                  <a:pt x="275408" y="41042"/>
                </a:lnTo>
                <a:lnTo>
                  <a:pt x="223366" y="64417"/>
                </a:lnTo>
                <a:lnTo>
                  <a:pt x="171324" y="93771"/>
                </a:lnTo>
                <a:lnTo>
                  <a:pt x="125791" y="131008"/>
                </a:lnTo>
                <a:lnTo>
                  <a:pt x="82398" y="177759"/>
                </a:lnTo>
                <a:lnTo>
                  <a:pt x="47708" y="234293"/>
                </a:lnTo>
                <a:lnTo>
                  <a:pt x="21684" y="300885"/>
                </a:lnTo>
                <a:lnTo>
                  <a:pt x="4336" y="376990"/>
                </a:lnTo>
                <a:lnTo>
                  <a:pt x="0" y="466685"/>
                </a:lnTo>
                <a:lnTo>
                  <a:pt x="8675" y="558581"/>
                </a:lnTo>
                <a:lnTo>
                  <a:pt x="28190" y="640611"/>
                </a:lnTo>
                <a:lnTo>
                  <a:pt x="56384" y="714814"/>
                </a:lnTo>
                <a:lnTo>
                  <a:pt x="95416" y="781188"/>
                </a:lnTo>
                <a:lnTo>
                  <a:pt x="140949" y="841746"/>
                </a:lnTo>
                <a:lnTo>
                  <a:pt x="192991" y="898362"/>
                </a:lnTo>
                <a:lnTo>
                  <a:pt x="249372" y="951092"/>
                </a:lnTo>
                <a:lnTo>
                  <a:pt x="375152" y="1048723"/>
                </a:lnTo>
                <a:lnTo>
                  <a:pt x="442381" y="1095609"/>
                </a:lnTo>
                <a:lnTo>
                  <a:pt x="509610" y="1144425"/>
                </a:lnTo>
                <a:lnTo>
                  <a:pt x="574670" y="1193241"/>
                </a:lnTo>
                <a:lnTo>
                  <a:pt x="639729" y="1245971"/>
                </a:lnTo>
                <a:lnTo>
                  <a:pt x="700450" y="1302587"/>
                </a:lnTo>
                <a:lnTo>
                  <a:pt x="756831" y="1363145"/>
                </a:lnTo>
                <a:lnTo>
                  <a:pt x="808872" y="1429519"/>
                </a:lnTo>
                <a:lnTo>
                  <a:pt x="858744" y="1493963"/>
                </a:lnTo>
                <a:lnTo>
                  <a:pt x="908646" y="1548650"/>
                </a:lnTo>
                <a:lnTo>
                  <a:pt x="960688" y="1595509"/>
                </a:lnTo>
                <a:lnTo>
                  <a:pt x="1012730" y="1630653"/>
                </a:lnTo>
                <a:lnTo>
                  <a:pt x="1064772" y="1656040"/>
                </a:lnTo>
                <a:lnTo>
                  <a:pt x="1114644" y="1671668"/>
                </a:lnTo>
                <a:lnTo>
                  <a:pt x="1164516" y="1677539"/>
                </a:lnTo>
                <a:lnTo>
                  <a:pt x="1212218" y="1673625"/>
                </a:lnTo>
                <a:lnTo>
                  <a:pt x="1257781" y="1659953"/>
                </a:lnTo>
                <a:lnTo>
                  <a:pt x="1298974" y="1634567"/>
                </a:lnTo>
                <a:lnTo>
                  <a:pt x="1335828" y="1601380"/>
                </a:lnTo>
                <a:lnTo>
                  <a:pt x="1370543" y="1556451"/>
                </a:lnTo>
                <a:lnTo>
                  <a:pt x="1398718" y="1501791"/>
                </a:lnTo>
                <a:lnTo>
                  <a:pt x="1420415" y="1437347"/>
                </a:lnTo>
                <a:lnTo>
                  <a:pt x="1437772" y="1363145"/>
                </a:lnTo>
                <a:lnTo>
                  <a:pt x="1446451" y="1277201"/>
                </a:lnTo>
                <a:lnTo>
                  <a:pt x="1461608" y="1085824"/>
                </a:lnTo>
                <a:lnTo>
                  <a:pt x="1481135" y="884690"/>
                </a:lnTo>
                <a:lnTo>
                  <a:pt x="1498492" y="683556"/>
                </a:lnTo>
                <a:lnTo>
                  <a:pt x="1507171" y="492180"/>
                </a:lnTo>
                <a:lnTo>
                  <a:pt x="1502832" y="322358"/>
                </a:lnTo>
                <a:lnTo>
                  <a:pt x="1474626" y="183738"/>
                </a:lnTo>
                <a:lnTo>
                  <a:pt x="1422584" y="88064"/>
                </a:lnTo>
                <a:lnTo>
                  <a:pt x="1335828" y="45119"/>
                </a:lnTo>
                <a:lnTo>
                  <a:pt x="1223066" y="33159"/>
                </a:lnTo>
                <a:lnTo>
                  <a:pt x="1097286" y="21472"/>
                </a:lnTo>
                <a:lnTo>
                  <a:pt x="967197" y="13861"/>
                </a:lnTo>
                <a:lnTo>
                  <a:pt x="904307" y="11687"/>
                </a:lnTo>
                <a:lnTo>
                  <a:pt x="843587" y="7882"/>
                </a:lnTo>
                <a:lnTo>
                  <a:pt x="732964" y="4077"/>
                </a:lnTo>
                <a:lnTo>
                  <a:pt x="683092" y="4077"/>
                </a:lnTo>
                <a:lnTo>
                  <a:pt x="607215" y="0"/>
                </a:lnTo>
                <a:close/>
              </a:path>
            </a:pathLst>
          </a:custGeom>
          <a:solidFill>
            <a:srgbClr val="9FD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8555" y="1853184"/>
            <a:ext cx="1446530" cy="1611630"/>
          </a:xfrm>
          <a:custGeom>
            <a:avLst/>
            <a:gdLst/>
            <a:ahLst/>
            <a:cxnLst/>
            <a:rect l="l" t="t" r="r" b="b"/>
            <a:pathLst>
              <a:path w="1446529" h="1611629">
                <a:moveTo>
                  <a:pt x="581170" y="0"/>
                </a:moveTo>
                <a:lnTo>
                  <a:pt x="451050" y="0"/>
                </a:lnTo>
                <a:lnTo>
                  <a:pt x="409857" y="5979"/>
                </a:lnTo>
                <a:lnTo>
                  <a:pt x="364324" y="11687"/>
                </a:lnTo>
                <a:lnTo>
                  <a:pt x="314452" y="23375"/>
                </a:lnTo>
                <a:lnTo>
                  <a:pt x="264580" y="39139"/>
                </a:lnTo>
                <a:lnTo>
                  <a:pt x="212509" y="62514"/>
                </a:lnTo>
                <a:lnTo>
                  <a:pt x="164806" y="89694"/>
                </a:lnTo>
                <a:lnTo>
                  <a:pt x="119273" y="126931"/>
                </a:lnTo>
                <a:lnTo>
                  <a:pt x="78080" y="171779"/>
                </a:lnTo>
                <a:lnTo>
                  <a:pt x="45535" y="224509"/>
                </a:lnTo>
                <a:lnTo>
                  <a:pt x="19517" y="288926"/>
                </a:lnTo>
                <a:lnTo>
                  <a:pt x="4336" y="363128"/>
                </a:lnTo>
                <a:lnTo>
                  <a:pt x="0" y="449018"/>
                </a:lnTo>
                <a:lnTo>
                  <a:pt x="6505" y="537000"/>
                </a:lnTo>
                <a:lnTo>
                  <a:pt x="26023" y="615116"/>
                </a:lnTo>
                <a:lnTo>
                  <a:pt x="54214" y="687362"/>
                </a:lnTo>
                <a:lnTo>
                  <a:pt x="91068" y="749876"/>
                </a:lnTo>
                <a:lnTo>
                  <a:pt x="134461" y="810407"/>
                </a:lnTo>
                <a:lnTo>
                  <a:pt x="184333" y="863136"/>
                </a:lnTo>
                <a:lnTo>
                  <a:pt x="238544" y="913909"/>
                </a:lnTo>
                <a:lnTo>
                  <a:pt x="359985" y="1007627"/>
                </a:lnTo>
                <a:lnTo>
                  <a:pt x="425045" y="1052556"/>
                </a:lnTo>
                <a:lnTo>
                  <a:pt x="487935" y="1099415"/>
                </a:lnTo>
                <a:lnTo>
                  <a:pt x="552994" y="1146273"/>
                </a:lnTo>
                <a:lnTo>
                  <a:pt x="613715" y="1197046"/>
                </a:lnTo>
                <a:lnTo>
                  <a:pt x="672265" y="1249776"/>
                </a:lnTo>
                <a:lnTo>
                  <a:pt x="726477" y="1308349"/>
                </a:lnTo>
                <a:lnTo>
                  <a:pt x="776349" y="1372794"/>
                </a:lnTo>
                <a:lnTo>
                  <a:pt x="824051" y="1435281"/>
                </a:lnTo>
                <a:lnTo>
                  <a:pt x="871753" y="1488011"/>
                </a:lnTo>
                <a:lnTo>
                  <a:pt x="921655" y="1530983"/>
                </a:lnTo>
                <a:lnTo>
                  <a:pt x="971527" y="1566127"/>
                </a:lnTo>
                <a:lnTo>
                  <a:pt x="1021399" y="1589557"/>
                </a:lnTo>
                <a:lnTo>
                  <a:pt x="1069102" y="1605185"/>
                </a:lnTo>
                <a:lnTo>
                  <a:pt x="1116804" y="1611056"/>
                </a:lnTo>
                <a:lnTo>
                  <a:pt x="1164537" y="1607142"/>
                </a:lnTo>
                <a:lnTo>
                  <a:pt x="1205730" y="1593471"/>
                </a:lnTo>
                <a:lnTo>
                  <a:pt x="1246923" y="1570041"/>
                </a:lnTo>
                <a:lnTo>
                  <a:pt x="1283808" y="1538784"/>
                </a:lnTo>
                <a:lnTo>
                  <a:pt x="1314153" y="1495839"/>
                </a:lnTo>
                <a:lnTo>
                  <a:pt x="1342358" y="1443109"/>
                </a:lnTo>
                <a:lnTo>
                  <a:pt x="1364025" y="1380622"/>
                </a:lnTo>
                <a:lnTo>
                  <a:pt x="1379212" y="1308349"/>
                </a:lnTo>
                <a:lnTo>
                  <a:pt x="1387891" y="1226346"/>
                </a:lnTo>
                <a:lnTo>
                  <a:pt x="1403079" y="1042771"/>
                </a:lnTo>
                <a:lnTo>
                  <a:pt x="1422575" y="849465"/>
                </a:lnTo>
                <a:lnTo>
                  <a:pt x="1437763" y="656131"/>
                </a:lnTo>
                <a:lnTo>
                  <a:pt x="1446442" y="472556"/>
                </a:lnTo>
                <a:lnTo>
                  <a:pt x="1442102" y="310398"/>
                </a:lnTo>
                <a:lnTo>
                  <a:pt x="1416066" y="177759"/>
                </a:lnTo>
                <a:lnTo>
                  <a:pt x="1366194" y="83987"/>
                </a:lnTo>
                <a:lnTo>
                  <a:pt x="1283808" y="42944"/>
                </a:lnTo>
                <a:lnTo>
                  <a:pt x="1231736" y="36965"/>
                </a:lnTo>
                <a:lnTo>
                  <a:pt x="1114634" y="25277"/>
                </a:lnTo>
                <a:lnTo>
                  <a:pt x="928164" y="13590"/>
                </a:lnTo>
                <a:lnTo>
                  <a:pt x="867444" y="11687"/>
                </a:lnTo>
                <a:lnTo>
                  <a:pt x="808863" y="7882"/>
                </a:lnTo>
                <a:lnTo>
                  <a:pt x="654908" y="1902"/>
                </a:lnTo>
                <a:lnTo>
                  <a:pt x="613715" y="1902"/>
                </a:lnTo>
                <a:lnTo>
                  <a:pt x="581170" y="0"/>
                </a:lnTo>
                <a:close/>
              </a:path>
            </a:pathLst>
          </a:custGeom>
          <a:solidFill>
            <a:srgbClr val="8ECC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752" y="1870851"/>
            <a:ext cx="1388110" cy="1544955"/>
          </a:xfrm>
          <a:custGeom>
            <a:avLst/>
            <a:gdLst/>
            <a:ahLst/>
            <a:cxnLst/>
            <a:rect l="l" t="t" r="r" b="b"/>
            <a:pathLst>
              <a:path w="1388110" h="1544954">
                <a:moveTo>
                  <a:pt x="557331" y="0"/>
                </a:moveTo>
                <a:lnTo>
                  <a:pt x="431551" y="0"/>
                </a:lnTo>
                <a:lnTo>
                  <a:pt x="349134" y="11687"/>
                </a:lnTo>
                <a:lnTo>
                  <a:pt x="301431" y="23375"/>
                </a:lnTo>
                <a:lnTo>
                  <a:pt x="253729" y="38867"/>
                </a:lnTo>
                <a:lnTo>
                  <a:pt x="206027" y="60340"/>
                </a:lnTo>
                <a:lnTo>
                  <a:pt x="158324" y="87792"/>
                </a:lnTo>
                <a:lnTo>
                  <a:pt x="114931" y="122854"/>
                </a:lnTo>
                <a:lnTo>
                  <a:pt x="75907" y="163897"/>
                </a:lnTo>
                <a:lnTo>
                  <a:pt x="43393" y="216626"/>
                </a:lnTo>
                <a:lnTo>
                  <a:pt x="19526" y="277238"/>
                </a:lnTo>
                <a:lnTo>
                  <a:pt x="4339" y="349538"/>
                </a:lnTo>
                <a:lnTo>
                  <a:pt x="0" y="431351"/>
                </a:lnTo>
                <a:lnTo>
                  <a:pt x="6508" y="515446"/>
                </a:lnTo>
                <a:lnTo>
                  <a:pt x="23866" y="589648"/>
                </a:lnTo>
                <a:lnTo>
                  <a:pt x="52041" y="657980"/>
                </a:lnTo>
                <a:lnTo>
                  <a:pt x="86756" y="720467"/>
                </a:lnTo>
                <a:lnTo>
                  <a:pt x="127949" y="775154"/>
                </a:lnTo>
                <a:lnTo>
                  <a:pt x="177821" y="827884"/>
                </a:lnTo>
                <a:lnTo>
                  <a:pt x="229863" y="874742"/>
                </a:lnTo>
                <a:lnTo>
                  <a:pt x="286244" y="921628"/>
                </a:lnTo>
                <a:lnTo>
                  <a:pt x="346964" y="966530"/>
                </a:lnTo>
                <a:lnTo>
                  <a:pt x="468405" y="1052447"/>
                </a:lnTo>
                <a:lnTo>
                  <a:pt x="529125" y="1099333"/>
                </a:lnTo>
                <a:lnTo>
                  <a:pt x="587676" y="1146192"/>
                </a:lnTo>
                <a:lnTo>
                  <a:pt x="644087" y="1198922"/>
                </a:lnTo>
                <a:lnTo>
                  <a:pt x="696128" y="1255538"/>
                </a:lnTo>
                <a:lnTo>
                  <a:pt x="743831" y="1316069"/>
                </a:lnTo>
                <a:lnTo>
                  <a:pt x="789363" y="1376626"/>
                </a:lnTo>
                <a:lnTo>
                  <a:pt x="834896" y="1427399"/>
                </a:lnTo>
                <a:lnTo>
                  <a:pt x="882629" y="1468387"/>
                </a:lnTo>
                <a:lnTo>
                  <a:pt x="932501" y="1501601"/>
                </a:lnTo>
                <a:lnTo>
                  <a:pt x="980203" y="1525031"/>
                </a:lnTo>
                <a:lnTo>
                  <a:pt x="1025736" y="1538702"/>
                </a:lnTo>
                <a:lnTo>
                  <a:pt x="1071268" y="1544546"/>
                </a:lnTo>
                <a:lnTo>
                  <a:pt x="1116831" y="1540659"/>
                </a:lnTo>
                <a:lnTo>
                  <a:pt x="1158025" y="1526988"/>
                </a:lnTo>
                <a:lnTo>
                  <a:pt x="1194879" y="1505488"/>
                </a:lnTo>
                <a:lnTo>
                  <a:pt x="1229593" y="1474258"/>
                </a:lnTo>
                <a:lnTo>
                  <a:pt x="1262108" y="1433243"/>
                </a:lnTo>
                <a:lnTo>
                  <a:pt x="1288144" y="1382470"/>
                </a:lnTo>
                <a:lnTo>
                  <a:pt x="1307671" y="1323897"/>
                </a:lnTo>
                <a:lnTo>
                  <a:pt x="1322828" y="1253581"/>
                </a:lnTo>
                <a:lnTo>
                  <a:pt x="1331507" y="1175492"/>
                </a:lnTo>
                <a:lnTo>
                  <a:pt x="1344525" y="999717"/>
                </a:lnTo>
                <a:lnTo>
                  <a:pt x="1379209" y="628707"/>
                </a:lnTo>
                <a:lnTo>
                  <a:pt x="1387888" y="452959"/>
                </a:lnTo>
                <a:lnTo>
                  <a:pt x="1381379" y="296808"/>
                </a:lnTo>
                <a:lnTo>
                  <a:pt x="1357543" y="169876"/>
                </a:lnTo>
                <a:lnTo>
                  <a:pt x="1309810" y="79910"/>
                </a:lnTo>
                <a:lnTo>
                  <a:pt x="1229593" y="41042"/>
                </a:lnTo>
                <a:lnTo>
                  <a:pt x="1179721" y="35062"/>
                </a:lnTo>
                <a:lnTo>
                  <a:pt x="1125510" y="29082"/>
                </a:lnTo>
                <a:lnTo>
                  <a:pt x="832727" y="9784"/>
                </a:lnTo>
                <a:lnTo>
                  <a:pt x="628899" y="1902"/>
                </a:lnTo>
                <a:lnTo>
                  <a:pt x="589845" y="1902"/>
                </a:lnTo>
                <a:lnTo>
                  <a:pt x="557331" y="0"/>
                </a:lnTo>
                <a:close/>
              </a:path>
            </a:pathLst>
          </a:custGeom>
          <a:solidFill>
            <a:srgbClr val="7BC5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0975" y="1888246"/>
            <a:ext cx="1327785" cy="1478915"/>
          </a:xfrm>
          <a:custGeom>
            <a:avLst/>
            <a:gdLst/>
            <a:ahLst/>
            <a:cxnLst/>
            <a:rect l="l" t="t" r="r" b="b"/>
            <a:pathLst>
              <a:path w="1327785" h="1478914">
                <a:moveTo>
                  <a:pt x="511768" y="0"/>
                </a:moveTo>
                <a:lnTo>
                  <a:pt x="414193" y="0"/>
                </a:lnTo>
                <a:lnTo>
                  <a:pt x="333946" y="11687"/>
                </a:lnTo>
                <a:lnTo>
                  <a:pt x="288413" y="21472"/>
                </a:lnTo>
                <a:lnTo>
                  <a:pt x="242881" y="37236"/>
                </a:lnTo>
                <a:lnTo>
                  <a:pt x="197318" y="56806"/>
                </a:lnTo>
                <a:lnTo>
                  <a:pt x="151785" y="83987"/>
                </a:lnTo>
                <a:lnTo>
                  <a:pt x="110592" y="117146"/>
                </a:lnTo>
                <a:lnTo>
                  <a:pt x="73708" y="158189"/>
                </a:lnTo>
                <a:lnTo>
                  <a:pt x="41193" y="207113"/>
                </a:lnTo>
                <a:lnTo>
                  <a:pt x="19496" y="265551"/>
                </a:lnTo>
                <a:lnTo>
                  <a:pt x="4309" y="334045"/>
                </a:lnTo>
                <a:lnTo>
                  <a:pt x="0" y="412053"/>
                </a:lnTo>
                <a:lnTo>
                  <a:pt x="6478" y="492180"/>
                </a:lnTo>
                <a:lnTo>
                  <a:pt x="23836" y="564425"/>
                </a:lnTo>
                <a:lnTo>
                  <a:pt x="49872" y="628870"/>
                </a:lnTo>
                <a:lnTo>
                  <a:pt x="82386" y="689427"/>
                </a:lnTo>
                <a:lnTo>
                  <a:pt x="123610" y="742130"/>
                </a:lnTo>
                <a:lnTo>
                  <a:pt x="169142" y="792903"/>
                </a:lnTo>
                <a:lnTo>
                  <a:pt x="219014" y="837832"/>
                </a:lnTo>
                <a:lnTo>
                  <a:pt x="273226" y="882733"/>
                </a:lnTo>
                <a:lnTo>
                  <a:pt x="388157" y="966720"/>
                </a:lnTo>
                <a:lnTo>
                  <a:pt x="446708" y="1007708"/>
                </a:lnTo>
                <a:lnTo>
                  <a:pt x="505259" y="1052637"/>
                </a:lnTo>
                <a:lnTo>
                  <a:pt x="561640" y="1097539"/>
                </a:lnTo>
                <a:lnTo>
                  <a:pt x="615851" y="1148312"/>
                </a:lnTo>
                <a:lnTo>
                  <a:pt x="665753" y="1201042"/>
                </a:lnTo>
                <a:lnTo>
                  <a:pt x="711286" y="1259642"/>
                </a:lnTo>
                <a:lnTo>
                  <a:pt x="754649" y="1316259"/>
                </a:lnTo>
                <a:lnTo>
                  <a:pt x="798012" y="1365075"/>
                </a:lnTo>
                <a:lnTo>
                  <a:pt x="843575" y="1404133"/>
                </a:lnTo>
                <a:lnTo>
                  <a:pt x="891277" y="1435390"/>
                </a:lnTo>
                <a:lnTo>
                  <a:pt x="936810" y="1458819"/>
                </a:lnTo>
                <a:lnTo>
                  <a:pt x="980173" y="1472491"/>
                </a:lnTo>
                <a:lnTo>
                  <a:pt x="1025736" y="1478335"/>
                </a:lnTo>
                <a:lnTo>
                  <a:pt x="1066929" y="1474448"/>
                </a:lnTo>
                <a:lnTo>
                  <a:pt x="1105953" y="1462706"/>
                </a:lnTo>
                <a:lnTo>
                  <a:pt x="1142837" y="1441234"/>
                </a:lnTo>
                <a:lnTo>
                  <a:pt x="1177521" y="1410004"/>
                </a:lnTo>
                <a:lnTo>
                  <a:pt x="1205727" y="1370946"/>
                </a:lnTo>
                <a:lnTo>
                  <a:pt x="1231733" y="1324060"/>
                </a:lnTo>
                <a:lnTo>
                  <a:pt x="1251260" y="1265486"/>
                </a:lnTo>
                <a:lnTo>
                  <a:pt x="1264278" y="1201042"/>
                </a:lnTo>
                <a:lnTo>
                  <a:pt x="1272926" y="1124883"/>
                </a:lnTo>
                <a:lnTo>
                  <a:pt x="1285944" y="956936"/>
                </a:lnTo>
                <a:lnTo>
                  <a:pt x="1303301" y="779231"/>
                </a:lnTo>
                <a:lnTo>
                  <a:pt x="1318489" y="601526"/>
                </a:lnTo>
                <a:lnTo>
                  <a:pt x="1327168" y="433606"/>
                </a:lnTo>
                <a:lnTo>
                  <a:pt x="1322828" y="285121"/>
                </a:lnTo>
                <a:lnTo>
                  <a:pt x="1298962" y="164168"/>
                </a:lnTo>
                <a:lnTo>
                  <a:pt x="1251260" y="78279"/>
                </a:lnTo>
                <a:lnTo>
                  <a:pt x="1175352" y="41042"/>
                </a:lnTo>
                <a:lnTo>
                  <a:pt x="1127649" y="35334"/>
                </a:lnTo>
                <a:lnTo>
                  <a:pt x="1075608" y="31257"/>
                </a:lnTo>
                <a:lnTo>
                  <a:pt x="1021396" y="25549"/>
                </a:lnTo>
                <a:lnTo>
                  <a:pt x="852223" y="13861"/>
                </a:lnTo>
                <a:lnTo>
                  <a:pt x="795842" y="11687"/>
                </a:lnTo>
                <a:lnTo>
                  <a:pt x="741631" y="7882"/>
                </a:lnTo>
                <a:lnTo>
                  <a:pt x="644057" y="4077"/>
                </a:lnTo>
                <a:lnTo>
                  <a:pt x="600694" y="4077"/>
                </a:lnTo>
                <a:lnTo>
                  <a:pt x="563809" y="1902"/>
                </a:lnTo>
                <a:lnTo>
                  <a:pt x="533464" y="1902"/>
                </a:lnTo>
                <a:lnTo>
                  <a:pt x="511768" y="0"/>
                </a:lnTo>
                <a:close/>
              </a:path>
            </a:pathLst>
          </a:custGeom>
          <a:solidFill>
            <a:srgbClr val="68BE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2169" y="1907816"/>
            <a:ext cx="1266825" cy="1408430"/>
          </a:xfrm>
          <a:custGeom>
            <a:avLst/>
            <a:gdLst/>
            <a:ahLst/>
            <a:cxnLst/>
            <a:rect l="l" t="t" r="r" b="b"/>
            <a:pathLst>
              <a:path w="1266825" h="1408429">
                <a:moveTo>
                  <a:pt x="509598" y="0"/>
                </a:moveTo>
                <a:lnTo>
                  <a:pt x="394666" y="0"/>
                </a:lnTo>
                <a:lnTo>
                  <a:pt x="318789" y="9784"/>
                </a:lnTo>
                <a:lnTo>
                  <a:pt x="275395" y="19569"/>
                </a:lnTo>
                <a:lnTo>
                  <a:pt x="232032" y="35062"/>
                </a:lnTo>
                <a:lnTo>
                  <a:pt x="186500" y="52729"/>
                </a:lnTo>
                <a:lnTo>
                  <a:pt x="145276" y="78279"/>
                </a:lnTo>
                <a:lnTo>
                  <a:pt x="104083" y="109264"/>
                </a:lnTo>
                <a:lnTo>
                  <a:pt x="69398" y="148404"/>
                </a:lnTo>
                <a:lnTo>
                  <a:pt x="39023" y="195426"/>
                </a:lnTo>
                <a:lnTo>
                  <a:pt x="17357" y="251961"/>
                </a:lnTo>
                <a:lnTo>
                  <a:pt x="4339" y="316378"/>
                </a:lnTo>
                <a:lnTo>
                  <a:pt x="0" y="392483"/>
                </a:lnTo>
                <a:lnTo>
                  <a:pt x="6508" y="468696"/>
                </a:lnTo>
                <a:lnTo>
                  <a:pt x="21696" y="539012"/>
                </a:lnTo>
                <a:lnTo>
                  <a:pt x="47702" y="601499"/>
                </a:lnTo>
                <a:lnTo>
                  <a:pt x="80247" y="656186"/>
                </a:lnTo>
                <a:lnTo>
                  <a:pt x="117101" y="708888"/>
                </a:lnTo>
                <a:lnTo>
                  <a:pt x="160464" y="755774"/>
                </a:lnTo>
                <a:lnTo>
                  <a:pt x="210336" y="798719"/>
                </a:lnTo>
                <a:lnTo>
                  <a:pt x="262408" y="841691"/>
                </a:lnTo>
                <a:lnTo>
                  <a:pt x="314449" y="882706"/>
                </a:lnTo>
                <a:lnTo>
                  <a:pt x="370830" y="921764"/>
                </a:lnTo>
                <a:lnTo>
                  <a:pt x="427211" y="962752"/>
                </a:lnTo>
                <a:lnTo>
                  <a:pt x="481423" y="1003767"/>
                </a:lnTo>
                <a:lnTo>
                  <a:pt x="535634" y="1046739"/>
                </a:lnTo>
                <a:lnTo>
                  <a:pt x="587676" y="1093598"/>
                </a:lnTo>
                <a:lnTo>
                  <a:pt x="635378" y="1144371"/>
                </a:lnTo>
                <a:lnTo>
                  <a:pt x="678771" y="1201014"/>
                </a:lnTo>
                <a:lnTo>
                  <a:pt x="719965" y="1255674"/>
                </a:lnTo>
                <a:lnTo>
                  <a:pt x="763328" y="1300603"/>
                </a:lnTo>
                <a:lnTo>
                  <a:pt x="806691" y="1339661"/>
                </a:lnTo>
                <a:lnTo>
                  <a:pt x="850084" y="1368934"/>
                </a:lnTo>
                <a:lnTo>
                  <a:pt x="893447" y="1390434"/>
                </a:lnTo>
                <a:lnTo>
                  <a:pt x="936810" y="1404106"/>
                </a:lnTo>
                <a:lnTo>
                  <a:pt x="978033" y="1407992"/>
                </a:lnTo>
                <a:lnTo>
                  <a:pt x="1019227" y="1406035"/>
                </a:lnTo>
                <a:lnTo>
                  <a:pt x="1056081" y="1394321"/>
                </a:lnTo>
                <a:lnTo>
                  <a:pt x="1090795" y="1372848"/>
                </a:lnTo>
                <a:lnTo>
                  <a:pt x="1123310" y="1345505"/>
                </a:lnTo>
                <a:lnTo>
                  <a:pt x="1151516" y="1306447"/>
                </a:lnTo>
                <a:lnTo>
                  <a:pt x="1175352" y="1261545"/>
                </a:lnTo>
                <a:lnTo>
                  <a:pt x="1192709" y="1206858"/>
                </a:lnTo>
                <a:lnTo>
                  <a:pt x="1207897" y="1144371"/>
                </a:lnTo>
                <a:lnTo>
                  <a:pt x="1214406" y="1072126"/>
                </a:lnTo>
                <a:lnTo>
                  <a:pt x="1227393" y="911979"/>
                </a:lnTo>
                <a:lnTo>
                  <a:pt x="1244751" y="742103"/>
                </a:lnTo>
                <a:lnTo>
                  <a:pt x="1257769" y="574156"/>
                </a:lnTo>
                <a:lnTo>
                  <a:pt x="1266447" y="414037"/>
                </a:lnTo>
                <a:lnTo>
                  <a:pt x="1262108" y="271530"/>
                </a:lnTo>
                <a:lnTo>
                  <a:pt x="1240411" y="154383"/>
                </a:lnTo>
                <a:lnTo>
                  <a:pt x="1194879" y="74202"/>
                </a:lnTo>
                <a:lnTo>
                  <a:pt x="1123310" y="37236"/>
                </a:lnTo>
                <a:lnTo>
                  <a:pt x="1077777" y="31257"/>
                </a:lnTo>
                <a:lnTo>
                  <a:pt x="813200" y="11687"/>
                </a:lnTo>
                <a:lnTo>
                  <a:pt x="613712" y="4077"/>
                </a:lnTo>
                <a:lnTo>
                  <a:pt x="572488" y="1902"/>
                </a:lnTo>
                <a:lnTo>
                  <a:pt x="537804" y="1902"/>
                </a:lnTo>
                <a:lnTo>
                  <a:pt x="509598" y="0"/>
                </a:lnTo>
                <a:close/>
              </a:path>
            </a:pathLst>
          </a:custGeom>
          <a:solidFill>
            <a:srgbClr val="55B5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32863" y="3807908"/>
            <a:ext cx="1099820" cy="697230"/>
          </a:xfrm>
          <a:custGeom>
            <a:avLst/>
            <a:gdLst/>
            <a:ahLst/>
            <a:cxnLst/>
            <a:rect l="l" t="t" r="r" b="b"/>
            <a:pathLst>
              <a:path w="1099820" h="697229">
                <a:moveTo>
                  <a:pt x="175651" y="0"/>
                </a:moveTo>
                <a:lnTo>
                  <a:pt x="112761" y="7827"/>
                </a:lnTo>
                <a:lnTo>
                  <a:pt x="60720" y="35171"/>
                </a:lnTo>
                <a:lnTo>
                  <a:pt x="10848" y="107416"/>
                </a:lnTo>
                <a:lnTo>
                  <a:pt x="0" y="148431"/>
                </a:lnTo>
                <a:lnTo>
                  <a:pt x="4339" y="183575"/>
                </a:lnTo>
                <a:lnTo>
                  <a:pt x="32514" y="230434"/>
                </a:lnTo>
                <a:lnTo>
                  <a:pt x="65059" y="253863"/>
                </a:lnTo>
                <a:lnTo>
                  <a:pt x="71568" y="255820"/>
                </a:lnTo>
                <a:lnTo>
                  <a:pt x="80247" y="271449"/>
                </a:lnTo>
                <a:lnTo>
                  <a:pt x="151785" y="355409"/>
                </a:lnTo>
                <a:lnTo>
                  <a:pt x="229863" y="431568"/>
                </a:lnTo>
                <a:lnTo>
                  <a:pt x="314449" y="497969"/>
                </a:lnTo>
                <a:lnTo>
                  <a:pt x="401175" y="554613"/>
                </a:lnTo>
                <a:lnTo>
                  <a:pt x="492271" y="601472"/>
                </a:lnTo>
                <a:lnTo>
                  <a:pt x="581167" y="638573"/>
                </a:lnTo>
                <a:lnTo>
                  <a:pt x="670093" y="667873"/>
                </a:lnTo>
                <a:lnTo>
                  <a:pt x="754649" y="687389"/>
                </a:lnTo>
                <a:lnTo>
                  <a:pt x="834896" y="697146"/>
                </a:lnTo>
                <a:lnTo>
                  <a:pt x="906465" y="697146"/>
                </a:lnTo>
                <a:lnTo>
                  <a:pt x="969355" y="689346"/>
                </a:lnTo>
                <a:lnTo>
                  <a:pt x="1023566" y="671760"/>
                </a:lnTo>
                <a:lnTo>
                  <a:pt x="1062590" y="644444"/>
                </a:lnTo>
                <a:lnTo>
                  <a:pt x="1088626" y="609273"/>
                </a:lnTo>
                <a:lnTo>
                  <a:pt x="1099474" y="564371"/>
                </a:lnTo>
                <a:lnTo>
                  <a:pt x="1090795" y="511641"/>
                </a:lnTo>
                <a:lnTo>
                  <a:pt x="1071268" y="456954"/>
                </a:lnTo>
                <a:lnTo>
                  <a:pt x="1045263" y="406182"/>
                </a:lnTo>
                <a:lnTo>
                  <a:pt x="1014887" y="361280"/>
                </a:lnTo>
                <a:lnTo>
                  <a:pt x="982373" y="322222"/>
                </a:lnTo>
                <a:lnTo>
                  <a:pt x="945488" y="287078"/>
                </a:lnTo>
                <a:lnTo>
                  <a:pt x="906465" y="255820"/>
                </a:lnTo>
                <a:lnTo>
                  <a:pt x="865271" y="228477"/>
                </a:lnTo>
                <a:lnTo>
                  <a:pt x="824048" y="205048"/>
                </a:lnTo>
                <a:lnTo>
                  <a:pt x="782854" y="185532"/>
                </a:lnTo>
                <a:lnTo>
                  <a:pt x="739491" y="167946"/>
                </a:lnTo>
                <a:lnTo>
                  <a:pt x="661414" y="140603"/>
                </a:lnTo>
                <a:lnTo>
                  <a:pt x="624560" y="130845"/>
                </a:lnTo>
                <a:lnTo>
                  <a:pt x="589845" y="121088"/>
                </a:lnTo>
                <a:lnTo>
                  <a:pt x="507428" y="97658"/>
                </a:lnTo>
                <a:lnTo>
                  <a:pt x="451047" y="76159"/>
                </a:lnTo>
                <a:lnTo>
                  <a:pt x="418533" y="62487"/>
                </a:lnTo>
                <a:lnTo>
                  <a:pt x="383848" y="50772"/>
                </a:lnTo>
                <a:lnTo>
                  <a:pt x="314449" y="25386"/>
                </a:lnTo>
                <a:lnTo>
                  <a:pt x="242881" y="7827"/>
                </a:lnTo>
                <a:lnTo>
                  <a:pt x="208166" y="1956"/>
                </a:lnTo>
                <a:lnTo>
                  <a:pt x="175651" y="0"/>
                </a:lnTo>
                <a:close/>
              </a:path>
            </a:pathLst>
          </a:custGeom>
          <a:solidFill>
            <a:srgbClr val="F1F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67547" y="3829408"/>
            <a:ext cx="1041400" cy="664210"/>
          </a:xfrm>
          <a:custGeom>
            <a:avLst/>
            <a:gdLst/>
            <a:ahLst/>
            <a:cxnLst/>
            <a:rect l="l" t="t" r="r" b="b"/>
            <a:pathLst>
              <a:path w="1041400" h="664210">
                <a:moveTo>
                  <a:pt x="167003" y="0"/>
                </a:moveTo>
                <a:lnTo>
                  <a:pt x="106283" y="9757"/>
                </a:lnTo>
                <a:lnTo>
                  <a:pt x="56380" y="37101"/>
                </a:lnTo>
                <a:lnTo>
                  <a:pt x="10848" y="103502"/>
                </a:lnTo>
                <a:lnTo>
                  <a:pt x="0" y="142533"/>
                </a:lnTo>
                <a:lnTo>
                  <a:pt x="2169" y="175747"/>
                </a:lnTo>
                <a:lnTo>
                  <a:pt x="13017" y="201134"/>
                </a:lnTo>
                <a:lnTo>
                  <a:pt x="28205" y="220649"/>
                </a:lnTo>
                <a:lnTo>
                  <a:pt x="45562" y="234321"/>
                </a:lnTo>
                <a:lnTo>
                  <a:pt x="65059" y="246035"/>
                </a:lnTo>
                <a:lnTo>
                  <a:pt x="67229" y="249949"/>
                </a:lnTo>
                <a:lnTo>
                  <a:pt x="73738" y="255820"/>
                </a:lnTo>
                <a:lnTo>
                  <a:pt x="75907" y="259707"/>
                </a:lnTo>
                <a:lnTo>
                  <a:pt x="143137" y="339780"/>
                </a:lnTo>
                <a:lnTo>
                  <a:pt x="216875" y="410068"/>
                </a:lnTo>
                <a:lnTo>
                  <a:pt x="297092" y="472556"/>
                </a:lnTo>
                <a:lnTo>
                  <a:pt x="381679" y="525286"/>
                </a:lnTo>
                <a:lnTo>
                  <a:pt x="466265" y="570215"/>
                </a:lnTo>
                <a:lnTo>
                  <a:pt x="550822" y="607316"/>
                </a:lnTo>
                <a:lnTo>
                  <a:pt x="635408" y="634659"/>
                </a:lnTo>
                <a:lnTo>
                  <a:pt x="715625" y="652217"/>
                </a:lnTo>
                <a:lnTo>
                  <a:pt x="789363" y="663932"/>
                </a:lnTo>
                <a:lnTo>
                  <a:pt x="858762" y="663932"/>
                </a:lnTo>
                <a:lnTo>
                  <a:pt x="919483" y="656131"/>
                </a:lnTo>
                <a:lnTo>
                  <a:pt x="969355" y="640503"/>
                </a:lnTo>
                <a:lnTo>
                  <a:pt x="1006239" y="615116"/>
                </a:lnTo>
                <a:lnTo>
                  <a:pt x="1032245" y="581929"/>
                </a:lnTo>
                <a:lnTo>
                  <a:pt x="1040923" y="538957"/>
                </a:lnTo>
                <a:lnTo>
                  <a:pt x="1032245" y="488184"/>
                </a:lnTo>
                <a:lnTo>
                  <a:pt x="1012748" y="435455"/>
                </a:lnTo>
                <a:lnTo>
                  <a:pt x="988882" y="388596"/>
                </a:lnTo>
                <a:lnTo>
                  <a:pt x="960676" y="345624"/>
                </a:lnTo>
                <a:lnTo>
                  <a:pt x="930331" y="308523"/>
                </a:lnTo>
                <a:lnTo>
                  <a:pt x="895616" y="275336"/>
                </a:lnTo>
                <a:lnTo>
                  <a:pt x="858762" y="246035"/>
                </a:lnTo>
                <a:lnTo>
                  <a:pt x="819739" y="220649"/>
                </a:lnTo>
                <a:lnTo>
                  <a:pt x="780685" y="197220"/>
                </a:lnTo>
                <a:lnTo>
                  <a:pt x="702637" y="162076"/>
                </a:lnTo>
                <a:lnTo>
                  <a:pt x="663584" y="148404"/>
                </a:lnTo>
                <a:lnTo>
                  <a:pt x="626729" y="136689"/>
                </a:lnTo>
                <a:lnTo>
                  <a:pt x="592015" y="126931"/>
                </a:lnTo>
                <a:lnTo>
                  <a:pt x="561670" y="117147"/>
                </a:lnTo>
                <a:lnTo>
                  <a:pt x="483592" y="95674"/>
                </a:lnTo>
                <a:lnTo>
                  <a:pt x="396866" y="62487"/>
                </a:lnTo>
                <a:lnTo>
                  <a:pt x="366491" y="48815"/>
                </a:lnTo>
                <a:lnTo>
                  <a:pt x="331807" y="37101"/>
                </a:lnTo>
                <a:lnTo>
                  <a:pt x="299262" y="25386"/>
                </a:lnTo>
                <a:lnTo>
                  <a:pt x="264577" y="15601"/>
                </a:lnTo>
                <a:lnTo>
                  <a:pt x="232032" y="7800"/>
                </a:lnTo>
                <a:lnTo>
                  <a:pt x="197348" y="3886"/>
                </a:lnTo>
                <a:lnTo>
                  <a:pt x="167003" y="0"/>
                </a:lnTo>
                <a:close/>
              </a:path>
            </a:pathLst>
          </a:custGeom>
          <a:solidFill>
            <a:srgbClr val="E4EE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702262" y="3852837"/>
            <a:ext cx="982344" cy="629285"/>
          </a:xfrm>
          <a:custGeom>
            <a:avLst/>
            <a:gdLst/>
            <a:ahLst/>
            <a:cxnLst/>
            <a:rect l="l" t="t" r="r" b="b"/>
            <a:pathLst>
              <a:path w="982345" h="629285">
                <a:moveTo>
                  <a:pt x="158294" y="0"/>
                </a:moveTo>
                <a:lnTo>
                  <a:pt x="101913" y="7800"/>
                </a:lnTo>
                <a:lnTo>
                  <a:pt x="54211" y="33187"/>
                </a:lnTo>
                <a:lnTo>
                  <a:pt x="8678" y="97631"/>
                </a:lnTo>
                <a:lnTo>
                  <a:pt x="0" y="134732"/>
                </a:lnTo>
                <a:lnTo>
                  <a:pt x="0" y="165989"/>
                </a:lnTo>
                <a:lnTo>
                  <a:pt x="10848" y="189419"/>
                </a:lnTo>
                <a:lnTo>
                  <a:pt x="23836" y="208934"/>
                </a:lnTo>
                <a:lnTo>
                  <a:pt x="41193" y="222606"/>
                </a:lnTo>
                <a:lnTo>
                  <a:pt x="60720" y="234321"/>
                </a:lnTo>
                <a:lnTo>
                  <a:pt x="62889" y="236278"/>
                </a:lnTo>
                <a:lnTo>
                  <a:pt x="65059" y="240192"/>
                </a:lnTo>
                <a:lnTo>
                  <a:pt x="67229" y="242149"/>
                </a:lnTo>
                <a:lnTo>
                  <a:pt x="69398" y="246035"/>
                </a:lnTo>
                <a:lnTo>
                  <a:pt x="134458" y="320265"/>
                </a:lnTo>
                <a:lnTo>
                  <a:pt x="203827" y="386639"/>
                </a:lnTo>
                <a:lnTo>
                  <a:pt x="279735" y="445240"/>
                </a:lnTo>
                <a:lnTo>
                  <a:pt x="357812" y="496012"/>
                </a:lnTo>
                <a:lnTo>
                  <a:pt x="438029" y="538957"/>
                </a:lnTo>
                <a:lnTo>
                  <a:pt x="520446" y="572172"/>
                </a:lnTo>
                <a:lnTo>
                  <a:pt x="598524" y="599515"/>
                </a:lnTo>
                <a:lnTo>
                  <a:pt x="674432" y="617073"/>
                </a:lnTo>
                <a:lnTo>
                  <a:pt x="745970" y="626831"/>
                </a:lnTo>
                <a:lnTo>
                  <a:pt x="811030" y="628788"/>
                </a:lnTo>
                <a:lnTo>
                  <a:pt x="867411" y="622944"/>
                </a:lnTo>
                <a:lnTo>
                  <a:pt x="915143" y="607316"/>
                </a:lnTo>
                <a:lnTo>
                  <a:pt x="951997" y="583886"/>
                </a:lnTo>
                <a:lnTo>
                  <a:pt x="973694" y="552629"/>
                </a:lnTo>
                <a:lnTo>
                  <a:pt x="982343" y="513571"/>
                </a:lnTo>
                <a:lnTo>
                  <a:pt x="975864" y="464755"/>
                </a:lnTo>
                <a:lnTo>
                  <a:pt x="956337" y="413982"/>
                </a:lnTo>
                <a:lnTo>
                  <a:pt x="934640" y="369081"/>
                </a:lnTo>
                <a:lnTo>
                  <a:pt x="908634" y="328065"/>
                </a:lnTo>
                <a:lnTo>
                  <a:pt x="878259" y="292921"/>
                </a:lnTo>
                <a:lnTo>
                  <a:pt x="845744" y="261664"/>
                </a:lnTo>
                <a:lnTo>
                  <a:pt x="811030" y="234321"/>
                </a:lnTo>
                <a:lnTo>
                  <a:pt x="776346" y="208934"/>
                </a:lnTo>
                <a:lnTo>
                  <a:pt x="739461" y="187462"/>
                </a:lnTo>
                <a:lnTo>
                  <a:pt x="702607" y="169876"/>
                </a:lnTo>
                <a:lnTo>
                  <a:pt x="665753" y="154275"/>
                </a:lnTo>
                <a:lnTo>
                  <a:pt x="628869" y="140603"/>
                </a:lnTo>
                <a:lnTo>
                  <a:pt x="594185" y="130845"/>
                </a:lnTo>
                <a:lnTo>
                  <a:pt x="561640" y="121060"/>
                </a:lnTo>
                <a:lnTo>
                  <a:pt x="531295" y="111303"/>
                </a:lnTo>
                <a:lnTo>
                  <a:pt x="505259" y="103502"/>
                </a:lnTo>
                <a:lnTo>
                  <a:pt x="481423" y="97631"/>
                </a:lnTo>
                <a:lnTo>
                  <a:pt x="459726" y="89830"/>
                </a:lnTo>
                <a:lnTo>
                  <a:pt x="433720" y="80073"/>
                </a:lnTo>
                <a:lnTo>
                  <a:pt x="405515" y="70288"/>
                </a:lnTo>
                <a:lnTo>
                  <a:pt x="377309" y="58573"/>
                </a:lnTo>
                <a:lnTo>
                  <a:pt x="316589" y="35144"/>
                </a:lnTo>
                <a:lnTo>
                  <a:pt x="251559" y="15628"/>
                </a:lnTo>
                <a:lnTo>
                  <a:pt x="219014" y="7800"/>
                </a:lnTo>
                <a:lnTo>
                  <a:pt x="188669" y="1956"/>
                </a:lnTo>
                <a:lnTo>
                  <a:pt x="158294" y="0"/>
                </a:lnTo>
                <a:close/>
              </a:path>
            </a:pathLst>
          </a:custGeom>
          <a:solidFill>
            <a:srgbClr val="DBE8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4777" y="3878224"/>
            <a:ext cx="926465" cy="593725"/>
          </a:xfrm>
          <a:custGeom>
            <a:avLst/>
            <a:gdLst/>
            <a:ahLst/>
            <a:cxnLst/>
            <a:rect l="l" t="t" r="r" b="b"/>
            <a:pathLst>
              <a:path w="926465" h="593725">
                <a:moveTo>
                  <a:pt x="179991" y="0"/>
                </a:moveTo>
                <a:lnTo>
                  <a:pt x="121440" y="0"/>
                </a:lnTo>
                <a:lnTo>
                  <a:pt x="71568" y="15628"/>
                </a:lnTo>
                <a:lnTo>
                  <a:pt x="32544" y="50772"/>
                </a:lnTo>
                <a:lnTo>
                  <a:pt x="8678" y="91787"/>
                </a:lnTo>
                <a:lnTo>
                  <a:pt x="0" y="124974"/>
                </a:lnTo>
                <a:lnTo>
                  <a:pt x="0" y="154275"/>
                </a:lnTo>
                <a:lnTo>
                  <a:pt x="10848" y="175747"/>
                </a:lnTo>
                <a:lnTo>
                  <a:pt x="23866" y="195263"/>
                </a:lnTo>
                <a:lnTo>
                  <a:pt x="39053" y="207004"/>
                </a:lnTo>
                <a:lnTo>
                  <a:pt x="49872" y="216762"/>
                </a:lnTo>
                <a:lnTo>
                  <a:pt x="58550" y="220649"/>
                </a:lnTo>
                <a:lnTo>
                  <a:pt x="62889" y="224563"/>
                </a:lnTo>
                <a:lnTo>
                  <a:pt x="62889" y="226520"/>
                </a:lnTo>
                <a:lnTo>
                  <a:pt x="65059" y="228477"/>
                </a:lnTo>
                <a:lnTo>
                  <a:pt x="125779" y="298765"/>
                </a:lnTo>
                <a:lnTo>
                  <a:pt x="190839" y="361253"/>
                </a:lnTo>
                <a:lnTo>
                  <a:pt x="262408" y="415939"/>
                </a:lnTo>
                <a:lnTo>
                  <a:pt x="336146" y="464755"/>
                </a:lnTo>
                <a:lnTo>
                  <a:pt x="412024" y="503813"/>
                </a:lnTo>
                <a:lnTo>
                  <a:pt x="490101" y="537000"/>
                </a:lnTo>
                <a:lnTo>
                  <a:pt x="563840" y="562387"/>
                </a:lnTo>
                <a:lnTo>
                  <a:pt x="635408" y="579972"/>
                </a:lnTo>
                <a:lnTo>
                  <a:pt x="702637" y="591687"/>
                </a:lnTo>
                <a:lnTo>
                  <a:pt x="763358" y="593644"/>
                </a:lnTo>
                <a:lnTo>
                  <a:pt x="817569" y="587773"/>
                </a:lnTo>
                <a:lnTo>
                  <a:pt x="863102" y="574129"/>
                </a:lnTo>
                <a:lnTo>
                  <a:pt x="895616" y="552629"/>
                </a:lnTo>
                <a:lnTo>
                  <a:pt x="917313" y="523356"/>
                </a:lnTo>
                <a:lnTo>
                  <a:pt x="925992" y="486228"/>
                </a:lnTo>
                <a:lnTo>
                  <a:pt x="919483" y="439369"/>
                </a:lnTo>
                <a:lnTo>
                  <a:pt x="902125" y="390553"/>
                </a:lnTo>
                <a:lnTo>
                  <a:pt x="880459" y="347581"/>
                </a:lnTo>
                <a:lnTo>
                  <a:pt x="856593" y="310480"/>
                </a:lnTo>
                <a:lnTo>
                  <a:pt x="828387" y="275336"/>
                </a:lnTo>
                <a:lnTo>
                  <a:pt x="798042" y="246035"/>
                </a:lnTo>
                <a:lnTo>
                  <a:pt x="765527" y="220649"/>
                </a:lnTo>
                <a:lnTo>
                  <a:pt x="732982" y="197220"/>
                </a:lnTo>
                <a:lnTo>
                  <a:pt x="665753" y="160119"/>
                </a:lnTo>
                <a:lnTo>
                  <a:pt x="598524" y="132775"/>
                </a:lnTo>
                <a:lnTo>
                  <a:pt x="566009" y="123017"/>
                </a:lnTo>
                <a:lnTo>
                  <a:pt x="535634" y="113260"/>
                </a:lnTo>
                <a:lnTo>
                  <a:pt x="507459" y="105459"/>
                </a:lnTo>
                <a:lnTo>
                  <a:pt x="481423" y="97631"/>
                </a:lnTo>
                <a:lnTo>
                  <a:pt x="459756" y="91787"/>
                </a:lnTo>
                <a:lnTo>
                  <a:pt x="438060" y="83959"/>
                </a:lnTo>
                <a:lnTo>
                  <a:pt x="414193" y="76159"/>
                </a:lnTo>
                <a:lnTo>
                  <a:pt x="388188" y="64444"/>
                </a:lnTo>
                <a:lnTo>
                  <a:pt x="359982" y="54686"/>
                </a:lnTo>
                <a:lnTo>
                  <a:pt x="331807" y="42944"/>
                </a:lnTo>
                <a:lnTo>
                  <a:pt x="301431" y="31230"/>
                </a:lnTo>
                <a:lnTo>
                  <a:pt x="240711" y="11714"/>
                </a:lnTo>
                <a:lnTo>
                  <a:pt x="208196" y="5843"/>
                </a:lnTo>
                <a:lnTo>
                  <a:pt x="179991" y="0"/>
                </a:lnTo>
                <a:close/>
              </a:path>
            </a:pathLst>
          </a:custGeom>
          <a:solidFill>
            <a:srgbClr val="D1DF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7322" y="3901653"/>
            <a:ext cx="869950" cy="558800"/>
          </a:xfrm>
          <a:custGeom>
            <a:avLst/>
            <a:gdLst/>
            <a:ahLst/>
            <a:cxnLst/>
            <a:rect l="l" t="t" r="r" b="b"/>
            <a:pathLst>
              <a:path w="869950" h="558800">
                <a:moveTo>
                  <a:pt x="143107" y="0"/>
                </a:moveTo>
                <a:lnTo>
                  <a:pt x="93235" y="5870"/>
                </a:lnTo>
                <a:lnTo>
                  <a:pt x="49872" y="29300"/>
                </a:lnTo>
                <a:lnTo>
                  <a:pt x="10818" y="85916"/>
                </a:lnTo>
                <a:lnTo>
                  <a:pt x="0" y="117174"/>
                </a:lnTo>
                <a:lnTo>
                  <a:pt x="2169" y="144517"/>
                </a:lnTo>
                <a:lnTo>
                  <a:pt x="21666" y="183575"/>
                </a:lnTo>
                <a:lnTo>
                  <a:pt x="54211" y="208961"/>
                </a:lnTo>
                <a:lnTo>
                  <a:pt x="60720" y="214805"/>
                </a:lnTo>
                <a:lnTo>
                  <a:pt x="117101" y="279250"/>
                </a:lnTo>
                <a:lnTo>
                  <a:pt x="179991" y="337823"/>
                </a:lnTo>
                <a:lnTo>
                  <a:pt x="247220" y="388596"/>
                </a:lnTo>
                <a:lnTo>
                  <a:pt x="316589" y="433525"/>
                </a:lnTo>
                <a:lnTo>
                  <a:pt x="388157" y="472583"/>
                </a:lnTo>
                <a:lnTo>
                  <a:pt x="459726" y="503813"/>
                </a:lnTo>
                <a:lnTo>
                  <a:pt x="531295" y="527243"/>
                </a:lnTo>
                <a:lnTo>
                  <a:pt x="598524" y="544828"/>
                </a:lnTo>
                <a:lnTo>
                  <a:pt x="661414" y="556543"/>
                </a:lnTo>
                <a:lnTo>
                  <a:pt x="717795" y="558500"/>
                </a:lnTo>
                <a:lnTo>
                  <a:pt x="769837" y="554586"/>
                </a:lnTo>
                <a:lnTo>
                  <a:pt x="811030" y="542871"/>
                </a:lnTo>
                <a:lnTo>
                  <a:pt x="841405" y="523356"/>
                </a:lnTo>
                <a:lnTo>
                  <a:pt x="863072" y="494055"/>
                </a:lnTo>
                <a:lnTo>
                  <a:pt x="869581" y="458911"/>
                </a:lnTo>
                <a:lnTo>
                  <a:pt x="863072" y="415939"/>
                </a:lnTo>
                <a:lnTo>
                  <a:pt x="845744" y="371037"/>
                </a:lnTo>
                <a:lnTo>
                  <a:pt x="826218" y="330022"/>
                </a:lnTo>
                <a:lnTo>
                  <a:pt x="804521" y="292921"/>
                </a:lnTo>
                <a:lnTo>
                  <a:pt x="778515" y="261664"/>
                </a:lnTo>
                <a:lnTo>
                  <a:pt x="750310" y="232391"/>
                </a:lnTo>
                <a:lnTo>
                  <a:pt x="689589" y="185505"/>
                </a:lnTo>
                <a:lnTo>
                  <a:pt x="626699" y="152318"/>
                </a:lnTo>
                <a:lnTo>
                  <a:pt x="565979" y="126931"/>
                </a:lnTo>
                <a:lnTo>
                  <a:pt x="535634" y="117174"/>
                </a:lnTo>
                <a:lnTo>
                  <a:pt x="507428" y="107416"/>
                </a:lnTo>
                <a:lnTo>
                  <a:pt x="481423" y="99588"/>
                </a:lnTo>
                <a:lnTo>
                  <a:pt x="457556" y="93744"/>
                </a:lnTo>
                <a:lnTo>
                  <a:pt x="435860" y="87873"/>
                </a:lnTo>
                <a:lnTo>
                  <a:pt x="416363" y="80073"/>
                </a:lnTo>
                <a:lnTo>
                  <a:pt x="392497" y="72245"/>
                </a:lnTo>
                <a:lnTo>
                  <a:pt x="368661" y="62487"/>
                </a:lnTo>
                <a:lnTo>
                  <a:pt x="342625" y="52729"/>
                </a:lnTo>
                <a:lnTo>
                  <a:pt x="314419" y="41015"/>
                </a:lnTo>
                <a:lnTo>
                  <a:pt x="258038" y="21472"/>
                </a:lnTo>
                <a:lnTo>
                  <a:pt x="227693" y="11714"/>
                </a:lnTo>
                <a:lnTo>
                  <a:pt x="199488" y="5870"/>
                </a:lnTo>
                <a:lnTo>
                  <a:pt x="171312" y="1956"/>
                </a:lnTo>
                <a:lnTo>
                  <a:pt x="143107" y="0"/>
                </a:lnTo>
                <a:close/>
              </a:path>
            </a:pathLst>
          </a:custGeom>
          <a:solidFill>
            <a:srgbClr val="C4D7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97667" y="3925082"/>
            <a:ext cx="813435" cy="525780"/>
          </a:xfrm>
          <a:custGeom>
            <a:avLst/>
            <a:gdLst/>
            <a:ahLst/>
            <a:cxnLst/>
            <a:rect l="l" t="t" r="r" b="b"/>
            <a:pathLst>
              <a:path w="813434" h="525779">
                <a:moveTo>
                  <a:pt x="160494" y="0"/>
                </a:moveTo>
                <a:lnTo>
                  <a:pt x="110592" y="0"/>
                </a:lnTo>
                <a:lnTo>
                  <a:pt x="65059" y="13671"/>
                </a:lnTo>
                <a:lnTo>
                  <a:pt x="30375" y="44928"/>
                </a:lnTo>
                <a:lnTo>
                  <a:pt x="8678" y="80073"/>
                </a:lnTo>
                <a:lnTo>
                  <a:pt x="0" y="109373"/>
                </a:lnTo>
                <a:lnTo>
                  <a:pt x="0" y="134759"/>
                </a:lnTo>
                <a:lnTo>
                  <a:pt x="19526" y="171860"/>
                </a:lnTo>
                <a:lnTo>
                  <a:pt x="49872" y="197247"/>
                </a:lnTo>
                <a:lnTo>
                  <a:pt x="52041" y="199177"/>
                </a:lnTo>
                <a:lnTo>
                  <a:pt x="54211" y="199177"/>
                </a:lnTo>
                <a:lnTo>
                  <a:pt x="56380" y="201134"/>
                </a:lnTo>
                <a:lnTo>
                  <a:pt x="108422" y="259734"/>
                </a:lnTo>
                <a:lnTo>
                  <a:pt x="166973" y="314394"/>
                </a:lnTo>
                <a:lnTo>
                  <a:pt x="227693" y="363210"/>
                </a:lnTo>
                <a:lnTo>
                  <a:pt x="292753" y="404225"/>
                </a:lnTo>
                <a:lnTo>
                  <a:pt x="359982" y="441326"/>
                </a:lnTo>
                <a:lnTo>
                  <a:pt x="427211" y="470626"/>
                </a:lnTo>
                <a:lnTo>
                  <a:pt x="492271" y="494055"/>
                </a:lnTo>
                <a:lnTo>
                  <a:pt x="555161" y="511641"/>
                </a:lnTo>
                <a:lnTo>
                  <a:pt x="615881" y="521399"/>
                </a:lnTo>
                <a:lnTo>
                  <a:pt x="670093" y="525313"/>
                </a:lnTo>
                <a:lnTo>
                  <a:pt x="717795" y="521399"/>
                </a:lnTo>
                <a:lnTo>
                  <a:pt x="756849" y="509684"/>
                </a:lnTo>
                <a:lnTo>
                  <a:pt x="787194" y="492098"/>
                </a:lnTo>
                <a:lnTo>
                  <a:pt x="806721" y="464755"/>
                </a:lnTo>
                <a:lnTo>
                  <a:pt x="813230" y="431568"/>
                </a:lnTo>
                <a:lnTo>
                  <a:pt x="806721" y="390553"/>
                </a:lnTo>
                <a:lnTo>
                  <a:pt x="791533" y="347608"/>
                </a:lnTo>
                <a:lnTo>
                  <a:pt x="772006" y="308550"/>
                </a:lnTo>
                <a:lnTo>
                  <a:pt x="750340" y="275336"/>
                </a:lnTo>
                <a:lnTo>
                  <a:pt x="702637" y="216762"/>
                </a:lnTo>
                <a:lnTo>
                  <a:pt x="646226" y="173790"/>
                </a:lnTo>
                <a:lnTo>
                  <a:pt x="589845" y="140603"/>
                </a:lnTo>
                <a:lnTo>
                  <a:pt x="559500" y="128888"/>
                </a:lnTo>
                <a:lnTo>
                  <a:pt x="531295" y="117174"/>
                </a:lnTo>
                <a:lnTo>
                  <a:pt x="453247" y="93744"/>
                </a:lnTo>
                <a:lnTo>
                  <a:pt x="431551" y="87873"/>
                </a:lnTo>
                <a:lnTo>
                  <a:pt x="392527" y="76159"/>
                </a:lnTo>
                <a:lnTo>
                  <a:pt x="370830" y="68358"/>
                </a:lnTo>
                <a:lnTo>
                  <a:pt x="323128" y="48815"/>
                </a:lnTo>
                <a:lnTo>
                  <a:pt x="297092" y="39058"/>
                </a:lnTo>
                <a:lnTo>
                  <a:pt x="268917" y="29300"/>
                </a:lnTo>
                <a:lnTo>
                  <a:pt x="242881" y="19542"/>
                </a:lnTo>
                <a:lnTo>
                  <a:pt x="214705" y="11714"/>
                </a:lnTo>
                <a:lnTo>
                  <a:pt x="186500" y="5870"/>
                </a:lnTo>
                <a:lnTo>
                  <a:pt x="160494" y="0"/>
                </a:lnTo>
                <a:close/>
              </a:path>
            </a:pathLst>
          </a:custGeom>
          <a:solidFill>
            <a:srgbClr val="B9D2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34551" y="3948512"/>
            <a:ext cx="756920" cy="488315"/>
          </a:xfrm>
          <a:custGeom>
            <a:avLst/>
            <a:gdLst/>
            <a:ahLst/>
            <a:cxnLst/>
            <a:rect l="l" t="t" r="r" b="b"/>
            <a:pathLst>
              <a:path w="756920" h="488314">
                <a:moveTo>
                  <a:pt x="127919" y="0"/>
                </a:moveTo>
                <a:lnTo>
                  <a:pt x="82386" y="5870"/>
                </a:lnTo>
                <a:lnTo>
                  <a:pt x="43363" y="25386"/>
                </a:lnTo>
                <a:lnTo>
                  <a:pt x="6478" y="78116"/>
                </a:lnTo>
                <a:lnTo>
                  <a:pt x="0" y="109373"/>
                </a:lnTo>
                <a:lnTo>
                  <a:pt x="2169" y="134759"/>
                </a:lnTo>
                <a:lnTo>
                  <a:pt x="23836" y="169903"/>
                </a:lnTo>
                <a:lnTo>
                  <a:pt x="52041" y="187489"/>
                </a:lnTo>
                <a:lnTo>
                  <a:pt x="104083" y="240192"/>
                </a:lnTo>
                <a:lnTo>
                  <a:pt x="160464" y="289007"/>
                </a:lnTo>
                <a:lnTo>
                  <a:pt x="219014" y="331979"/>
                </a:lnTo>
                <a:lnTo>
                  <a:pt x="279735" y="371037"/>
                </a:lnTo>
                <a:lnTo>
                  <a:pt x="342625" y="404225"/>
                </a:lnTo>
                <a:lnTo>
                  <a:pt x="405515" y="431568"/>
                </a:lnTo>
                <a:lnTo>
                  <a:pt x="466235" y="454997"/>
                </a:lnTo>
                <a:lnTo>
                  <a:pt x="524786" y="472583"/>
                </a:lnTo>
                <a:lnTo>
                  <a:pt x="578997" y="482341"/>
                </a:lnTo>
                <a:lnTo>
                  <a:pt x="626699" y="488212"/>
                </a:lnTo>
                <a:lnTo>
                  <a:pt x="670062" y="486255"/>
                </a:lnTo>
                <a:lnTo>
                  <a:pt x="706947" y="476497"/>
                </a:lnTo>
                <a:lnTo>
                  <a:pt x="732952" y="460868"/>
                </a:lnTo>
                <a:lnTo>
                  <a:pt x="750310" y="437439"/>
                </a:lnTo>
                <a:lnTo>
                  <a:pt x="756819" y="406182"/>
                </a:lnTo>
                <a:lnTo>
                  <a:pt x="750310" y="367124"/>
                </a:lnTo>
                <a:lnTo>
                  <a:pt x="735122" y="326136"/>
                </a:lnTo>
                <a:lnTo>
                  <a:pt x="717795" y="290964"/>
                </a:lnTo>
                <a:lnTo>
                  <a:pt x="698268" y="257777"/>
                </a:lnTo>
                <a:lnTo>
                  <a:pt x="654905" y="205048"/>
                </a:lnTo>
                <a:lnTo>
                  <a:pt x="605033" y="164032"/>
                </a:lnTo>
                <a:lnTo>
                  <a:pt x="550791" y="132802"/>
                </a:lnTo>
                <a:lnTo>
                  <a:pt x="498750" y="111330"/>
                </a:lnTo>
                <a:lnTo>
                  <a:pt x="451047" y="95701"/>
                </a:lnTo>
                <a:lnTo>
                  <a:pt x="427181" y="89830"/>
                </a:lnTo>
                <a:lnTo>
                  <a:pt x="388157" y="78116"/>
                </a:lnTo>
                <a:lnTo>
                  <a:pt x="370800" y="72272"/>
                </a:lnTo>
                <a:lnTo>
                  <a:pt x="327437" y="56643"/>
                </a:lnTo>
                <a:lnTo>
                  <a:pt x="255869" y="27343"/>
                </a:lnTo>
                <a:lnTo>
                  <a:pt x="203827" y="11714"/>
                </a:lnTo>
                <a:lnTo>
                  <a:pt x="177821" y="5870"/>
                </a:lnTo>
                <a:lnTo>
                  <a:pt x="151785" y="1956"/>
                </a:lnTo>
                <a:lnTo>
                  <a:pt x="127919" y="0"/>
                </a:lnTo>
                <a:close/>
              </a:path>
            </a:pathLst>
          </a:custGeom>
          <a:solidFill>
            <a:srgbClr val="ACC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73275" y="3278708"/>
            <a:ext cx="1925955" cy="1611630"/>
          </a:xfrm>
          <a:custGeom>
            <a:avLst/>
            <a:gdLst/>
            <a:ahLst/>
            <a:cxnLst/>
            <a:rect l="l" t="t" r="r" b="b"/>
            <a:pathLst>
              <a:path w="1925954" h="1611629">
                <a:moveTo>
                  <a:pt x="416363" y="44928"/>
                </a:moveTo>
                <a:lnTo>
                  <a:pt x="364321" y="44928"/>
                </a:lnTo>
                <a:lnTo>
                  <a:pt x="318789" y="48815"/>
                </a:lnTo>
                <a:lnTo>
                  <a:pt x="277595" y="56643"/>
                </a:lnTo>
                <a:lnTo>
                  <a:pt x="240711" y="68358"/>
                </a:lnTo>
                <a:lnTo>
                  <a:pt x="177821" y="97631"/>
                </a:lnTo>
                <a:lnTo>
                  <a:pt x="127949" y="130845"/>
                </a:lnTo>
                <a:lnTo>
                  <a:pt x="110592" y="148404"/>
                </a:lnTo>
                <a:lnTo>
                  <a:pt x="93265" y="164032"/>
                </a:lnTo>
                <a:lnTo>
                  <a:pt x="71568" y="191376"/>
                </a:lnTo>
                <a:lnTo>
                  <a:pt x="65059" y="201134"/>
                </a:lnTo>
                <a:lnTo>
                  <a:pt x="62889" y="207004"/>
                </a:lnTo>
                <a:lnTo>
                  <a:pt x="60720" y="208961"/>
                </a:lnTo>
                <a:lnTo>
                  <a:pt x="10848" y="333936"/>
                </a:lnTo>
                <a:lnTo>
                  <a:pt x="0" y="437439"/>
                </a:lnTo>
                <a:lnTo>
                  <a:pt x="15187" y="525313"/>
                </a:lnTo>
                <a:lnTo>
                  <a:pt x="45562" y="599515"/>
                </a:lnTo>
                <a:lnTo>
                  <a:pt x="84586" y="671760"/>
                </a:lnTo>
                <a:lnTo>
                  <a:pt x="117101" y="744005"/>
                </a:lnTo>
                <a:lnTo>
                  <a:pt x="136628" y="822121"/>
                </a:lnTo>
                <a:lnTo>
                  <a:pt x="132288" y="913909"/>
                </a:lnTo>
                <a:lnTo>
                  <a:pt x="125779" y="962725"/>
                </a:lnTo>
                <a:lnTo>
                  <a:pt x="123610" y="1009584"/>
                </a:lnTo>
                <a:lnTo>
                  <a:pt x="127949" y="1054513"/>
                </a:lnTo>
                <a:lnTo>
                  <a:pt x="136628" y="1097485"/>
                </a:lnTo>
                <a:lnTo>
                  <a:pt x="149646" y="1138473"/>
                </a:lnTo>
                <a:lnTo>
                  <a:pt x="167003" y="1179488"/>
                </a:lnTo>
                <a:lnTo>
                  <a:pt x="186500" y="1216589"/>
                </a:lnTo>
                <a:lnTo>
                  <a:pt x="212536" y="1253690"/>
                </a:lnTo>
                <a:lnTo>
                  <a:pt x="242881" y="1288834"/>
                </a:lnTo>
                <a:lnTo>
                  <a:pt x="275426" y="1322048"/>
                </a:lnTo>
                <a:lnTo>
                  <a:pt x="314449" y="1355235"/>
                </a:lnTo>
                <a:lnTo>
                  <a:pt x="353473" y="1386493"/>
                </a:lnTo>
                <a:lnTo>
                  <a:pt x="396866" y="1417723"/>
                </a:lnTo>
                <a:lnTo>
                  <a:pt x="444569" y="1447023"/>
                </a:lnTo>
                <a:lnTo>
                  <a:pt x="494441" y="1476323"/>
                </a:lnTo>
                <a:lnTo>
                  <a:pt x="546482" y="1505605"/>
                </a:lnTo>
                <a:lnTo>
                  <a:pt x="598524" y="1530991"/>
                </a:lnTo>
                <a:lnTo>
                  <a:pt x="648426" y="1552472"/>
                </a:lnTo>
                <a:lnTo>
                  <a:pt x="739491" y="1585670"/>
                </a:lnTo>
                <a:lnTo>
                  <a:pt x="782855" y="1595433"/>
                </a:lnTo>
                <a:lnTo>
                  <a:pt x="821788" y="1603245"/>
                </a:lnTo>
                <a:lnTo>
                  <a:pt x="891398" y="1611056"/>
                </a:lnTo>
                <a:lnTo>
                  <a:pt x="945639" y="1611056"/>
                </a:lnTo>
                <a:lnTo>
                  <a:pt x="969445" y="1609102"/>
                </a:lnTo>
                <a:lnTo>
                  <a:pt x="986622" y="1607150"/>
                </a:lnTo>
                <a:lnTo>
                  <a:pt x="1001990" y="1605196"/>
                </a:lnTo>
                <a:lnTo>
                  <a:pt x="1012838" y="1603245"/>
                </a:lnTo>
                <a:lnTo>
                  <a:pt x="1019166" y="1601293"/>
                </a:lnTo>
                <a:lnTo>
                  <a:pt x="1021276" y="1601293"/>
                </a:lnTo>
                <a:lnTo>
                  <a:pt x="1147237" y="1544660"/>
                </a:lnTo>
                <a:lnTo>
                  <a:pt x="1264157" y="1478253"/>
                </a:lnTo>
                <a:lnTo>
                  <a:pt x="1370531" y="1402094"/>
                </a:lnTo>
                <a:lnTo>
                  <a:pt x="1468165" y="1316177"/>
                </a:lnTo>
                <a:lnTo>
                  <a:pt x="1554952" y="1226346"/>
                </a:lnTo>
                <a:lnTo>
                  <a:pt x="1635108" y="1132629"/>
                </a:lnTo>
                <a:lnTo>
                  <a:pt x="1702308" y="1036927"/>
                </a:lnTo>
                <a:lnTo>
                  <a:pt x="1763179" y="939296"/>
                </a:lnTo>
                <a:lnTo>
                  <a:pt x="1812900" y="843621"/>
                </a:lnTo>
                <a:lnTo>
                  <a:pt x="1854184" y="749876"/>
                </a:lnTo>
                <a:lnTo>
                  <a:pt x="1884619" y="660045"/>
                </a:lnTo>
                <a:lnTo>
                  <a:pt x="1908425" y="578042"/>
                </a:lnTo>
                <a:lnTo>
                  <a:pt x="1921383" y="501883"/>
                </a:lnTo>
                <a:lnTo>
                  <a:pt x="1925602" y="437439"/>
                </a:lnTo>
                <a:lnTo>
                  <a:pt x="1921383" y="382752"/>
                </a:lnTo>
                <a:lnTo>
                  <a:pt x="1908425" y="341737"/>
                </a:lnTo>
                <a:lnTo>
                  <a:pt x="1884619" y="306593"/>
                </a:lnTo>
                <a:lnTo>
                  <a:pt x="1852074" y="273406"/>
                </a:lnTo>
                <a:lnTo>
                  <a:pt x="1810791" y="238235"/>
                </a:lnTo>
                <a:lnTo>
                  <a:pt x="1760768" y="205048"/>
                </a:lnTo>
                <a:lnTo>
                  <a:pt x="1706526" y="173790"/>
                </a:lnTo>
                <a:lnTo>
                  <a:pt x="1645957" y="142560"/>
                </a:lnTo>
                <a:lnTo>
                  <a:pt x="1582976" y="113260"/>
                </a:lnTo>
                <a:lnTo>
                  <a:pt x="1515777" y="85916"/>
                </a:lnTo>
                <a:lnTo>
                  <a:pt x="1459804" y="66401"/>
                </a:lnTo>
                <a:lnTo>
                  <a:pt x="683110" y="66401"/>
                </a:lnTo>
                <a:lnTo>
                  <a:pt x="607203" y="62487"/>
                </a:lnTo>
                <a:lnTo>
                  <a:pt x="520476" y="54686"/>
                </a:lnTo>
                <a:lnTo>
                  <a:pt x="470604" y="48815"/>
                </a:lnTo>
                <a:lnTo>
                  <a:pt x="416363" y="44928"/>
                </a:lnTo>
                <a:close/>
              </a:path>
              <a:path w="1925954" h="1611629">
                <a:moveTo>
                  <a:pt x="1134279" y="0"/>
                </a:moveTo>
                <a:lnTo>
                  <a:pt x="1084256" y="1956"/>
                </a:lnTo>
                <a:lnTo>
                  <a:pt x="1042972" y="9757"/>
                </a:lnTo>
                <a:lnTo>
                  <a:pt x="1006209" y="19542"/>
                </a:lnTo>
                <a:lnTo>
                  <a:pt x="971555" y="29300"/>
                </a:lnTo>
                <a:lnTo>
                  <a:pt x="906465" y="44928"/>
                </a:lnTo>
                <a:lnTo>
                  <a:pt x="845895" y="56643"/>
                </a:lnTo>
                <a:lnTo>
                  <a:pt x="815460" y="60530"/>
                </a:lnTo>
                <a:lnTo>
                  <a:pt x="717795" y="66401"/>
                </a:lnTo>
                <a:lnTo>
                  <a:pt x="1459804" y="66401"/>
                </a:lnTo>
                <a:lnTo>
                  <a:pt x="1379270" y="42972"/>
                </a:lnTo>
                <a:lnTo>
                  <a:pt x="1314180" y="25386"/>
                </a:lnTo>
                <a:lnTo>
                  <a:pt x="1249090" y="11714"/>
                </a:lnTo>
                <a:lnTo>
                  <a:pt x="1188520" y="3913"/>
                </a:lnTo>
                <a:lnTo>
                  <a:pt x="1134279" y="0"/>
                </a:lnTo>
                <a:close/>
              </a:path>
            </a:pathLst>
          </a:custGeom>
          <a:solidFill>
            <a:srgbClr val="F1F7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45668" y="1671620"/>
            <a:ext cx="4144258" cy="33392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04809" y="6182131"/>
            <a:ext cx="99758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E</a:t>
            </a:r>
            <a:r>
              <a:rPr spc="-35" dirty="0"/>
              <a:t>x</a:t>
            </a:r>
            <a:r>
              <a:rPr dirty="0"/>
              <a:t>ample</a:t>
            </a:r>
            <a:r>
              <a:rPr spc="-25" dirty="0"/>
              <a:t> </a:t>
            </a:r>
            <a:r>
              <a:rPr dirty="0"/>
              <a:t>1:</a:t>
            </a:r>
            <a:r>
              <a:rPr spc="-10" dirty="0"/>
              <a:t> </a:t>
            </a:r>
            <a:r>
              <a:rPr dirty="0"/>
              <a:t>SMA</a:t>
            </a:r>
            <a:r>
              <a:rPr spc="-25" dirty="0"/>
              <a:t>R</a:t>
            </a:r>
            <a:r>
              <a:rPr dirty="0"/>
              <a:t>T</a:t>
            </a:r>
            <a:r>
              <a:rPr spc="-15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426719" y="1633727"/>
            <a:ext cx="7612380" cy="4399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7472" y="1626107"/>
            <a:ext cx="7778496" cy="49438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1665058"/>
            <a:ext cx="7496809" cy="4283075"/>
          </a:xfrm>
          <a:custGeom>
            <a:avLst/>
            <a:gdLst/>
            <a:ahLst/>
            <a:cxnLst/>
            <a:rect l="l" t="t" r="r" b="b"/>
            <a:pathLst>
              <a:path w="7496809" h="4283075">
                <a:moveTo>
                  <a:pt x="0" y="4283075"/>
                </a:moveTo>
                <a:lnTo>
                  <a:pt x="7496809" y="4283075"/>
                </a:lnTo>
                <a:lnTo>
                  <a:pt x="7496809" y="0"/>
                </a:lnTo>
                <a:lnTo>
                  <a:pt x="0" y="0"/>
                </a:lnTo>
                <a:lnTo>
                  <a:pt x="0" y="4283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1665058"/>
            <a:ext cx="7496809" cy="4283075"/>
          </a:xfrm>
          <a:custGeom>
            <a:avLst/>
            <a:gdLst/>
            <a:ahLst/>
            <a:cxnLst/>
            <a:rect l="l" t="t" r="r" b="b"/>
            <a:pathLst>
              <a:path w="7496809" h="4283075">
                <a:moveTo>
                  <a:pt x="0" y="4283075"/>
                </a:moveTo>
                <a:lnTo>
                  <a:pt x="7496809" y="4283075"/>
                </a:lnTo>
                <a:lnTo>
                  <a:pt x="7496809" y="0"/>
                </a:lnTo>
                <a:lnTo>
                  <a:pt x="0" y="0"/>
                </a:lnTo>
                <a:lnTo>
                  <a:pt x="0" y="4283075"/>
                </a:lnTo>
                <a:close/>
              </a:path>
            </a:pathLst>
          </a:custGeom>
          <a:ln w="9525">
            <a:solidFill>
              <a:srgbClr val="761D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780794"/>
            <a:ext cx="7249159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70840" algn="l"/>
              </a:tabLst>
            </a:pPr>
            <a:r>
              <a:rPr sz="2300" b="1" dirty="0">
                <a:latin typeface="Calibri"/>
                <a:cs typeface="Calibri"/>
              </a:rPr>
              <a:t>1.	</a:t>
            </a:r>
            <a:r>
              <a:rPr sz="2300" b="1" spc="-5" dirty="0">
                <a:latin typeface="Calibri"/>
                <a:cs typeface="Calibri"/>
              </a:rPr>
              <a:t>P</a:t>
            </a:r>
            <a:r>
              <a:rPr sz="2300" b="1" spc="-35" dirty="0">
                <a:latin typeface="Calibri"/>
                <a:cs typeface="Calibri"/>
              </a:rPr>
              <a:t>r</a:t>
            </a:r>
            <a:r>
              <a:rPr sz="2300" b="1" spc="-20" dirty="0">
                <a:latin typeface="Calibri"/>
                <a:cs typeface="Calibri"/>
              </a:rPr>
              <a:t>o</a:t>
            </a:r>
            <a:r>
              <a:rPr sz="2300" b="1" spc="-5" dirty="0">
                <a:latin typeface="Calibri"/>
                <a:cs typeface="Calibri"/>
              </a:rPr>
              <a:t>vid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10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ele</a:t>
            </a:r>
            <a:r>
              <a:rPr sz="2300" b="1" spc="-40" dirty="0">
                <a:latin typeface="Calibri"/>
                <a:cs typeface="Calibri"/>
              </a:rPr>
              <a:t>v</a:t>
            </a:r>
            <a:r>
              <a:rPr sz="2300" b="1" dirty="0">
                <a:latin typeface="Calibri"/>
                <a:cs typeface="Calibri"/>
              </a:rPr>
              <a:t>a</a:t>
            </a:r>
            <a:r>
              <a:rPr sz="2300" b="1" spc="-25" dirty="0">
                <a:latin typeface="Calibri"/>
                <a:cs typeface="Calibri"/>
              </a:rPr>
              <a:t>n</a:t>
            </a:r>
            <a:r>
              <a:rPr sz="2300" b="1" dirty="0">
                <a:latin typeface="Calibri"/>
                <a:cs typeface="Calibri"/>
              </a:rPr>
              <a:t>t,</a:t>
            </a:r>
            <a:r>
              <a:rPr sz="2300" b="1" spc="-2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timel</a:t>
            </a:r>
            <a:r>
              <a:rPr sz="2300" b="1" spc="-145" dirty="0">
                <a:latin typeface="Calibri"/>
                <a:cs typeface="Calibri"/>
              </a:rPr>
              <a:t>y</a:t>
            </a:r>
            <a:r>
              <a:rPr sz="2300" b="1" dirty="0">
                <a:latin typeface="Calibri"/>
                <a:cs typeface="Calibri"/>
              </a:rPr>
              <a:t>, al</a:t>
            </a:r>
            <a:r>
              <a:rPr sz="2300" b="1" spc="5" dirty="0">
                <a:latin typeface="Calibri"/>
                <a:cs typeface="Calibri"/>
              </a:rPr>
              <a:t>l</a:t>
            </a:r>
            <a:r>
              <a:rPr sz="2300" b="1" dirty="0">
                <a:latin typeface="Calibri"/>
                <a:cs typeface="Calibri"/>
              </a:rPr>
              <a:t>-sou</a:t>
            </a:r>
            <a:r>
              <a:rPr sz="2300" b="1" spc="-40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c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-15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i</a:t>
            </a:r>
            <a:r>
              <a:rPr sz="2300" b="1" spc="-30" dirty="0">
                <a:latin typeface="Calibri"/>
                <a:cs typeface="Calibri"/>
              </a:rPr>
              <a:t>n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elli</a:t>
            </a:r>
            <a:r>
              <a:rPr sz="2300" b="1" spc="-25" dirty="0">
                <a:latin typeface="Calibri"/>
                <a:cs typeface="Calibri"/>
              </a:rPr>
              <a:t>g</a:t>
            </a:r>
            <a:r>
              <a:rPr sz="2300" b="1" spc="-5" dirty="0">
                <a:latin typeface="Calibri"/>
                <a:cs typeface="Calibri"/>
              </a:rPr>
              <a:t>enc</a:t>
            </a:r>
            <a:r>
              <a:rPr sz="2300" b="1" dirty="0">
                <a:latin typeface="Calibri"/>
                <a:cs typeface="Calibri"/>
              </a:rPr>
              <a:t>e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30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eporting</a:t>
            </a:r>
            <a:endParaRPr sz="2300">
              <a:latin typeface="Calibri"/>
              <a:cs typeface="Calibri"/>
            </a:endParaRPr>
          </a:p>
          <a:p>
            <a:pPr marL="12700" marR="179070">
              <a:lnSpc>
                <a:spcPct val="114999"/>
              </a:lnSpc>
              <a:spcBef>
                <a:spcPts val="605"/>
              </a:spcBef>
            </a:pPr>
            <a:r>
              <a:rPr sz="2300" spc="-5" dirty="0">
                <a:latin typeface="Calibri"/>
                <a:cs typeface="Calibri"/>
              </a:rPr>
              <a:t>Co</a:t>
            </a:r>
            <a:r>
              <a:rPr sz="2300" spc="-15" dirty="0">
                <a:latin typeface="Calibri"/>
                <a:cs typeface="Calibri"/>
              </a:rPr>
              <a:t>m</a:t>
            </a:r>
            <a:r>
              <a:rPr sz="2300" spc="-5" dirty="0">
                <a:latin typeface="Calibri"/>
                <a:cs typeface="Calibri"/>
              </a:rPr>
              <a:t>ple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anal</a:t>
            </a:r>
            <a:r>
              <a:rPr sz="2300" spc="-25" dirty="0">
                <a:latin typeface="Calibri"/>
                <a:cs typeface="Calibri"/>
              </a:rPr>
              <a:t>y</a:t>
            </a:r>
            <a:r>
              <a:rPr sz="2300" spc="-5" dirty="0">
                <a:latin typeface="Calibri"/>
                <a:cs typeface="Calibri"/>
              </a:rPr>
              <a:t>si</a:t>
            </a:r>
            <a:r>
              <a:rPr sz="2300" dirty="0">
                <a:latin typeface="Calibri"/>
                <a:cs typeface="Calibri"/>
              </a:rPr>
              <a:t>s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 </a:t>
            </a:r>
            <a:r>
              <a:rPr sz="2300" spc="-20" dirty="0">
                <a:latin typeface="Calibri"/>
                <a:cs typeface="Calibri"/>
              </a:rPr>
              <a:t>ef</a:t>
            </a:r>
            <a:r>
              <a:rPr sz="2300" spc="-60" dirty="0">
                <a:latin typeface="Calibri"/>
                <a:cs typeface="Calibri"/>
              </a:rPr>
              <a:t>f</a:t>
            </a:r>
            <a:r>
              <a:rPr sz="2300" dirty="0">
                <a:latin typeface="Calibri"/>
                <a:cs typeface="Calibri"/>
              </a:rPr>
              <a:t>ects</a:t>
            </a:r>
            <a:r>
              <a:rPr sz="2300" spc="-5" dirty="0">
                <a:latin typeface="Calibri"/>
                <a:cs typeface="Calibri"/>
              </a:rPr>
              <a:t> o</a:t>
            </a:r>
            <a:r>
              <a:rPr sz="2300" dirty="0">
                <a:latin typeface="Calibri"/>
                <a:cs typeface="Calibri"/>
              </a:rPr>
              <a:t>f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U</a:t>
            </a:r>
            <a:r>
              <a:rPr sz="2300" spc="10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-impo</a:t>
            </a:r>
            <a:r>
              <a:rPr sz="2300" spc="-15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ed </a:t>
            </a:r>
            <a:r>
              <a:rPr sz="2300" spc="-5" dirty="0">
                <a:latin typeface="Calibri"/>
                <a:cs typeface="Calibri"/>
              </a:rPr>
              <a:t>sanc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ions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on 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5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aqi indu</a:t>
            </a:r>
            <a:r>
              <a:rPr sz="2300" spc="-30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trial</a:t>
            </a:r>
            <a:r>
              <a:rPr sz="2300" spc="-5" dirty="0">
                <a:latin typeface="Calibri"/>
                <a:cs typeface="Calibri"/>
              </a:rPr>
              <a:t> sec</a:t>
            </a:r>
            <a:r>
              <a:rPr sz="2300" spc="-35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r and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spc="-2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 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esults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in</a:t>
            </a:r>
            <a:r>
              <a:rPr sz="2300" spc="25" dirty="0"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00AF50"/>
                </a:solidFill>
                <a:latin typeface="Calibri"/>
                <a:cs typeface="Calibri"/>
              </a:rPr>
              <a:t>app</a:t>
            </a:r>
            <a:r>
              <a:rPr sz="2300" u="heavy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300" u="heavy" spc="-5" dirty="0">
                <a:solidFill>
                  <a:srgbClr val="00AF50"/>
                </a:solidFill>
                <a:latin typeface="Calibri"/>
                <a:cs typeface="Calibri"/>
              </a:rPr>
              <a:t>opri</a:t>
            </a:r>
            <a:r>
              <a:rPr sz="2300" u="heavy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300" u="heavy" spc="-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u="heavy" dirty="0">
                <a:solidFill>
                  <a:srgbClr val="00AF50"/>
                </a:solidFill>
                <a:latin typeface="Calibri"/>
                <a:cs typeface="Calibri"/>
              </a:rPr>
              <a:t>ely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oo</a:t>
            </a:r>
            <a:r>
              <a:rPr sz="2300" spc="-4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din</a:t>
            </a:r>
            <a:r>
              <a:rPr sz="2300" spc="-2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300" spc="-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ed</a:t>
            </a:r>
            <a:r>
              <a:rPr sz="23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i</a:t>
            </a:r>
            <a:r>
              <a:rPr sz="2300" spc="-25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300" spc="-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elli</a:t>
            </a:r>
            <a:r>
              <a:rPr sz="2300" spc="-3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ence</a:t>
            </a:r>
            <a:r>
              <a:rPr sz="2300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ep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spc="-45" dirty="0">
                <a:latin typeface="Calibri"/>
                <a:cs typeface="Calibri"/>
              </a:rPr>
              <a:t>f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el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ase 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 p</a:t>
            </a:r>
            <a:r>
              <a:rPr sz="2300" spc="-5" dirty="0">
                <a:latin typeface="Calibri"/>
                <a:cs typeface="Calibri"/>
              </a:rPr>
              <a:t>olic</a:t>
            </a:r>
            <a:r>
              <a:rPr sz="2300" spc="10" dirty="0">
                <a:latin typeface="Calibri"/>
                <a:cs typeface="Calibri"/>
              </a:rPr>
              <a:t>y</a:t>
            </a:r>
            <a:r>
              <a:rPr sz="2300" dirty="0">
                <a:latin typeface="Calibri"/>
                <a:cs typeface="Calibri"/>
              </a:rPr>
              <a:t>-ma</a:t>
            </a:r>
            <a:r>
              <a:rPr sz="2300" spc="-10" dirty="0">
                <a:latin typeface="Calibri"/>
                <a:cs typeface="Calibri"/>
              </a:rPr>
              <a:t>k</a:t>
            </a:r>
            <a:r>
              <a:rPr sz="2300" dirty="0">
                <a:latin typeface="Calibri"/>
                <a:cs typeface="Calibri"/>
              </a:rPr>
              <a:t>ing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8640" y="3342259"/>
            <a:ext cx="3683635" cy="0"/>
          </a:xfrm>
          <a:custGeom>
            <a:avLst/>
            <a:gdLst/>
            <a:ahLst/>
            <a:cxnLst/>
            <a:rect l="l" t="t" r="r" b="b"/>
            <a:pathLst>
              <a:path w="3683635">
                <a:moveTo>
                  <a:pt x="0" y="0"/>
                </a:moveTo>
                <a:lnTo>
                  <a:pt x="3683508" y="0"/>
                </a:lnTo>
              </a:path>
            </a:pathLst>
          </a:custGeom>
          <a:ln w="2108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5940" y="3469894"/>
            <a:ext cx="7085965" cy="1124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</a:pP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dirty="0">
                <a:latin typeface="Calibri"/>
                <a:cs typeface="Calibri"/>
              </a:rPr>
              <a:t>munity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y </a:t>
            </a:r>
            <a:r>
              <a:rPr sz="2300" u="heavy" dirty="0">
                <a:solidFill>
                  <a:srgbClr val="00AFEF"/>
                </a:solidFill>
                <a:latin typeface="Calibri"/>
                <a:cs typeface="Calibri"/>
              </a:rPr>
              <a:t>31</a:t>
            </a:r>
            <a:r>
              <a:rPr sz="2300" u="heavy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00AFEF"/>
                </a:solidFill>
                <a:latin typeface="Calibri"/>
                <a:cs typeface="Calibri"/>
              </a:rPr>
              <a:t>Au</a:t>
            </a:r>
            <a:r>
              <a:rPr sz="2300" u="heavy" spc="-15" dirty="0">
                <a:solidFill>
                  <a:srgbClr val="00AFEF"/>
                </a:solidFill>
                <a:latin typeface="Calibri"/>
                <a:cs typeface="Calibri"/>
              </a:rPr>
              <a:t>g</a:t>
            </a:r>
            <a:r>
              <a:rPr sz="2300" u="heavy" spc="-5" dirty="0">
                <a:solidFill>
                  <a:srgbClr val="00AFEF"/>
                </a:solidFill>
                <a:latin typeface="Calibri"/>
                <a:cs typeface="Calibri"/>
              </a:rPr>
              <a:t>u</a:t>
            </a:r>
            <a:r>
              <a:rPr sz="2300" u="heavy" spc="-25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r>
              <a:rPr sz="2300" u="heavy" dirty="0">
                <a:solidFill>
                  <a:srgbClr val="00AFEF"/>
                </a:solidFill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oduc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will</a:t>
            </a:r>
            <a:r>
              <a:rPr sz="2300" spc="-5" dirty="0">
                <a:latin typeface="Calibri"/>
                <a:cs typeface="Calibri"/>
              </a:rPr>
              <a:t> </a:t>
            </a:r>
            <a:r>
              <a:rPr sz="2300" u="heavy" spc="-4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u="heavy" spc="-2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fl</a:t>
            </a:r>
            <a:r>
              <a:rPr sz="2300" u="heavy" spc="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ct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en</a:t>
            </a:r>
            <a:r>
              <a:rPr sz="2300" u="heavy" spc="-5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eme</a:t>
            </a:r>
            <a:r>
              <a:rPr sz="2300" u="heavy" spc="-2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wi</a:t>
            </a:r>
            <a:r>
              <a:rPr sz="2300" u="heavy" spc="-1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2300" u="heavy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other</a:t>
            </a:r>
            <a:r>
              <a:rPr sz="2300" u="heavy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anal</a:t>
            </a:r>
            <a:r>
              <a:rPr sz="2300" u="heavy" spc="-2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ts</a:t>
            </a:r>
            <a:r>
              <a:rPr sz="2300" u="heavy" spc="-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300" u="heavy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st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u="heavy" spc="-75" dirty="0">
                <a:solidFill>
                  <a:srgbClr val="6F2F9F"/>
                </a:solidFill>
                <a:latin typeface="Calibri"/>
                <a:cs typeface="Calibri"/>
              </a:rPr>
              <a:t>k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eh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olde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s,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 and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in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300" u="heavy" spc="-5" dirty="0">
                <a:solidFill>
                  <a:srgbClr val="6F2F9F"/>
                </a:solidFill>
                <a:latin typeface="Calibri"/>
                <a:cs typeface="Calibri"/>
              </a:rPr>
              <a:t>orpo</a:t>
            </a:r>
            <a:r>
              <a:rPr sz="2300" u="heavy" spc="-5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u="heavy" spc="-2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u="heavy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u="heavy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6F2F9F"/>
                </a:solidFill>
                <a:latin typeface="Calibri"/>
                <a:cs typeface="Calibri"/>
              </a:rPr>
              <a:t>their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oo</a:t>
            </a:r>
            <a:r>
              <a:rPr sz="2300" spc="-45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din</a:t>
            </a:r>
            <a:r>
              <a:rPr sz="2300" spc="-2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ed</a:t>
            </a:r>
            <a:r>
              <a:rPr sz="2300" spc="2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vie</a:t>
            </a:r>
            <a:r>
              <a:rPr sz="2300" spc="-35" dirty="0">
                <a:solidFill>
                  <a:srgbClr val="6F2F9F"/>
                </a:solidFill>
                <a:latin typeface="Calibri"/>
                <a:cs typeface="Calibri"/>
              </a:rPr>
              <a:t>w</a:t>
            </a:r>
            <a:r>
              <a:rPr sz="2300" spc="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</a:t>
            </a:r>
            <a:r>
              <a:rPr sz="2300" spc="5" dirty="0">
                <a:latin typeface="Calibri"/>
                <a:cs typeface="Calibri"/>
              </a:rPr>
              <a:t>h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c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spc="-5" dirty="0">
                <a:latin typeface="Calibri"/>
                <a:cs typeface="Calibri"/>
              </a:rPr>
              <a:t>ple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oduc</a:t>
            </a:r>
            <a:r>
              <a:rPr sz="2300" dirty="0">
                <a:latin typeface="Calibri"/>
                <a:cs typeface="Calibri"/>
              </a:rPr>
              <a:t>t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</a:t>
            </a:r>
            <a:r>
              <a:rPr sz="2300" spc="-5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l </a:t>
            </a:r>
            <a:r>
              <a:rPr sz="2300" spc="-15" dirty="0">
                <a:latin typeface="Calibri"/>
                <a:cs typeface="Calibri"/>
              </a:rPr>
              <a:t>m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75" dirty="0">
                <a:latin typeface="Calibri"/>
                <a:cs typeface="Calibri"/>
              </a:rPr>
              <a:t>k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us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5" dirty="0"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48640" y="4550790"/>
            <a:ext cx="2165985" cy="0"/>
          </a:xfrm>
          <a:custGeom>
            <a:avLst/>
            <a:gdLst/>
            <a:ahLst/>
            <a:cxnLst/>
            <a:rect l="l" t="t" r="r" b="b"/>
            <a:pathLst>
              <a:path w="2165985">
                <a:moveTo>
                  <a:pt x="0" y="0"/>
                </a:moveTo>
                <a:lnTo>
                  <a:pt x="2165604" y="0"/>
                </a:lnTo>
              </a:path>
            </a:pathLst>
          </a:custGeom>
          <a:ln w="2108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4244" y="4550790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4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29228" y="4954651"/>
            <a:ext cx="1434465" cy="0"/>
          </a:xfrm>
          <a:custGeom>
            <a:avLst/>
            <a:gdLst/>
            <a:ahLst/>
            <a:cxnLst/>
            <a:rect l="l" t="t" r="r" b="b"/>
            <a:pathLst>
              <a:path w="1434464">
                <a:moveTo>
                  <a:pt x="0" y="0"/>
                </a:moveTo>
                <a:lnTo>
                  <a:pt x="1434084" y="0"/>
                </a:lnTo>
              </a:path>
            </a:pathLst>
          </a:custGeom>
          <a:ln w="210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3311" y="4954651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35940" y="4680102"/>
            <a:ext cx="7282180" cy="720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40" dirty="0">
                <a:latin typeface="Calibri"/>
                <a:cs typeface="Calibri"/>
              </a:rPr>
              <a:t>a</a:t>
            </a:r>
            <a:r>
              <a:rPr sz="2300" spc="-35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ailab</a:t>
            </a:r>
            <a:r>
              <a:rPr sz="2300" spc="-5" dirty="0">
                <a:latin typeface="Calibri"/>
                <a:cs typeface="Calibri"/>
              </a:rPr>
              <a:t>l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30" dirty="0">
                <a:latin typeface="Calibri"/>
                <a:cs typeface="Calibri"/>
              </a:rPr>
              <a:t>nt</a:t>
            </a:r>
            <a:r>
              <a:rPr sz="2300" dirty="0">
                <a:latin typeface="Calibri"/>
                <a:cs typeface="Calibri"/>
              </a:rPr>
              <a:t>elli</a:t>
            </a:r>
            <a:r>
              <a:rPr sz="2300" spc="-35" dirty="0">
                <a:latin typeface="Calibri"/>
                <a:cs typeface="Calibri"/>
              </a:rPr>
              <a:t>g</a:t>
            </a:r>
            <a:r>
              <a:rPr sz="2300" dirty="0">
                <a:latin typeface="Calibri"/>
                <a:cs typeface="Calibri"/>
              </a:rPr>
              <a:t>ence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f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m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 lea</a:t>
            </a:r>
            <a:r>
              <a:rPr sz="2300" spc="-2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9</a:t>
            </a:r>
            <a:r>
              <a:rPr sz="2300" spc="-1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 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el</a:t>
            </a:r>
            <a:r>
              <a:rPr sz="2300" spc="-10" dirty="0">
                <a:latin typeface="Calibri"/>
                <a:cs typeface="Calibri"/>
              </a:rPr>
              <a:t>e</a:t>
            </a:r>
            <a:r>
              <a:rPr sz="2300" spc="-35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2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 </a:t>
            </a:r>
            <a:r>
              <a:rPr sz="2300" spc="-5" dirty="0">
                <a:latin typeface="Calibri"/>
                <a:cs typeface="Calibri"/>
              </a:rPr>
              <a:t>sou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ces as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2300" spc="-5" dirty="0">
                <a:latin typeface="Calibri"/>
                <a:cs typeface="Calibri"/>
              </a:rPr>
              <a:t>dic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spc="-25" dirty="0">
                <a:latin typeface="Calibri"/>
                <a:cs typeface="Calibri"/>
              </a:rPr>
              <a:t>a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ed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spc="-15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y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I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D </a:t>
            </a:r>
            <a:r>
              <a:rPr sz="2300" spc="-10" dirty="0">
                <a:latin typeface="Calibri"/>
                <a:cs typeface="Calibri"/>
              </a:rPr>
              <a:t>2</a:t>
            </a:r>
            <a:r>
              <a:rPr sz="2300" dirty="0">
                <a:latin typeface="Calibri"/>
                <a:cs typeface="Calibri"/>
              </a:rPr>
              <a:t>0</a:t>
            </a:r>
            <a:r>
              <a:rPr sz="2300" spc="-10" dirty="0">
                <a:latin typeface="Calibri"/>
                <a:cs typeface="Calibri"/>
              </a:rPr>
              <a:t>3</a:t>
            </a:r>
            <a:r>
              <a:rPr sz="2300" spc="-5" dirty="0">
                <a:latin typeface="Calibri"/>
                <a:cs typeface="Calibri"/>
              </a:rPr>
              <a:t>.</a:t>
            </a:r>
            <a:r>
              <a:rPr sz="2300" dirty="0">
                <a:latin typeface="Calibri"/>
                <a:cs typeface="Calibri"/>
              </a:rPr>
              <a:t>2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and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spc="-4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spc="-20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fl</a:t>
            </a:r>
            <a:r>
              <a:rPr sz="2300" spc="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ct en</a:t>
            </a:r>
            <a:r>
              <a:rPr sz="2300" spc="-5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eme</a:t>
            </a:r>
            <a:r>
              <a:rPr sz="2300" spc="-2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spc="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wi</a:t>
            </a:r>
            <a:r>
              <a:rPr sz="2300" spc="-1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h</a:t>
            </a:r>
            <a:r>
              <a:rPr sz="23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other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7600" y="5356986"/>
            <a:ext cx="3610610" cy="0"/>
          </a:xfrm>
          <a:custGeom>
            <a:avLst/>
            <a:gdLst/>
            <a:ahLst/>
            <a:cxnLst/>
            <a:rect l="l" t="t" r="r" b="b"/>
            <a:pathLst>
              <a:path w="3610609">
                <a:moveTo>
                  <a:pt x="0" y="0"/>
                </a:moveTo>
                <a:lnTo>
                  <a:pt x="3610609" y="0"/>
                </a:lnTo>
              </a:path>
            </a:pathLst>
          </a:custGeom>
          <a:ln w="2108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5486501"/>
            <a:ext cx="504888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st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spc="-75" dirty="0">
                <a:solidFill>
                  <a:srgbClr val="6F2F9F"/>
                </a:solidFill>
                <a:latin typeface="Calibri"/>
                <a:cs typeface="Calibri"/>
              </a:rPr>
              <a:t>k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eh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olde</a:t>
            </a: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s </a:t>
            </a:r>
            <a:r>
              <a:rPr sz="2300" spc="-10" dirty="0">
                <a:solidFill>
                  <a:srgbClr val="6F2F9F"/>
                </a:solidFill>
                <a:latin typeface="Calibri"/>
                <a:cs typeface="Calibri"/>
              </a:rPr>
              <a:t>i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n the</a:t>
            </a:r>
            <a:r>
              <a:rPr sz="23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subj</a:t>
            </a:r>
            <a:r>
              <a:rPr sz="2300" spc="5" dirty="0">
                <a:solidFill>
                  <a:srgbClr val="6F2F9F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ct 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f the</a:t>
            </a:r>
            <a:r>
              <a:rPr sz="2300" spc="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anal</a:t>
            </a:r>
            <a:r>
              <a:rPr sz="2300" spc="-25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2300" spc="-5" dirty="0">
                <a:solidFill>
                  <a:srgbClr val="6F2F9F"/>
                </a:solidFill>
                <a:latin typeface="Calibri"/>
                <a:cs typeface="Calibri"/>
              </a:rPr>
              <a:t>si</a:t>
            </a:r>
            <a:r>
              <a:rPr sz="2300" spc="1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48640" y="5760796"/>
            <a:ext cx="4948555" cy="0"/>
          </a:xfrm>
          <a:custGeom>
            <a:avLst/>
            <a:gdLst/>
            <a:ahLst/>
            <a:cxnLst/>
            <a:rect l="l" t="t" r="r" b="b"/>
            <a:pathLst>
              <a:path w="4948555">
                <a:moveTo>
                  <a:pt x="0" y="0"/>
                </a:moveTo>
                <a:lnTo>
                  <a:pt x="4948428" y="0"/>
                </a:lnTo>
              </a:path>
            </a:pathLst>
          </a:custGeom>
          <a:ln w="2108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7067" y="5760796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15605" y="2047620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4">
                <a:moveTo>
                  <a:pt x="0" y="505840"/>
                </a:moveTo>
                <a:lnTo>
                  <a:pt x="1128395" y="505840"/>
                </a:lnTo>
                <a:lnTo>
                  <a:pt x="1128395" y="0"/>
                </a:lnTo>
                <a:lnTo>
                  <a:pt x="0" y="0"/>
                </a:lnTo>
                <a:lnTo>
                  <a:pt x="0" y="505840"/>
                </a:lnTo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15605" y="2047620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4">
                <a:moveTo>
                  <a:pt x="0" y="505840"/>
                </a:moveTo>
                <a:lnTo>
                  <a:pt x="1128395" y="505840"/>
                </a:lnTo>
              </a:path>
              <a:path w="1128395" h="506094">
                <a:moveTo>
                  <a:pt x="1128395" y="0"/>
                </a:moveTo>
                <a:lnTo>
                  <a:pt x="0" y="0"/>
                </a:lnTo>
                <a:lnTo>
                  <a:pt x="0" y="505840"/>
                </a:lnTo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91196" y="2142489"/>
            <a:ext cx="630555" cy="513715"/>
          </a:xfrm>
          <a:custGeom>
            <a:avLst/>
            <a:gdLst/>
            <a:ahLst/>
            <a:cxnLst/>
            <a:rect l="l" t="t" r="r" b="b"/>
            <a:pathLst>
              <a:path w="630554" h="513714">
                <a:moveTo>
                  <a:pt x="630427" y="0"/>
                </a:moveTo>
                <a:lnTo>
                  <a:pt x="0" y="513207"/>
                </a:lnTo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15121" y="2193289"/>
            <a:ext cx="732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ific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954009" y="3947795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5">
                <a:moveTo>
                  <a:pt x="0" y="505840"/>
                </a:moveTo>
                <a:lnTo>
                  <a:pt x="1128407" y="505840"/>
                </a:lnTo>
                <a:lnTo>
                  <a:pt x="1128407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54009" y="3947795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5">
                <a:moveTo>
                  <a:pt x="0" y="505840"/>
                </a:moveTo>
                <a:lnTo>
                  <a:pt x="1128407" y="505840"/>
                </a:lnTo>
                <a:lnTo>
                  <a:pt x="1128407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6315" y="3835908"/>
            <a:ext cx="513715" cy="207010"/>
          </a:xfrm>
          <a:custGeom>
            <a:avLst/>
            <a:gdLst/>
            <a:ahLst/>
            <a:cxnLst/>
            <a:rect l="l" t="t" r="r" b="b"/>
            <a:pathLst>
              <a:path w="513715" h="207010">
                <a:moveTo>
                  <a:pt x="513587" y="206756"/>
                </a:moveTo>
                <a:lnTo>
                  <a:pt x="0" y="0"/>
                </a:lnTo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104378" y="4093717"/>
            <a:ext cx="829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607045" y="1139697"/>
            <a:ext cx="1371600" cy="506095"/>
          </a:xfrm>
          <a:custGeom>
            <a:avLst/>
            <a:gdLst/>
            <a:ahLst/>
            <a:cxnLst/>
            <a:rect l="l" t="t" r="r" b="b"/>
            <a:pathLst>
              <a:path w="1371600" h="506094">
                <a:moveTo>
                  <a:pt x="0" y="505840"/>
                </a:moveTo>
                <a:lnTo>
                  <a:pt x="1371600" y="505840"/>
                </a:lnTo>
                <a:lnTo>
                  <a:pt x="1371600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11854" y="1234566"/>
            <a:ext cx="4081145" cy="2225675"/>
          </a:xfrm>
          <a:custGeom>
            <a:avLst/>
            <a:gdLst/>
            <a:ahLst/>
            <a:cxnLst/>
            <a:rect l="l" t="t" r="r" b="b"/>
            <a:pathLst>
              <a:path w="4081145" h="2225675">
                <a:moveTo>
                  <a:pt x="4080891" y="0"/>
                </a:moveTo>
                <a:lnTo>
                  <a:pt x="0" y="2225294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07045" y="1139697"/>
            <a:ext cx="1371600" cy="5060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3778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imely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268209" y="5308053"/>
            <a:ext cx="1463040" cy="640080"/>
          </a:xfrm>
          <a:custGeom>
            <a:avLst/>
            <a:gdLst/>
            <a:ahLst/>
            <a:cxnLst/>
            <a:rect l="l" t="t" r="r" b="b"/>
            <a:pathLst>
              <a:path w="1463040" h="640079">
                <a:moveTo>
                  <a:pt x="0" y="640080"/>
                </a:moveTo>
                <a:lnTo>
                  <a:pt x="1463040" y="640080"/>
                </a:lnTo>
                <a:lnTo>
                  <a:pt x="146304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68209" y="5308053"/>
            <a:ext cx="1463040" cy="640080"/>
          </a:xfrm>
          <a:custGeom>
            <a:avLst/>
            <a:gdLst/>
            <a:ahLst/>
            <a:cxnLst/>
            <a:rect l="l" t="t" r="r" b="b"/>
            <a:pathLst>
              <a:path w="1463040" h="640079">
                <a:moveTo>
                  <a:pt x="0" y="640080"/>
                </a:moveTo>
                <a:lnTo>
                  <a:pt x="1463040" y="640080"/>
                </a:lnTo>
                <a:lnTo>
                  <a:pt x="146304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619625" y="5016880"/>
            <a:ext cx="2526665" cy="411480"/>
          </a:xfrm>
          <a:custGeom>
            <a:avLst/>
            <a:gdLst/>
            <a:ahLst/>
            <a:cxnLst/>
            <a:rect l="l" t="t" r="r" b="b"/>
            <a:pathLst>
              <a:path w="2526665" h="411479">
                <a:moveTo>
                  <a:pt x="2526665" y="411226"/>
                </a:move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394193" y="5384291"/>
            <a:ext cx="121348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able/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E</a:t>
            </a:r>
            <a:r>
              <a:rPr spc="-35" dirty="0"/>
              <a:t>x</a:t>
            </a:r>
            <a:r>
              <a:rPr dirty="0"/>
              <a:t>ample</a:t>
            </a:r>
            <a:r>
              <a:rPr spc="-25" dirty="0"/>
              <a:t> </a:t>
            </a:r>
            <a:r>
              <a:rPr dirty="0"/>
              <a:t>2:</a:t>
            </a:r>
            <a:r>
              <a:rPr spc="-10" dirty="0"/>
              <a:t> </a:t>
            </a:r>
            <a:r>
              <a:rPr dirty="0"/>
              <a:t>SMA</a:t>
            </a:r>
            <a:r>
              <a:rPr spc="-25" dirty="0"/>
              <a:t>R</a:t>
            </a:r>
            <a:r>
              <a:rPr dirty="0"/>
              <a:t>T</a:t>
            </a:r>
            <a:r>
              <a:rPr spc="-15" dirty="0"/>
              <a:t> </a:t>
            </a: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6" name="object 6"/>
          <p:cNvSpPr/>
          <p:nvPr/>
        </p:nvSpPr>
        <p:spPr>
          <a:xfrm>
            <a:off x="457200" y="1665097"/>
            <a:ext cx="7496809" cy="3447415"/>
          </a:xfrm>
          <a:custGeom>
            <a:avLst/>
            <a:gdLst/>
            <a:ahLst/>
            <a:cxnLst/>
            <a:rect l="l" t="t" r="r" b="b"/>
            <a:pathLst>
              <a:path w="7496809" h="3447415">
                <a:moveTo>
                  <a:pt x="0" y="3447288"/>
                </a:moveTo>
                <a:lnTo>
                  <a:pt x="7496809" y="3447288"/>
                </a:lnTo>
                <a:lnTo>
                  <a:pt x="7496809" y="0"/>
                </a:lnTo>
                <a:lnTo>
                  <a:pt x="0" y="0"/>
                </a:lnTo>
                <a:lnTo>
                  <a:pt x="0" y="3447288"/>
                </a:lnTo>
                <a:close/>
              </a:path>
            </a:pathLst>
          </a:custGeom>
          <a:ln w="9525">
            <a:solidFill>
              <a:srgbClr val="761D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5940" y="1780794"/>
            <a:ext cx="7104380" cy="160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dirty="0">
                <a:latin typeface="Calibri"/>
                <a:cs typeface="Calibri"/>
              </a:rPr>
              <a:t>2.</a:t>
            </a:r>
            <a:r>
              <a:rPr sz="2300" b="1" spc="-5" dirty="0">
                <a:latin typeface="Calibri"/>
                <a:cs typeface="Calibri"/>
              </a:rPr>
              <a:t> P</a:t>
            </a:r>
            <a:r>
              <a:rPr sz="2300" b="1" spc="-30" dirty="0">
                <a:latin typeface="Calibri"/>
                <a:cs typeface="Calibri"/>
              </a:rPr>
              <a:t>r</a:t>
            </a:r>
            <a:r>
              <a:rPr sz="2300" b="1" spc="-20" dirty="0">
                <a:latin typeface="Calibri"/>
                <a:cs typeface="Calibri"/>
              </a:rPr>
              <a:t>o</a:t>
            </a:r>
            <a:r>
              <a:rPr sz="2300" b="1" spc="-5" dirty="0">
                <a:latin typeface="Calibri"/>
                <a:cs typeface="Calibri"/>
              </a:rPr>
              <a:t>vid</a:t>
            </a:r>
            <a:r>
              <a:rPr sz="2300" b="1" dirty="0">
                <a:latin typeface="Calibri"/>
                <a:cs typeface="Calibri"/>
              </a:rPr>
              <a:t>e acc</a:t>
            </a:r>
            <a:r>
              <a:rPr sz="2300" b="1" spc="-10" dirty="0">
                <a:latin typeface="Calibri"/>
                <a:cs typeface="Calibri"/>
              </a:rPr>
              <a:t>u</a:t>
            </a:r>
            <a:r>
              <a:rPr sz="2300" b="1" spc="-55" dirty="0">
                <a:latin typeface="Calibri"/>
                <a:cs typeface="Calibri"/>
              </a:rPr>
              <a:t>r</a:t>
            </a:r>
            <a:r>
              <a:rPr sz="2300" b="1" spc="-25" dirty="0">
                <a:latin typeface="Calibri"/>
                <a:cs typeface="Calibri"/>
              </a:rPr>
              <a:t>a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spc="-5" dirty="0">
                <a:latin typeface="Calibri"/>
                <a:cs typeface="Calibri"/>
              </a:rPr>
              <a:t>e</a:t>
            </a:r>
            <a:r>
              <a:rPr sz="2300" b="1" dirty="0">
                <a:latin typeface="Calibri"/>
                <a:cs typeface="Calibri"/>
              </a:rPr>
              <a:t>,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timely</a:t>
            </a:r>
            <a:r>
              <a:rPr sz="2300" b="1" spc="-10" dirty="0">
                <a:latin typeface="Calibri"/>
                <a:cs typeface="Calibri"/>
              </a:rPr>
              <a:t> </a:t>
            </a:r>
            <a:r>
              <a:rPr sz="2300" b="1" spc="-5" dirty="0">
                <a:latin typeface="Calibri"/>
                <a:cs typeface="Calibri"/>
              </a:rPr>
              <a:t>cu</a:t>
            </a:r>
            <a:r>
              <a:rPr sz="2300" b="1" spc="-25" dirty="0">
                <a:latin typeface="Calibri"/>
                <a:cs typeface="Calibri"/>
              </a:rPr>
              <a:t>s</a:t>
            </a:r>
            <a:r>
              <a:rPr sz="2300" b="1" spc="-20" dirty="0">
                <a:latin typeface="Calibri"/>
                <a:cs typeface="Calibri"/>
              </a:rPr>
              <a:t>t</a:t>
            </a:r>
            <a:r>
              <a:rPr sz="2300" b="1" dirty="0">
                <a:latin typeface="Calibri"/>
                <a:cs typeface="Calibri"/>
              </a:rPr>
              <a:t>omer</a:t>
            </a:r>
            <a:r>
              <a:rPr sz="2300" b="1" spc="-30" dirty="0">
                <a:latin typeface="Calibri"/>
                <a:cs typeface="Calibri"/>
              </a:rPr>
              <a:t> </a:t>
            </a:r>
            <a:r>
              <a:rPr sz="2300" b="1" dirty="0">
                <a:latin typeface="Calibri"/>
                <a:cs typeface="Calibri"/>
              </a:rPr>
              <a:t>s</a:t>
            </a:r>
            <a:r>
              <a:rPr sz="2300" b="1" spc="5" dirty="0">
                <a:latin typeface="Calibri"/>
                <a:cs typeface="Calibri"/>
              </a:rPr>
              <a:t>e</a:t>
            </a:r>
            <a:r>
              <a:rPr sz="2300" b="1" spc="15" dirty="0">
                <a:latin typeface="Calibri"/>
                <a:cs typeface="Calibri"/>
              </a:rPr>
              <a:t>r</a:t>
            </a:r>
            <a:r>
              <a:rPr sz="2300" b="1" spc="-5" dirty="0">
                <a:latin typeface="Calibri"/>
                <a:cs typeface="Calibri"/>
              </a:rPr>
              <a:t>vice</a:t>
            </a: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605"/>
              </a:spcBef>
            </a:pPr>
            <a:r>
              <a:rPr sz="2300" dirty="0">
                <a:latin typeface="Calibri"/>
                <a:cs typeface="Calibri"/>
              </a:rPr>
              <a:t>Upon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eceipt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f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eq</a:t>
            </a:r>
            <a:r>
              <a:rPr sz="2300" spc="-5" dirty="0">
                <a:latin typeface="Calibri"/>
                <a:cs typeface="Calibri"/>
              </a:rPr>
              <a:t>u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spc="-30" dirty="0">
                <a:latin typeface="Calibri"/>
                <a:cs typeface="Calibri"/>
              </a:rPr>
              <a:t>s</a:t>
            </a:r>
            <a:r>
              <a:rPr sz="2300" dirty="0">
                <a:latin typeface="Calibri"/>
                <a:cs typeface="Calibri"/>
              </a:rPr>
              <a:t>ts, </a:t>
            </a: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-30" dirty="0">
                <a:latin typeface="Calibri"/>
                <a:cs typeface="Calibri"/>
              </a:rPr>
              <a:t>r</a:t>
            </a:r>
            <a:r>
              <a:rPr sz="2300" spc="-15" dirty="0">
                <a:latin typeface="Calibri"/>
                <a:cs typeface="Calibri"/>
              </a:rPr>
              <a:t>o</a:t>
            </a:r>
            <a:r>
              <a:rPr sz="2300" dirty="0">
                <a:latin typeface="Calibri"/>
                <a:cs typeface="Calibri"/>
              </a:rPr>
              <a:t>vide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10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cu</a:t>
            </a:r>
            <a:r>
              <a:rPr sz="2300" spc="-50" dirty="0">
                <a:latin typeface="Calibri"/>
                <a:cs typeface="Calibri"/>
              </a:rPr>
              <a:t>r</a:t>
            </a:r>
            <a:r>
              <a:rPr sz="2300" spc="-25" dirty="0">
                <a:latin typeface="Calibri"/>
                <a:cs typeface="Calibri"/>
              </a:rPr>
              <a:t>a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espons</a:t>
            </a:r>
            <a:r>
              <a:rPr sz="2300" spc="-5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s in </a:t>
            </a:r>
            <a:r>
              <a:rPr sz="2300" spc="-10" dirty="0">
                <a:latin typeface="Calibri"/>
                <a:cs typeface="Calibri"/>
              </a:rPr>
              <a:t>t</a:t>
            </a:r>
            <a:r>
              <a:rPr sz="2300" spc="-5" dirty="0">
                <a:latin typeface="Calibri"/>
                <a:cs typeface="Calibri"/>
              </a:rPr>
              <a:t>he </a:t>
            </a:r>
            <a:r>
              <a:rPr sz="2300" dirty="0">
                <a:latin typeface="Calibri"/>
                <a:cs typeface="Calibri"/>
              </a:rPr>
              <a:t>ag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5" dirty="0">
                <a:latin typeface="Calibri"/>
                <a:cs typeface="Calibri"/>
              </a:rPr>
              <a:t>ed</a:t>
            </a:r>
            <a:r>
              <a:rPr sz="2300" dirty="0">
                <a:latin typeface="Calibri"/>
                <a:cs typeface="Calibri"/>
              </a:rPr>
              <a:t>-</a:t>
            </a:r>
            <a:r>
              <a:rPr sz="2300" spc="-5" dirty="0">
                <a:latin typeface="Calibri"/>
                <a:cs typeface="Calibri"/>
              </a:rPr>
              <a:t>upo</a:t>
            </a:r>
            <a:r>
              <a:rPr sz="2300" dirty="0">
                <a:latin typeface="Calibri"/>
                <a:cs typeface="Calibri"/>
              </a:rPr>
              <a:t>n ti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spc="-20" dirty="0">
                <a:latin typeface="Calibri"/>
                <a:cs typeface="Calibri"/>
              </a:rPr>
              <a:t>e</a:t>
            </a:r>
            <a:r>
              <a:rPr sz="2300" spc="-5" dirty="0">
                <a:latin typeface="Calibri"/>
                <a:cs typeface="Calibri"/>
              </a:rPr>
              <a:t>f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ames, as </a:t>
            </a:r>
            <a:r>
              <a:rPr sz="2300" spc="-5" dirty="0">
                <a:latin typeface="Calibri"/>
                <a:cs typeface="Calibri"/>
              </a:rPr>
              <a:t>d</a:t>
            </a:r>
            <a:r>
              <a:rPr sz="2300" spc="-20" dirty="0">
                <a:latin typeface="Calibri"/>
                <a:cs typeface="Calibri"/>
              </a:rPr>
              <a:t>e</a:t>
            </a:r>
            <a:r>
              <a:rPr sz="2300" spc="-5" dirty="0">
                <a:latin typeface="Calibri"/>
                <a:cs typeface="Calibri"/>
              </a:rPr>
              <a:t>fin</a:t>
            </a:r>
            <a:r>
              <a:rPr sz="2300" spc="10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d </a:t>
            </a:r>
            <a:r>
              <a:rPr sz="2300" spc="-15" dirty="0">
                <a:latin typeface="Calibri"/>
                <a:cs typeface="Calibri"/>
              </a:rPr>
              <a:t>b</a:t>
            </a:r>
            <a:r>
              <a:rPr sz="2300" dirty="0">
                <a:latin typeface="Calibri"/>
                <a:cs typeface="Calibri"/>
              </a:rPr>
              <a:t>y 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spc="-5" dirty="0">
                <a:latin typeface="Calibri"/>
                <a:cs typeface="Calibri"/>
              </a:rPr>
              <a:t>C</a:t>
            </a:r>
            <a:r>
              <a:rPr sz="2300" dirty="0">
                <a:latin typeface="Calibri"/>
                <a:cs typeface="Calibri"/>
              </a:rPr>
              <a:t>D 24</a:t>
            </a:r>
            <a:r>
              <a:rPr sz="2300" spc="-15" dirty="0">
                <a:latin typeface="Calibri"/>
                <a:cs typeface="Calibri"/>
              </a:rPr>
              <a:t>.</a:t>
            </a:r>
            <a:r>
              <a:rPr sz="2300" dirty="0">
                <a:latin typeface="Calibri"/>
                <a:cs typeface="Calibri"/>
              </a:rPr>
              <a:t>8,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usin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 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app</a:t>
            </a:r>
            <a:r>
              <a:rPr sz="2300" spc="-3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opri</a:t>
            </a:r>
            <a:r>
              <a:rPr sz="23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300" spc="-3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e </a:t>
            </a:r>
            <a:r>
              <a:rPr sz="2300" spc="-4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orm</a:t>
            </a:r>
            <a:r>
              <a:rPr sz="2300" spc="-25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t</a:t>
            </a:r>
            <a:r>
              <a:rPr sz="23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ide</a:t>
            </a:r>
            <a:r>
              <a:rPr sz="2300" spc="-20" dirty="0">
                <a:solidFill>
                  <a:srgbClr val="00AF50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tified in </a:t>
            </a:r>
            <a:r>
              <a:rPr sz="2300" spc="-5" dirty="0">
                <a:solidFill>
                  <a:srgbClr val="00AF50"/>
                </a:solidFill>
                <a:latin typeface="Calibri"/>
                <a:cs typeface="Calibri"/>
              </a:rPr>
              <a:t>SOP</a:t>
            </a:r>
            <a:r>
              <a:rPr sz="2300" spc="-10" dirty="0">
                <a:solidFill>
                  <a:srgbClr val="00AF50"/>
                </a:solidFill>
                <a:latin typeface="Calibri"/>
                <a:cs typeface="Calibri"/>
              </a:rPr>
              <a:t>2</a:t>
            </a:r>
            <a:r>
              <a:rPr sz="2300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r>
              <a:rPr sz="23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durin</a:t>
            </a:r>
            <a:r>
              <a:rPr sz="2300" dirty="0">
                <a:latin typeface="Calibri"/>
                <a:cs typeface="Calibri"/>
              </a:rPr>
              <a:t>g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the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8640" y="3342259"/>
            <a:ext cx="4607560" cy="0"/>
          </a:xfrm>
          <a:custGeom>
            <a:avLst/>
            <a:gdLst/>
            <a:ahLst/>
            <a:cxnLst/>
            <a:rect l="l" t="t" r="r" b="b"/>
            <a:pathLst>
              <a:path w="4607560">
                <a:moveTo>
                  <a:pt x="0" y="0"/>
                </a:moveTo>
                <a:lnTo>
                  <a:pt x="4607052" y="0"/>
                </a:lnTo>
              </a:path>
            </a:pathLst>
          </a:custGeom>
          <a:ln w="2108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5691" y="3342259"/>
            <a:ext cx="67310" cy="0"/>
          </a:xfrm>
          <a:custGeom>
            <a:avLst/>
            <a:gdLst/>
            <a:ahLst/>
            <a:cxnLst/>
            <a:rect l="l" t="t" r="r" b="b"/>
            <a:pathLst>
              <a:path w="67310">
                <a:moveTo>
                  <a:pt x="0" y="0"/>
                </a:moveTo>
                <a:lnTo>
                  <a:pt x="67055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0515" y="3744595"/>
            <a:ext cx="1858010" cy="0"/>
          </a:xfrm>
          <a:custGeom>
            <a:avLst/>
            <a:gdLst/>
            <a:ahLst/>
            <a:cxnLst/>
            <a:rect l="l" t="t" r="r" b="b"/>
            <a:pathLst>
              <a:path w="1858009">
                <a:moveTo>
                  <a:pt x="0" y="0"/>
                </a:moveTo>
                <a:lnTo>
                  <a:pt x="1857756" y="0"/>
                </a:lnTo>
              </a:path>
            </a:pathLst>
          </a:custGeom>
          <a:ln w="21082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8271" y="3744595"/>
            <a:ext cx="139065" cy="0"/>
          </a:xfrm>
          <a:custGeom>
            <a:avLst/>
            <a:gdLst/>
            <a:ahLst/>
            <a:cxnLst/>
            <a:rect l="l" t="t" r="r" b="b"/>
            <a:pathLst>
              <a:path w="139065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124455" y="4148454"/>
            <a:ext cx="3235960" cy="0"/>
          </a:xfrm>
          <a:custGeom>
            <a:avLst/>
            <a:gdLst/>
            <a:ahLst/>
            <a:cxnLst/>
            <a:rect l="l" t="t" r="r" b="b"/>
            <a:pathLst>
              <a:path w="3235960">
                <a:moveTo>
                  <a:pt x="0" y="0"/>
                </a:moveTo>
                <a:lnTo>
                  <a:pt x="3235452" y="0"/>
                </a:lnTo>
              </a:path>
            </a:pathLst>
          </a:custGeom>
          <a:ln w="21082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59908" y="4148454"/>
            <a:ext cx="70485" cy="0"/>
          </a:xfrm>
          <a:custGeom>
            <a:avLst/>
            <a:gdLst/>
            <a:ahLst/>
            <a:cxnLst/>
            <a:rect l="l" t="t" r="r" b="b"/>
            <a:pathLst>
              <a:path w="70485">
                <a:moveTo>
                  <a:pt x="0" y="0"/>
                </a:moveTo>
                <a:lnTo>
                  <a:pt x="70103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65932" y="4550790"/>
            <a:ext cx="3872865" cy="0"/>
          </a:xfrm>
          <a:custGeom>
            <a:avLst/>
            <a:gdLst/>
            <a:ahLst/>
            <a:cxnLst/>
            <a:rect l="l" t="t" r="r" b="b"/>
            <a:pathLst>
              <a:path w="3872865">
                <a:moveTo>
                  <a:pt x="0" y="0"/>
                </a:moveTo>
                <a:lnTo>
                  <a:pt x="3872484" y="0"/>
                </a:lnTo>
              </a:path>
            </a:pathLst>
          </a:custGeom>
          <a:ln w="210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38416" y="4550790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3469894"/>
            <a:ext cx="7181215" cy="1529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4999"/>
              </a:lnSpc>
              <a:tabLst>
                <a:tab pos="4354830" algn="l"/>
              </a:tabLst>
            </a:pPr>
            <a:r>
              <a:rPr sz="2300" spc="-5" dirty="0">
                <a:latin typeface="Calibri"/>
                <a:cs typeface="Calibri"/>
              </a:rPr>
              <a:t>p</a:t>
            </a:r>
            <a:r>
              <a:rPr sz="2300" spc="5" dirty="0"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r</a:t>
            </a:r>
            <a:r>
              <a:rPr sz="2300" spc="-45" dirty="0">
                <a:latin typeface="Calibri"/>
                <a:cs typeface="Calibri"/>
              </a:rPr>
              <a:t>f</a:t>
            </a:r>
            <a:r>
              <a:rPr sz="2300" spc="-5" dirty="0">
                <a:latin typeface="Calibri"/>
                <a:cs typeface="Calibri"/>
              </a:rPr>
              <a:t>orm</a:t>
            </a:r>
            <a:r>
              <a:rPr sz="2300" dirty="0">
                <a:latin typeface="Calibri"/>
                <a:cs typeface="Calibri"/>
              </a:rPr>
              <a:t>ance</a:t>
            </a:r>
            <a:r>
              <a:rPr sz="2300" spc="-1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app</a:t>
            </a:r>
            <a:r>
              <a:rPr sz="2300" spc="-4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aisal</a:t>
            </a:r>
            <a:r>
              <a:rPr sz="2300" spc="-2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c</a:t>
            </a:r>
            <a:r>
              <a:rPr sz="2300" spc="-25" dirty="0">
                <a:latin typeface="Calibri"/>
                <a:cs typeface="Calibri"/>
              </a:rPr>
              <a:t>y</a:t>
            </a:r>
            <a:r>
              <a:rPr sz="2300" dirty="0">
                <a:latin typeface="Calibri"/>
                <a:cs typeface="Calibri"/>
              </a:rPr>
              <a:t>cle</a:t>
            </a:r>
            <a:r>
              <a:rPr sz="2300" spc="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en</a:t>
            </a:r>
            <a:r>
              <a:rPr sz="2300" spc="-5" dirty="0">
                <a:latin typeface="Calibri"/>
                <a:cs typeface="Calibri"/>
              </a:rPr>
              <a:t>din</a:t>
            </a:r>
            <a:r>
              <a:rPr sz="2300" dirty="0">
                <a:latin typeface="Calibri"/>
                <a:cs typeface="Calibri"/>
              </a:rPr>
              <a:t>g	</a:t>
            </a:r>
            <a:r>
              <a:rPr sz="2300" dirty="0">
                <a:solidFill>
                  <a:srgbClr val="00AFEF"/>
                </a:solidFill>
                <a:latin typeface="Calibri"/>
                <a:cs typeface="Calibri"/>
              </a:rPr>
              <a:t>Ma</a:t>
            </a:r>
            <a:r>
              <a:rPr sz="2300" spc="-4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00AFEF"/>
                </a:solidFill>
                <a:latin typeface="Calibri"/>
                <a:cs typeface="Calibri"/>
              </a:rPr>
              <a:t>ch</a:t>
            </a:r>
            <a:r>
              <a:rPr sz="2300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2300" spc="-10" dirty="0">
                <a:solidFill>
                  <a:srgbClr val="00AFEF"/>
                </a:solidFill>
                <a:latin typeface="Calibri"/>
                <a:cs typeface="Calibri"/>
              </a:rPr>
              <a:t>3</a:t>
            </a:r>
            <a:r>
              <a:rPr sz="2300" dirty="0">
                <a:solidFill>
                  <a:srgbClr val="00AFEF"/>
                </a:solidFill>
                <a:latin typeface="Calibri"/>
                <a:cs typeface="Calibri"/>
              </a:rPr>
              <a:t>1, 20</a:t>
            </a:r>
            <a:r>
              <a:rPr sz="2300" spc="-10" dirty="0">
                <a:solidFill>
                  <a:srgbClr val="00AFEF"/>
                </a:solidFill>
                <a:latin typeface="Calibri"/>
                <a:cs typeface="Calibri"/>
              </a:rPr>
              <a:t>1</a:t>
            </a:r>
            <a:r>
              <a:rPr sz="2300" spc="-5" dirty="0">
                <a:solidFill>
                  <a:srgbClr val="00AFEF"/>
                </a:solidFill>
                <a:latin typeface="Calibri"/>
                <a:cs typeface="Calibri"/>
              </a:rPr>
              <a:t>7</a:t>
            </a:r>
            <a:r>
              <a:rPr sz="2300" dirty="0">
                <a:latin typeface="Calibri"/>
                <a:cs typeface="Calibri"/>
              </a:rPr>
              <a:t>.</a:t>
            </a:r>
            <a:r>
              <a:rPr sz="2300" spc="-10" dirty="0">
                <a:latin typeface="Calibri"/>
                <a:cs typeface="Calibri"/>
              </a:rPr>
              <a:t> </a:t>
            </a:r>
            <a:r>
              <a:rPr sz="2300" spc="-5" dirty="0">
                <a:latin typeface="Calibri"/>
                <a:cs typeface="Calibri"/>
              </a:rPr>
              <a:t>T</a:t>
            </a:r>
            <a:r>
              <a:rPr sz="2300" spc="5" dirty="0">
                <a:latin typeface="Calibri"/>
                <a:cs typeface="Calibri"/>
              </a:rPr>
              <a:t>h</a:t>
            </a:r>
            <a:r>
              <a:rPr sz="2300" dirty="0">
                <a:latin typeface="Calibri"/>
                <a:cs typeface="Calibri"/>
              </a:rPr>
              <a:t>is </a:t>
            </a:r>
            <a:r>
              <a:rPr sz="2300" spc="-5" dirty="0">
                <a:latin typeface="Calibri"/>
                <a:cs typeface="Calibri"/>
              </a:rPr>
              <a:t>support</a:t>
            </a:r>
            <a:r>
              <a:rPr sz="2300" dirty="0">
                <a:latin typeface="Calibri"/>
                <a:cs typeface="Calibri"/>
              </a:rPr>
              <a:t>s the</a:t>
            </a:r>
            <a:r>
              <a:rPr sz="2300" spc="20" dirty="0"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300" spc="-40" dirty="0">
                <a:solidFill>
                  <a:srgbClr val="6F2F9F"/>
                </a:solidFill>
                <a:latin typeface="Calibri"/>
                <a:cs typeface="Calibri"/>
              </a:rPr>
              <a:t>r</a:t>
            </a:r>
            <a:r>
              <a:rPr sz="2300" spc="-55" dirty="0">
                <a:solidFill>
                  <a:srgbClr val="6F2F9F"/>
                </a:solidFill>
                <a:latin typeface="Calibri"/>
                <a:cs typeface="Calibri"/>
              </a:rPr>
              <a:t>g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ani</a:t>
            </a:r>
            <a:r>
              <a:rPr sz="2300" spc="-35" dirty="0">
                <a:solidFill>
                  <a:srgbClr val="6F2F9F"/>
                </a:solidFill>
                <a:latin typeface="Calibri"/>
                <a:cs typeface="Calibri"/>
              </a:rPr>
              <a:t>z</a:t>
            </a:r>
            <a:r>
              <a:rPr sz="2300" spc="-25" dirty="0">
                <a:solidFill>
                  <a:srgbClr val="6F2F9F"/>
                </a:solidFill>
                <a:latin typeface="Calibri"/>
                <a:cs typeface="Calibri"/>
              </a:rPr>
              <a:t>a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300" spc="-145" dirty="0">
                <a:solidFill>
                  <a:srgbClr val="6F2F9F"/>
                </a:solidFill>
                <a:latin typeface="Calibri"/>
                <a:cs typeface="Calibri"/>
              </a:rPr>
              <a:t>’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s</a:t>
            </a:r>
            <a:r>
              <a:rPr sz="2300" spc="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solidFill>
                  <a:srgbClr val="6F2F9F"/>
                </a:solidFill>
                <a:latin typeface="Calibri"/>
                <a:cs typeface="Calibri"/>
              </a:rPr>
              <a:t>c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o</a:t>
            </a:r>
            <a:r>
              <a:rPr sz="2300" spc="-10" dirty="0">
                <a:solidFill>
                  <a:srgbClr val="6F2F9F"/>
                </a:solidFill>
                <a:latin typeface="Calibri"/>
                <a:cs typeface="Calibri"/>
              </a:rPr>
              <a:t>m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mi</a:t>
            </a:r>
            <a:r>
              <a:rPr sz="2300" spc="-15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me</a:t>
            </a:r>
            <a:r>
              <a:rPr sz="2300" spc="-25" dirty="0">
                <a:solidFill>
                  <a:srgbClr val="6F2F9F"/>
                </a:solidFill>
                <a:latin typeface="Calibri"/>
                <a:cs typeface="Calibri"/>
              </a:rPr>
              <a:t>n</a:t>
            </a:r>
            <a:r>
              <a:rPr sz="2300" dirty="0">
                <a:solidFill>
                  <a:srgbClr val="6F2F9F"/>
                </a:solidFill>
                <a:latin typeface="Calibri"/>
                <a:cs typeface="Calibri"/>
              </a:rPr>
              <a:t>t</a:t>
            </a:r>
            <a:r>
              <a:rPr sz="2300" spc="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 be</a:t>
            </a:r>
            <a:r>
              <a:rPr sz="2300" spc="10" dirty="0">
                <a:latin typeface="Calibri"/>
                <a:cs typeface="Calibri"/>
              </a:rPr>
              <a:t> </a:t>
            </a:r>
            <a:r>
              <a:rPr sz="2300" spc="-40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esponsi</a:t>
            </a:r>
            <a:r>
              <a:rPr sz="2300" spc="-30" dirty="0">
                <a:latin typeface="Calibri"/>
                <a:cs typeface="Calibri"/>
              </a:rPr>
              <a:t>v</a:t>
            </a:r>
            <a:r>
              <a:rPr sz="2300" dirty="0">
                <a:latin typeface="Calibri"/>
                <a:cs typeface="Calibri"/>
              </a:rPr>
              <a:t>e </a:t>
            </a:r>
            <a:r>
              <a:rPr sz="2300" spc="-30" dirty="0"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o cu</a:t>
            </a:r>
            <a:r>
              <a:rPr sz="2300" spc="-30" dirty="0">
                <a:latin typeface="Calibri"/>
                <a:cs typeface="Calibri"/>
              </a:rPr>
              <a:t>st</a:t>
            </a:r>
            <a:r>
              <a:rPr sz="2300" spc="-5" dirty="0">
                <a:latin typeface="Calibri"/>
                <a:cs typeface="Calibri"/>
              </a:rPr>
              <a:t>o</a:t>
            </a:r>
            <a:r>
              <a:rPr sz="2300" spc="-10" dirty="0">
                <a:latin typeface="Calibri"/>
                <a:cs typeface="Calibri"/>
              </a:rPr>
              <a:t>m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35" dirty="0">
                <a:latin typeface="Calibri"/>
                <a:cs typeface="Calibri"/>
              </a:rPr>
              <a:t>r</a:t>
            </a:r>
            <a:r>
              <a:rPr sz="2300" dirty="0">
                <a:latin typeface="Calibri"/>
                <a:cs typeface="Calibri"/>
              </a:rPr>
              <a:t>s a</a:t>
            </a:r>
            <a:r>
              <a:rPr sz="2300" spc="5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d cl</a:t>
            </a:r>
            <a:r>
              <a:rPr sz="2300" spc="-10" dirty="0">
                <a:latin typeface="Calibri"/>
                <a:cs typeface="Calibri"/>
              </a:rPr>
              <a:t>i</a:t>
            </a:r>
            <a:r>
              <a:rPr sz="2300" dirty="0">
                <a:latin typeface="Calibri"/>
                <a:cs typeface="Calibri"/>
              </a:rPr>
              <a:t>e</a:t>
            </a:r>
            <a:r>
              <a:rPr sz="2300" spc="-20" dirty="0">
                <a:latin typeface="Calibri"/>
                <a:cs typeface="Calibri"/>
              </a:rPr>
              <a:t>n</a:t>
            </a:r>
            <a:r>
              <a:rPr sz="2300" dirty="0">
                <a:latin typeface="Calibri"/>
                <a:cs typeface="Calibri"/>
              </a:rPr>
              <a:t>ts.</a:t>
            </a:r>
            <a:r>
              <a:rPr sz="2300" spc="15" dirty="0"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Meet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suspens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s 90% 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f the</a:t>
            </a:r>
            <a:r>
              <a:rPr sz="23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ti</a:t>
            </a:r>
            <a:r>
              <a:rPr sz="2300" spc="-1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300" spc="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300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spc="-2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vide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2300" u="heavy" spc="-1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300" u="heavy" spc="-5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spc="-30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esponses</a:t>
            </a:r>
            <a:r>
              <a:rPr sz="2300" u="heavy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spc="-1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300" u="heavy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2300" u="heavy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no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 mo</a:t>
            </a:r>
            <a:r>
              <a:rPr sz="2300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u="heavy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than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300" u="heavy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300" u="heavy" spc="-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300" u="heavy" spc="-4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u="heavy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u="heavy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u="heavy" spc="-5" dirty="0">
                <a:solidFill>
                  <a:srgbClr val="FF0000"/>
                </a:solidFill>
                <a:latin typeface="Calibri"/>
                <a:cs typeface="Calibri"/>
              </a:rPr>
              <a:t>per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082666"/>
            <a:ext cx="1006475" cy="31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eq</a:t>
            </a:r>
            <a:r>
              <a:rPr sz="2300" spc="-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300" spc="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300" spc="-3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300" dirty="0"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8640" y="5356986"/>
            <a:ext cx="906780" cy="0"/>
          </a:xfrm>
          <a:custGeom>
            <a:avLst/>
            <a:gdLst/>
            <a:ahLst/>
            <a:cxnLst/>
            <a:rect l="l" t="t" r="r" b="b"/>
            <a:pathLst>
              <a:path w="906780">
                <a:moveTo>
                  <a:pt x="0" y="0"/>
                </a:moveTo>
                <a:lnTo>
                  <a:pt x="906780" y="0"/>
                </a:lnTo>
              </a:path>
            </a:pathLst>
          </a:custGeom>
          <a:ln w="210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5419" y="5356986"/>
            <a:ext cx="73660" cy="0"/>
          </a:xfrm>
          <a:custGeom>
            <a:avLst/>
            <a:gdLst/>
            <a:ahLst/>
            <a:cxnLst/>
            <a:rect l="l" t="t" r="r" b="b"/>
            <a:pathLst>
              <a:path w="73659">
                <a:moveTo>
                  <a:pt x="0" y="0"/>
                </a:moveTo>
                <a:lnTo>
                  <a:pt x="73152" y="0"/>
                </a:lnTo>
              </a:path>
            </a:pathLst>
          </a:custGeom>
          <a:ln w="210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15605" y="2047620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4">
                <a:moveTo>
                  <a:pt x="0" y="505840"/>
                </a:moveTo>
                <a:lnTo>
                  <a:pt x="1128395" y="505840"/>
                </a:lnTo>
                <a:lnTo>
                  <a:pt x="1128395" y="0"/>
                </a:lnTo>
                <a:lnTo>
                  <a:pt x="0" y="0"/>
                </a:lnTo>
                <a:lnTo>
                  <a:pt x="0" y="505840"/>
                </a:lnTo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15605" y="2047620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4">
                <a:moveTo>
                  <a:pt x="0" y="505840"/>
                </a:moveTo>
                <a:lnTo>
                  <a:pt x="1128395" y="505840"/>
                </a:lnTo>
              </a:path>
              <a:path w="1128395" h="506094">
                <a:moveTo>
                  <a:pt x="1128395" y="0"/>
                </a:moveTo>
                <a:lnTo>
                  <a:pt x="0" y="0"/>
                </a:lnTo>
                <a:lnTo>
                  <a:pt x="0" y="505840"/>
                </a:lnTo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1689" y="2142489"/>
            <a:ext cx="2790190" cy="902335"/>
          </a:xfrm>
          <a:custGeom>
            <a:avLst/>
            <a:gdLst/>
            <a:ahLst/>
            <a:cxnLst/>
            <a:rect l="l" t="t" r="r" b="b"/>
            <a:pathLst>
              <a:path w="2790190" h="902335">
                <a:moveTo>
                  <a:pt x="2789936" y="0"/>
                </a:moveTo>
                <a:lnTo>
                  <a:pt x="0" y="902208"/>
                </a:lnTo>
              </a:path>
            </a:pathLst>
          </a:custGeom>
          <a:ln w="2540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15121" y="2193289"/>
            <a:ext cx="732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Sp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ific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999730" y="3086861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5">
                <a:moveTo>
                  <a:pt x="0" y="505840"/>
                </a:moveTo>
                <a:lnTo>
                  <a:pt x="1128407" y="505840"/>
                </a:lnTo>
                <a:lnTo>
                  <a:pt x="1128407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99730" y="3086861"/>
            <a:ext cx="1128395" cy="506095"/>
          </a:xfrm>
          <a:custGeom>
            <a:avLst/>
            <a:gdLst/>
            <a:ahLst/>
            <a:cxnLst/>
            <a:rect l="l" t="t" r="r" b="b"/>
            <a:pathLst>
              <a:path w="1128395" h="506095">
                <a:moveTo>
                  <a:pt x="0" y="505840"/>
                </a:moveTo>
                <a:lnTo>
                  <a:pt x="1128407" y="505840"/>
                </a:lnTo>
                <a:lnTo>
                  <a:pt x="1128407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4434" y="3181730"/>
            <a:ext cx="4171315" cy="688340"/>
          </a:xfrm>
          <a:custGeom>
            <a:avLst/>
            <a:gdLst/>
            <a:ahLst/>
            <a:cxnLst/>
            <a:rect l="l" t="t" r="r" b="b"/>
            <a:pathLst>
              <a:path w="4171315" h="688339">
                <a:moveTo>
                  <a:pt x="4171188" y="0"/>
                </a:moveTo>
                <a:lnTo>
                  <a:pt x="0" y="688213"/>
                </a:lnTo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150097" y="3232657"/>
            <a:ext cx="8293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607045" y="1139697"/>
            <a:ext cx="1371600" cy="506095"/>
          </a:xfrm>
          <a:custGeom>
            <a:avLst/>
            <a:gdLst/>
            <a:ahLst/>
            <a:cxnLst/>
            <a:rect l="l" t="t" r="r" b="b"/>
            <a:pathLst>
              <a:path w="1371600" h="506094">
                <a:moveTo>
                  <a:pt x="0" y="505840"/>
                </a:moveTo>
                <a:lnTo>
                  <a:pt x="1371600" y="505840"/>
                </a:lnTo>
                <a:lnTo>
                  <a:pt x="1371600" y="0"/>
                </a:lnTo>
                <a:lnTo>
                  <a:pt x="0" y="0"/>
                </a:lnTo>
                <a:lnTo>
                  <a:pt x="0" y="505840"/>
                </a:lnTo>
                <a:close/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11854" y="1234566"/>
            <a:ext cx="4081145" cy="2225675"/>
          </a:xfrm>
          <a:custGeom>
            <a:avLst/>
            <a:gdLst/>
            <a:ahLst/>
            <a:cxnLst/>
            <a:rect l="l" t="t" r="r" b="b"/>
            <a:pathLst>
              <a:path w="4081145" h="2225675">
                <a:moveTo>
                  <a:pt x="4080891" y="0"/>
                </a:moveTo>
                <a:lnTo>
                  <a:pt x="0" y="2225294"/>
                </a:lnTo>
              </a:path>
            </a:pathLst>
          </a:custGeom>
          <a:ln w="254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07045" y="1139697"/>
            <a:ext cx="1371600" cy="506095"/>
          </a:xfrm>
          <a:prstGeom prst="rect">
            <a:avLst/>
          </a:prstGeom>
          <a:solidFill>
            <a:srgbClr val="00AFEF"/>
          </a:solidFill>
        </p:spPr>
        <p:txBody>
          <a:bodyPr vert="horz" wrap="square" lIns="0" tIns="0" rIns="0" bIns="0" rtlCol="0">
            <a:spAutoFit/>
          </a:bodyPr>
          <a:lstStyle/>
          <a:p>
            <a:pPr marL="377825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imely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68209" y="5308053"/>
            <a:ext cx="1463040" cy="640080"/>
          </a:xfrm>
          <a:custGeom>
            <a:avLst/>
            <a:gdLst/>
            <a:ahLst/>
            <a:cxnLst/>
            <a:rect l="l" t="t" r="r" b="b"/>
            <a:pathLst>
              <a:path w="1463040" h="640079">
                <a:moveTo>
                  <a:pt x="0" y="640080"/>
                </a:moveTo>
                <a:lnTo>
                  <a:pt x="1463040" y="640080"/>
                </a:lnTo>
                <a:lnTo>
                  <a:pt x="1463040" y="0"/>
                </a:lnTo>
                <a:lnTo>
                  <a:pt x="0" y="0"/>
                </a:lnTo>
                <a:lnTo>
                  <a:pt x="0" y="640080"/>
                </a:lnTo>
                <a:close/>
              </a:path>
            </a:pathLst>
          </a:custGeom>
          <a:ln w="253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19625" y="5016880"/>
            <a:ext cx="2526665" cy="411480"/>
          </a:xfrm>
          <a:custGeom>
            <a:avLst/>
            <a:gdLst/>
            <a:ahLst/>
            <a:cxnLst/>
            <a:rect l="l" t="t" r="r" b="b"/>
            <a:pathLst>
              <a:path w="2526665" h="411479">
                <a:moveTo>
                  <a:pt x="2526665" y="411226"/>
                </a:moveTo>
                <a:lnTo>
                  <a:pt x="0" y="0"/>
                </a:lnTo>
              </a:path>
            </a:pathLst>
          </a:custGeom>
          <a:ln w="254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68209" y="5308053"/>
            <a:ext cx="1463040" cy="64008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Mea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able/</a:t>
            </a:r>
            <a:endParaRPr sz="18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hi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23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5" name="object 3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ans</a:t>
            </a:r>
          </a:p>
        </p:txBody>
      </p:sp>
      <p:sp>
        <p:nvSpPr>
          <p:cNvPr id="6" name="object 6"/>
          <p:cNvSpPr/>
          <p:nvPr/>
        </p:nvSpPr>
        <p:spPr>
          <a:xfrm>
            <a:off x="472440" y="1088136"/>
            <a:ext cx="8351520" cy="45887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272" y="1495044"/>
            <a:ext cx="8138159" cy="38328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3400" y="1129411"/>
            <a:ext cx="8229600" cy="4466590"/>
          </a:xfrm>
          <a:custGeom>
            <a:avLst/>
            <a:gdLst/>
            <a:ahLst/>
            <a:cxnLst/>
            <a:rect l="l" t="t" r="r" b="b"/>
            <a:pathLst>
              <a:path w="8229600" h="4466590">
                <a:moveTo>
                  <a:pt x="7485253" y="0"/>
                </a:moveTo>
                <a:lnTo>
                  <a:pt x="744347" y="0"/>
                </a:lnTo>
                <a:lnTo>
                  <a:pt x="683301" y="2467"/>
                </a:lnTo>
                <a:lnTo>
                  <a:pt x="623614" y="9742"/>
                </a:lnTo>
                <a:lnTo>
                  <a:pt x="565477" y="21632"/>
                </a:lnTo>
                <a:lnTo>
                  <a:pt x="509082" y="37946"/>
                </a:lnTo>
                <a:lnTo>
                  <a:pt x="454621" y="58493"/>
                </a:lnTo>
                <a:lnTo>
                  <a:pt x="402284" y="83081"/>
                </a:lnTo>
                <a:lnTo>
                  <a:pt x="352264" y="111518"/>
                </a:lnTo>
                <a:lnTo>
                  <a:pt x="304753" y="143613"/>
                </a:lnTo>
                <a:lnTo>
                  <a:pt x="259941" y="179175"/>
                </a:lnTo>
                <a:lnTo>
                  <a:pt x="218020" y="218011"/>
                </a:lnTo>
                <a:lnTo>
                  <a:pt x="179183" y="259930"/>
                </a:lnTo>
                <a:lnTo>
                  <a:pt x="143620" y="304742"/>
                </a:lnTo>
                <a:lnTo>
                  <a:pt x="111524" y="352253"/>
                </a:lnTo>
                <a:lnTo>
                  <a:pt x="83086" y="402273"/>
                </a:lnTo>
                <a:lnTo>
                  <a:pt x="58496" y="454610"/>
                </a:lnTo>
                <a:lnTo>
                  <a:pt x="37949" y="509072"/>
                </a:lnTo>
                <a:lnTo>
                  <a:pt x="21633" y="565469"/>
                </a:lnTo>
                <a:lnTo>
                  <a:pt x="9742" y="623608"/>
                </a:lnTo>
                <a:lnTo>
                  <a:pt x="2467" y="683297"/>
                </a:lnTo>
                <a:lnTo>
                  <a:pt x="0" y="744347"/>
                </a:lnTo>
                <a:lnTo>
                  <a:pt x="0" y="3721734"/>
                </a:lnTo>
                <a:lnTo>
                  <a:pt x="2467" y="3782784"/>
                </a:lnTo>
                <a:lnTo>
                  <a:pt x="9742" y="3842474"/>
                </a:lnTo>
                <a:lnTo>
                  <a:pt x="21633" y="3900614"/>
                </a:lnTo>
                <a:lnTo>
                  <a:pt x="37949" y="3957011"/>
                </a:lnTo>
                <a:lnTo>
                  <a:pt x="58496" y="4011475"/>
                </a:lnTo>
                <a:lnTo>
                  <a:pt x="83086" y="4063814"/>
                </a:lnTo>
                <a:lnTo>
                  <a:pt x="111524" y="4113835"/>
                </a:lnTo>
                <a:lnTo>
                  <a:pt x="143620" y="4161348"/>
                </a:lnTo>
                <a:lnTo>
                  <a:pt x="179183" y="4206161"/>
                </a:lnTo>
                <a:lnTo>
                  <a:pt x="218020" y="4248083"/>
                </a:lnTo>
                <a:lnTo>
                  <a:pt x="259941" y="4286921"/>
                </a:lnTo>
                <a:lnTo>
                  <a:pt x="304753" y="4322484"/>
                </a:lnTo>
                <a:lnTo>
                  <a:pt x="352264" y="4354581"/>
                </a:lnTo>
                <a:lnTo>
                  <a:pt x="402284" y="4383020"/>
                </a:lnTo>
                <a:lnTo>
                  <a:pt x="454621" y="4407610"/>
                </a:lnTo>
                <a:lnTo>
                  <a:pt x="509082" y="4428158"/>
                </a:lnTo>
                <a:lnTo>
                  <a:pt x="565477" y="4444473"/>
                </a:lnTo>
                <a:lnTo>
                  <a:pt x="623614" y="4456364"/>
                </a:lnTo>
                <a:lnTo>
                  <a:pt x="683301" y="4463639"/>
                </a:lnTo>
                <a:lnTo>
                  <a:pt x="744347" y="4466107"/>
                </a:lnTo>
                <a:lnTo>
                  <a:pt x="7485253" y="4466107"/>
                </a:lnTo>
                <a:lnTo>
                  <a:pt x="7546302" y="4463639"/>
                </a:lnTo>
                <a:lnTo>
                  <a:pt x="7605991" y="4456364"/>
                </a:lnTo>
                <a:lnTo>
                  <a:pt x="7664130" y="4444473"/>
                </a:lnTo>
                <a:lnTo>
                  <a:pt x="7720527" y="4428158"/>
                </a:lnTo>
                <a:lnTo>
                  <a:pt x="7774989" y="4407610"/>
                </a:lnTo>
                <a:lnTo>
                  <a:pt x="7827326" y="4383020"/>
                </a:lnTo>
                <a:lnTo>
                  <a:pt x="7877346" y="4354581"/>
                </a:lnTo>
                <a:lnTo>
                  <a:pt x="7924857" y="4322484"/>
                </a:lnTo>
                <a:lnTo>
                  <a:pt x="7969669" y="4286921"/>
                </a:lnTo>
                <a:lnTo>
                  <a:pt x="8011588" y="4248083"/>
                </a:lnTo>
                <a:lnTo>
                  <a:pt x="8050424" y="4206161"/>
                </a:lnTo>
                <a:lnTo>
                  <a:pt x="8085986" y="4161348"/>
                </a:lnTo>
                <a:lnTo>
                  <a:pt x="8118081" y="4113835"/>
                </a:lnTo>
                <a:lnTo>
                  <a:pt x="8146518" y="4063814"/>
                </a:lnTo>
                <a:lnTo>
                  <a:pt x="8171106" y="4011475"/>
                </a:lnTo>
                <a:lnTo>
                  <a:pt x="8191653" y="3957011"/>
                </a:lnTo>
                <a:lnTo>
                  <a:pt x="8207967" y="3900614"/>
                </a:lnTo>
                <a:lnTo>
                  <a:pt x="8219857" y="3842474"/>
                </a:lnTo>
                <a:lnTo>
                  <a:pt x="8227132" y="3782784"/>
                </a:lnTo>
                <a:lnTo>
                  <a:pt x="8229600" y="3721734"/>
                </a:lnTo>
                <a:lnTo>
                  <a:pt x="8229600" y="744347"/>
                </a:lnTo>
                <a:lnTo>
                  <a:pt x="8227132" y="683297"/>
                </a:lnTo>
                <a:lnTo>
                  <a:pt x="8219857" y="623608"/>
                </a:lnTo>
                <a:lnTo>
                  <a:pt x="8207967" y="565469"/>
                </a:lnTo>
                <a:lnTo>
                  <a:pt x="8191653" y="509072"/>
                </a:lnTo>
                <a:lnTo>
                  <a:pt x="8171106" y="454610"/>
                </a:lnTo>
                <a:lnTo>
                  <a:pt x="8146518" y="402273"/>
                </a:lnTo>
                <a:lnTo>
                  <a:pt x="8118081" y="352253"/>
                </a:lnTo>
                <a:lnTo>
                  <a:pt x="8085986" y="304742"/>
                </a:lnTo>
                <a:lnTo>
                  <a:pt x="8050424" y="259930"/>
                </a:lnTo>
                <a:lnTo>
                  <a:pt x="8011588" y="218011"/>
                </a:lnTo>
                <a:lnTo>
                  <a:pt x="7969669" y="179175"/>
                </a:lnTo>
                <a:lnTo>
                  <a:pt x="7924857" y="143613"/>
                </a:lnTo>
                <a:lnTo>
                  <a:pt x="7877346" y="111518"/>
                </a:lnTo>
                <a:lnTo>
                  <a:pt x="7827326" y="83081"/>
                </a:lnTo>
                <a:lnTo>
                  <a:pt x="7774989" y="58493"/>
                </a:lnTo>
                <a:lnTo>
                  <a:pt x="7720527" y="37946"/>
                </a:lnTo>
                <a:lnTo>
                  <a:pt x="7664130" y="21632"/>
                </a:lnTo>
                <a:lnTo>
                  <a:pt x="7605991" y="9742"/>
                </a:lnTo>
                <a:lnTo>
                  <a:pt x="7546302" y="2467"/>
                </a:lnTo>
                <a:lnTo>
                  <a:pt x="7485253" y="0"/>
                </a:lnTo>
                <a:close/>
              </a:path>
            </a:pathLst>
          </a:custGeom>
          <a:solidFill>
            <a:srgbClr val="B8C5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1129411"/>
            <a:ext cx="8229600" cy="4466590"/>
          </a:xfrm>
          <a:custGeom>
            <a:avLst/>
            <a:gdLst/>
            <a:ahLst/>
            <a:cxnLst/>
            <a:rect l="l" t="t" r="r" b="b"/>
            <a:pathLst>
              <a:path w="8229600" h="4466590">
                <a:moveTo>
                  <a:pt x="0" y="744347"/>
                </a:moveTo>
                <a:lnTo>
                  <a:pt x="2467" y="683297"/>
                </a:lnTo>
                <a:lnTo>
                  <a:pt x="9742" y="623608"/>
                </a:lnTo>
                <a:lnTo>
                  <a:pt x="21633" y="565469"/>
                </a:lnTo>
                <a:lnTo>
                  <a:pt x="37949" y="509072"/>
                </a:lnTo>
                <a:lnTo>
                  <a:pt x="58496" y="454610"/>
                </a:lnTo>
                <a:lnTo>
                  <a:pt x="83086" y="402273"/>
                </a:lnTo>
                <a:lnTo>
                  <a:pt x="111524" y="352253"/>
                </a:lnTo>
                <a:lnTo>
                  <a:pt x="143620" y="304742"/>
                </a:lnTo>
                <a:lnTo>
                  <a:pt x="179183" y="259930"/>
                </a:lnTo>
                <a:lnTo>
                  <a:pt x="218020" y="218011"/>
                </a:lnTo>
                <a:lnTo>
                  <a:pt x="259941" y="179175"/>
                </a:lnTo>
                <a:lnTo>
                  <a:pt x="304753" y="143613"/>
                </a:lnTo>
                <a:lnTo>
                  <a:pt x="352264" y="111518"/>
                </a:lnTo>
                <a:lnTo>
                  <a:pt x="402284" y="83081"/>
                </a:lnTo>
                <a:lnTo>
                  <a:pt x="454621" y="58493"/>
                </a:lnTo>
                <a:lnTo>
                  <a:pt x="509082" y="37946"/>
                </a:lnTo>
                <a:lnTo>
                  <a:pt x="565477" y="21632"/>
                </a:lnTo>
                <a:lnTo>
                  <a:pt x="623614" y="9742"/>
                </a:lnTo>
                <a:lnTo>
                  <a:pt x="683301" y="2467"/>
                </a:lnTo>
                <a:lnTo>
                  <a:pt x="744347" y="0"/>
                </a:lnTo>
                <a:lnTo>
                  <a:pt x="7485253" y="0"/>
                </a:lnTo>
                <a:lnTo>
                  <a:pt x="7546302" y="2467"/>
                </a:lnTo>
                <a:lnTo>
                  <a:pt x="7605991" y="9742"/>
                </a:lnTo>
                <a:lnTo>
                  <a:pt x="7664130" y="21632"/>
                </a:lnTo>
                <a:lnTo>
                  <a:pt x="7720527" y="37946"/>
                </a:lnTo>
                <a:lnTo>
                  <a:pt x="7774989" y="58493"/>
                </a:lnTo>
                <a:lnTo>
                  <a:pt x="7827326" y="83081"/>
                </a:lnTo>
                <a:lnTo>
                  <a:pt x="7877346" y="111518"/>
                </a:lnTo>
                <a:lnTo>
                  <a:pt x="7924857" y="143613"/>
                </a:lnTo>
                <a:lnTo>
                  <a:pt x="7969669" y="179175"/>
                </a:lnTo>
                <a:lnTo>
                  <a:pt x="8011588" y="218011"/>
                </a:lnTo>
                <a:lnTo>
                  <a:pt x="8050424" y="259930"/>
                </a:lnTo>
                <a:lnTo>
                  <a:pt x="8085986" y="304742"/>
                </a:lnTo>
                <a:lnTo>
                  <a:pt x="8118081" y="352253"/>
                </a:lnTo>
                <a:lnTo>
                  <a:pt x="8146518" y="402273"/>
                </a:lnTo>
                <a:lnTo>
                  <a:pt x="8171106" y="454610"/>
                </a:lnTo>
                <a:lnTo>
                  <a:pt x="8191653" y="509072"/>
                </a:lnTo>
                <a:lnTo>
                  <a:pt x="8207967" y="565469"/>
                </a:lnTo>
                <a:lnTo>
                  <a:pt x="8219857" y="623608"/>
                </a:lnTo>
                <a:lnTo>
                  <a:pt x="8227132" y="683297"/>
                </a:lnTo>
                <a:lnTo>
                  <a:pt x="8229600" y="744347"/>
                </a:lnTo>
                <a:lnTo>
                  <a:pt x="8229600" y="3721734"/>
                </a:lnTo>
                <a:lnTo>
                  <a:pt x="8227132" y="3782784"/>
                </a:lnTo>
                <a:lnTo>
                  <a:pt x="8219857" y="3842474"/>
                </a:lnTo>
                <a:lnTo>
                  <a:pt x="8207967" y="3900614"/>
                </a:lnTo>
                <a:lnTo>
                  <a:pt x="8191653" y="3957011"/>
                </a:lnTo>
                <a:lnTo>
                  <a:pt x="8171106" y="4011475"/>
                </a:lnTo>
                <a:lnTo>
                  <a:pt x="8146518" y="4063814"/>
                </a:lnTo>
                <a:lnTo>
                  <a:pt x="8118081" y="4113835"/>
                </a:lnTo>
                <a:lnTo>
                  <a:pt x="8085986" y="4161348"/>
                </a:lnTo>
                <a:lnTo>
                  <a:pt x="8050424" y="4206161"/>
                </a:lnTo>
                <a:lnTo>
                  <a:pt x="8011588" y="4248083"/>
                </a:lnTo>
                <a:lnTo>
                  <a:pt x="7969669" y="4286921"/>
                </a:lnTo>
                <a:lnTo>
                  <a:pt x="7924857" y="4322484"/>
                </a:lnTo>
                <a:lnTo>
                  <a:pt x="7877346" y="4354581"/>
                </a:lnTo>
                <a:lnTo>
                  <a:pt x="7827326" y="4383020"/>
                </a:lnTo>
                <a:lnTo>
                  <a:pt x="7774989" y="4407610"/>
                </a:lnTo>
                <a:lnTo>
                  <a:pt x="7720527" y="4428158"/>
                </a:lnTo>
                <a:lnTo>
                  <a:pt x="7664130" y="4444473"/>
                </a:lnTo>
                <a:lnTo>
                  <a:pt x="7605991" y="4456364"/>
                </a:lnTo>
                <a:lnTo>
                  <a:pt x="7546302" y="4463639"/>
                </a:lnTo>
                <a:lnTo>
                  <a:pt x="7485253" y="4466107"/>
                </a:lnTo>
                <a:lnTo>
                  <a:pt x="744347" y="4466107"/>
                </a:lnTo>
                <a:lnTo>
                  <a:pt x="683301" y="4463639"/>
                </a:lnTo>
                <a:lnTo>
                  <a:pt x="623614" y="4456364"/>
                </a:lnTo>
                <a:lnTo>
                  <a:pt x="565477" y="4444473"/>
                </a:lnTo>
                <a:lnTo>
                  <a:pt x="509082" y="4428158"/>
                </a:lnTo>
                <a:lnTo>
                  <a:pt x="454621" y="4407610"/>
                </a:lnTo>
                <a:lnTo>
                  <a:pt x="402284" y="4383020"/>
                </a:lnTo>
                <a:lnTo>
                  <a:pt x="352264" y="4354581"/>
                </a:lnTo>
                <a:lnTo>
                  <a:pt x="304753" y="4322484"/>
                </a:lnTo>
                <a:lnTo>
                  <a:pt x="259941" y="4286921"/>
                </a:lnTo>
                <a:lnTo>
                  <a:pt x="218020" y="4248083"/>
                </a:lnTo>
                <a:lnTo>
                  <a:pt x="179183" y="4206161"/>
                </a:lnTo>
                <a:lnTo>
                  <a:pt x="143620" y="4161348"/>
                </a:lnTo>
                <a:lnTo>
                  <a:pt x="111524" y="4113835"/>
                </a:lnTo>
                <a:lnTo>
                  <a:pt x="83086" y="4063814"/>
                </a:lnTo>
                <a:lnTo>
                  <a:pt x="58496" y="4011475"/>
                </a:lnTo>
                <a:lnTo>
                  <a:pt x="37949" y="3957011"/>
                </a:lnTo>
                <a:lnTo>
                  <a:pt x="21633" y="3900614"/>
                </a:lnTo>
                <a:lnTo>
                  <a:pt x="9742" y="3842474"/>
                </a:lnTo>
                <a:lnTo>
                  <a:pt x="2467" y="3782784"/>
                </a:lnTo>
                <a:lnTo>
                  <a:pt x="0" y="3721734"/>
                </a:lnTo>
                <a:lnTo>
                  <a:pt x="0" y="744347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3716" y="1673860"/>
            <a:ext cx="7527290" cy="3399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600" b="1" spc="-30" dirty="0">
                <a:latin typeface="Calibri"/>
                <a:cs typeface="Calibri"/>
              </a:rPr>
              <a:t>P</a:t>
            </a:r>
            <a:r>
              <a:rPr sz="2600" b="1" spc="-5" dirty="0">
                <a:latin typeface="Calibri"/>
                <a:cs typeface="Calibri"/>
              </a:rPr>
              <a:t>er</a:t>
            </a:r>
            <a:r>
              <a:rPr sz="2600" b="1" spc="-35" dirty="0">
                <a:latin typeface="Calibri"/>
                <a:cs typeface="Calibri"/>
              </a:rPr>
              <a:t>f</a:t>
            </a:r>
            <a:r>
              <a:rPr sz="2600" b="1" dirty="0">
                <a:latin typeface="Calibri"/>
                <a:cs typeface="Calibri"/>
              </a:rPr>
              <a:t>orma</a:t>
            </a:r>
            <a:r>
              <a:rPr sz="2600" b="1" spc="-10" dirty="0">
                <a:latin typeface="Calibri"/>
                <a:cs typeface="Calibri"/>
              </a:rPr>
              <a:t>n</a:t>
            </a:r>
            <a:r>
              <a:rPr sz="2600" b="1" spc="-5" dirty="0">
                <a:latin typeface="Calibri"/>
                <a:cs typeface="Calibri"/>
              </a:rPr>
              <a:t>c</a:t>
            </a:r>
            <a:r>
              <a:rPr sz="2600" b="1" dirty="0">
                <a:latin typeface="Calibri"/>
                <a:cs typeface="Calibri"/>
              </a:rPr>
              <a:t>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Plan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2990"/>
              </a:lnSpc>
              <a:spcBef>
                <a:spcPts val="840"/>
              </a:spcBef>
            </a:pPr>
            <a:r>
              <a:rPr sz="2600" dirty="0">
                <a:latin typeface="Calibri"/>
                <a:cs typeface="Calibri"/>
              </a:rPr>
              <a:t>All </a:t>
            </a:r>
            <a:r>
              <a:rPr sz="2600" spc="-1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 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wri</a:t>
            </a:r>
            <a:r>
              <a:rPr sz="2600" spc="-3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en,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 </a:t>
            </a:r>
            <a:r>
              <a:rPr sz="2600" spc="-5" dirty="0">
                <a:latin typeface="Calibri"/>
                <a:cs typeface="Calibri"/>
              </a:rPr>
              <a:t>othe</a:t>
            </a:r>
            <a:r>
              <a:rPr sz="2600" spc="1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wise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ded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6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ormance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2855"/>
              </a:lnSpc>
            </a:pPr>
            <a:r>
              <a:rPr sz="2600" dirty="0">
                <a:latin typeface="Calibri"/>
                <a:cs typeface="Calibri"/>
              </a:rPr>
              <a:t>ele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anda</a:t>
            </a:r>
            <a:r>
              <a:rPr sz="2600" spc="-4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xpec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6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ance.</a:t>
            </a:r>
            <a:endParaRPr sz="2600">
              <a:latin typeface="Calibri"/>
              <a:cs typeface="Calibri"/>
            </a:endParaRPr>
          </a:p>
          <a:p>
            <a:pPr marL="62865" marR="53340" indent="-1905" algn="ctr">
              <a:lnSpc>
                <a:spcPct val="91600"/>
              </a:lnSpc>
              <a:spcBef>
                <a:spcPts val="130"/>
              </a:spcBef>
              <a:tabLst>
                <a:tab pos="2896870" algn="l"/>
                <a:tab pos="6532245" algn="l"/>
              </a:tabLst>
            </a:pPr>
            <a:r>
              <a:rPr sz="2600" spc="-5" dirty="0">
                <a:latin typeface="Calibri"/>
                <a:cs typeface="Calibri"/>
              </a:rPr>
              <a:t>Th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 pla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include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criti</a:t>
            </a:r>
            <a:r>
              <a:rPr sz="2600" spc="-1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6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ormanc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eleme</a:t>
            </a:r>
            <a:r>
              <a:rPr sz="2600" spc="-3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ts 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their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anda</a:t>
            </a:r>
            <a:r>
              <a:rPr sz="2600" spc="-30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ds</a:t>
            </a:r>
            <a:r>
              <a:rPr sz="2600" dirty="0">
                <a:latin typeface="Calibri"/>
                <a:cs typeface="Calibri"/>
              </a:rPr>
              <a:t>.	</a:t>
            </a:r>
            <a:r>
              <a:rPr sz="2600" spc="-5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ach empl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ee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mu</a:t>
            </a:r>
            <a:r>
              <a:rPr sz="2600" spc="-3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	a wri</a:t>
            </a:r>
            <a:r>
              <a:rPr sz="2600" spc="-30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per</a:t>
            </a:r>
            <a:r>
              <a:rPr sz="2600" spc="-60" dirty="0">
                <a:latin typeface="Calibri"/>
                <a:cs typeface="Calibri"/>
              </a:rPr>
              <a:t>f</a:t>
            </a:r>
            <a:r>
              <a:rPr sz="2600" spc="-5" dirty="0">
                <a:latin typeface="Calibri"/>
                <a:cs typeface="Calibri"/>
              </a:rPr>
              <a:t>ormanc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" dirty="0">
                <a:latin typeface="Calibri"/>
                <a:cs typeface="Calibri"/>
              </a:rPr>
              <a:t> pla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ablished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spc="-30" dirty="0">
                <a:latin typeface="Calibri"/>
                <a:cs typeface="Calibri"/>
              </a:rPr>
              <a:t>v</a:t>
            </a:r>
            <a:r>
              <a:rPr sz="2600" dirty="0">
                <a:latin typeface="Calibri"/>
                <a:cs typeface="Calibri"/>
              </a:rPr>
              <a:t>ed </a:t>
            </a:r>
            <a:r>
              <a:rPr sz="2600" spc="-5" dirty="0">
                <a:latin typeface="Calibri"/>
                <a:cs typeface="Calibri"/>
              </a:rPr>
              <a:t>normall</a:t>
            </a:r>
            <a:r>
              <a:rPr sz="2600" dirty="0">
                <a:latin typeface="Calibri"/>
                <a:cs typeface="Calibri"/>
              </a:rPr>
              <a:t>y with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b="1" u="heavy" dirty="0">
                <a:latin typeface="Calibri"/>
                <a:cs typeface="Calibri"/>
              </a:rPr>
              <a:t>30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alendar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spc="-50" dirty="0">
                <a:latin typeface="Calibri"/>
                <a:cs typeface="Calibri"/>
              </a:rPr>
              <a:t>a</a:t>
            </a:r>
            <a:r>
              <a:rPr sz="2600" spc="-30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 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art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 the per</a:t>
            </a:r>
            <a:r>
              <a:rPr sz="2600" spc="-60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ormance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app</a:t>
            </a:r>
            <a:r>
              <a:rPr sz="2600" spc="-4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aisal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cle,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or empl</a:t>
            </a:r>
            <a:r>
              <a:rPr sz="2600" spc="-25" dirty="0">
                <a:latin typeface="Calibri"/>
                <a:cs typeface="Calibri"/>
              </a:rPr>
              <a:t>o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ee</a:t>
            </a:r>
            <a:r>
              <a:rPr sz="2600" spc="-165" dirty="0">
                <a:latin typeface="Calibri"/>
                <a:cs typeface="Calibri"/>
              </a:rPr>
              <a:t>’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assignme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 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w </a:t>
            </a:r>
            <a:r>
              <a:rPr sz="2600" spc="-5" dirty="0">
                <a:latin typeface="Calibri"/>
                <a:cs typeface="Calibri"/>
              </a:rPr>
              <a:t>positio</a:t>
            </a:r>
            <a:r>
              <a:rPr sz="2600" dirty="0">
                <a:latin typeface="Calibri"/>
                <a:cs typeface="Calibri"/>
              </a:rPr>
              <a:t>n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 </a:t>
            </a:r>
            <a:r>
              <a:rPr sz="2600" spc="-5" dirty="0">
                <a:latin typeface="Calibri"/>
                <a:cs typeface="Calibri"/>
              </a:rPr>
              <a:t>duties.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24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51016" y="5801207"/>
            <a:ext cx="2801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truction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1400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0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ol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43</a:t>
            </a:r>
            <a:r>
              <a:rPr sz="1600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68979" y="3528059"/>
            <a:ext cx="2540507" cy="2627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9257" y="3458083"/>
            <a:ext cx="2528570" cy="2609215"/>
          </a:xfrm>
          <a:custGeom>
            <a:avLst/>
            <a:gdLst/>
            <a:ahLst/>
            <a:cxnLst/>
            <a:rect l="l" t="t" r="r" b="b"/>
            <a:pathLst>
              <a:path w="2528570" h="2609215">
                <a:moveTo>
                  <a:pt x="2528062" y="0"/>
                </a:moveTo>
                <a:lnTo>
                  <a:pt x="404876" y="0"/>
                </a:lnTo>
                <a:lnTo>
                  <a:pt x="404876" y="172465"/>
                </a:lnTo>
                <a:lnTo>
                  <a:pt x="192151" y="172465"/>
                </a:lnTo>
                <a:lnTo>
                  <a:pt x="192151" y="338200"/>
                </a:lnTo>
                <a:lnTo>
                  <a:pt x="0" y="338200"/>
                </a:lnTo>
                <a:lnTo>
                  <a:pt x="0" y="2175713"/>
                </a:lnTo>
                <a:lnTo>
                  <a:pt x="517779" y="2608821"/>
                </a:lnTo>
                <a:lnTo>
                  <a:pt x="2131441" y="2608821"/>
                </a:lnTo>
                <a:lnTo>
                  <a:pt x="2131441" y="2441422"/>
                </a:lnTo>
                <a:lnTo>
                  <a:pt x="2329688" y="2441422"/>
                </a:lnTo>
                <a:lnTo>
                  <a:pt x="2329688" y="2274023"/>
                </a:lnTo>
                <a:lnTo>
                  <a:pt x="2528062" y="2274023"/>
                </a:lnTo>
                <a:lnTo>
                  <a:pt x="2528062" y="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0697" y="3796029"/>
            <a:ext cx="198755" cy="2103120"/>
          </a:xfrm>
          <a:custGeom>
            <a:avLst/>
            <a:gdLst/>
            <a:ahLst/>
            <a:cxnLst/>
            <a:rect l="l" t="t" r="r" b="b"/>
            <a:pathLst>
              <a:path w="198754" h="2103120">
                <a:moveTo>
                  <a:pt x="0" y="2103120"/>
                </a:moveTo>
                <a:lnTo>
                  <a:pt x="198247" y="2103120"/>
                </a:lnTo>
                <a:lnTo>
                  <a:pt x="198247" y="0"/>
                </a:lnTo>
                <a:lnTo>
                  <a:pt x="0" y="0"/>
                </a:lnTo>
                <a:lnTo>
                  <a:pt x="0" y="210312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91408" y="3630929"/>
            <a:ext cx="2138045" cy="165100"/>
          </a:xfrm>
          <a:custGeom>
            <a:avLst/>
            <a:gdLst/>
            <a:ahLst/>
            <a:cxnLst/>
            <a:rect l="l" t="t" r="r" b="b"/>
            <a:pathLst>
              <a:path w="2138045" h="165100">
                <a:moveTo>
                  <a:pt x="0" y="165100"/>
                </a:moveTo>
                <a:lnTo>
                  <a:pt x="2137537" y="165100"/>
                </a:lnTo>
                <a:lnTo>
                  <a:pt x="2137537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99257" y="5632106"/>
            <a:ext cx="518159" cy="434975"/>
          </a:xfrm>
          <a:custGeom>
            <a:avLst/>
            <a:gdLst/>
            <a:ahLst/>
            <a:cxnLst/>
            <a:rect l="l" t="t" r="r" b="b"/>
            <a:pathLst>
              <a:path w="518160" h="434975">
                <a:moveTo>
                  <a:pt x="517779" y="0"/>
                </a:moveTo>
                <a:lnTo>
                  <a:pt x="0" y="1689"/>
                </a:lnTo>
                <a:lnTo>
                  <a:pt x="517779" y="434797"/>
                </a:lnTo>
                <a:lnTo>
                  <a:pt x="517779" y="0"/>
                </a:lnTo>
                <a:close/>
              </a:path>
            </a:pathLst>
          </a:custGeom>
          <a:solidFill>
            <a:srgbClr val="D7EB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99257" y="3458083"/>
            <a:ext cx="2528570" cy="2609215"/>
          </a:xfrm>
          <a:custGeom>
            <a:avLst/>
            <a:gdLst/>
            <a:ahLst/>
            <a:cxnLst/>
            <a:rect l="l" t="t" r="r" b="b"/>
            <a:pathLst>
              <a:path w="2528570" h="2609215">
                <a:moveTo>
                  <a:pt x="0" y="2175713"/>
                </a:moveTo>
                <a:lnTo>
                  <a:pt x="0" y="338200"/>
                </a:lnTo>
                <a:lnTo>
                  <a:pt x="192151" y="338200"/>
                </a:lnTo>
                <a:lnTo>
                  <a:pt x="192151" y="172465"/>
                </a:lnTo>
                <a:lnTo>
                  <a:pt x="404876" y="172465"/>
                </a:lnTo>
                <a:lnTo>
                  <a:pt x="404876" y="0"/>
                </a:lnTo>
                <a:lnTo>
                  <a:pt x="2528062" y="0"/>
                </a:lnTo>
                <a:lnTo>
                  <a:pt x="2528062" y="2274023"/>
                </a:lnTo>
                <a:lnTo>
                  <a:pt x="2329688" y="2274023"/>
                </a:lnTo>
                <a:lnTo>
                  <a:pt x="2329688" y="2441422"/>
                </a:lnTo>
                <a:lnTo>
                  <a:pt x="2131441" y="2441422"/>
                </a:lnTo>
                <a:lnTo>
                  <a:pt x="2131441" y="2608821"/>
                </a:lnTo>
                <a:lnTo>
                  <a:pt x="517779" y="2608821"/>
                </a:lnTo>
                <a:lnTo>
                  <a:pt x="0" y="217571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1408" y="3630548"/>
            <a:ext cx="2138045" cy="2269490"/>
          </a:xfrm>
          <a:custGeom>
            <a:avLst/>
            <a:gdLst/>
            <a:ahLst/>
            <a:cxnLst/>
            <a:rect l="l" t="t" r="r" b="b"/>
            <a:pathLst>
              <a:path w="2138045" h="2269490">
                <a:moveTo>
                  <a:pt x="214883" y="0"/>
                </a:moveTo>
                <a:lnTo>
                  <a:pt x="2137537" y="0"/>
                </a:lnTo>
                <a:lnTo>
                  <a:pt x="2137537" y="2268956"/>
                </a:lnTo>
                <a:lnTo>
                  <a:pt x="1939289" y="2268956"/>
                </a:lnTo>
                <a:lnTo>
                  <a:pt x="1939289" y="165734"/>
                </a:lnTo>
                <a:lnTo>
                  <a:pt x="0" y="165734"/>
                </a:lnTo>
                <a:lnTo>
                  <a:pt x="0" y="0"/>
                </a:lnTo>
                <a:lnTo>
                  <a:pt x="21488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99257" y="5632106"/>
            <a:ext cx="518159" cy="434975"/>
          </a:xfrm>
          <a:custGeom>
            <a:avLst/>
            <a:gdLst/>
            <a:ahLst/>
            <a:cxnLst/>
            <a:rect l="l" t="t" r="r" b="b"/>
            <a:pathLst>
              <a:path w="518160" h="434975">
                <a:moveTo>
                  <a:pt x="0" y="1689"/>
                </a:moveTo>
                <a:lnTo>
                  <a:pt x="517779" y="0"/>
                </a:lnTo>
                <a:lnTo>
                  <a:pt x="517779" y="434797"/>
                </a:lnTo>
                <a:lnTo>
                  <a:pt x="0" y="168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45" dirty="0">
                <a:latin typeface="Calibri"/>
                <a:cs typeface="Calibri"/>
              </a:rPr>
              <a:t>P</a:t>
            </a:r>
            <a:r>
              <a:rPr dirty="0">
                <a:latin typeface="Calibri"/>
                <a:cs typeface="Calibri"/>
              </a:rPr>
              <a:t>er</a:t>
            </a:r>
            <a:r>
              <a:rPr spc="-40" dirty="0">
                <a:latin typeface="Calibri"/>
                <a:cs typeface="Calibri"/>
              </a:rPr>
              <a:t>f</a:t>
            </a:r>
            <a:r>
              <a:rPr dirty="0">
                <a:latin typeface="Calibri"/>
                <a:cs typeface="Calibri"/>
              </a:rPr>
              <a:t>ormance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</a:t>
            </a:r>
            <a:r>
              <a:rPr spc="-10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ans (</a:t>
            </a:r>
            <a:r>
              <a:rPr spc="-10" dirty="0">
                <a:latin typeface="Calibri"/>
                <a:cs typeface="Calibri"/>
              </a:rPr>
              <a:t>c</a:t>
            </a:r>
            <a:r>
              <a:rPr dirty="0">
                <a:latin typeface="Calibri"/>
                <a:cs typeface="Calibri"/>
              </a:rPr>
              <a:t>o</a:t>
            </a:r>
            <a:r>
              <a:rPr spc="-30" dirty="0">
                <a:latin typeface="Calibri"/>
                <a:cs typeface="Calibri"/>
              </a:rPr>
              <a:t>n</a:t>
            </a:r>
            <a:r>
              <a:rPr spc="50" dirty="0">
                <a:latin typeface="Calibri"/>
                <a:cs typeface="Calibri"/>
              </a:rPr>
              <a:t>t</a:t>
            </a:r>
            <a:r>
              <a:rPr spc="-155" dirty="0">
                <a:latin typeface="Calibri"/>
                <a:cs typeface="Calibri"/>
              </a:rPr>
              <a:t>’</a:t>
            </a:r>
            <a:r>
              <a:rPr dirty="0">
                <a:latin typeface="Calibri"/>
                <a:cs typeface="Calibri"/>
              </a:rPr>
              <a:t>d)</a:t>
            </a:r>
          </a:p>
        </p:txBody>
      </p:sp>
      <p:sp>
        <p:nvSpPr>
          <p:cNvPr id="14" name="object 14"/>
          <p:cNvSpPr/>
          <p:nvPr/>
        </p:nvSpPr>
        <p:spPr>
          <a:xfrm>
            <a:off x="620090" y="3108198"/>
            <a:ext cx="2132330" cy="1914525"/>
          </a:xfrm>
          <a:custGeom>
            <a:avLst/>
            <a:gdLst/>
            <a:ahLst/>
            <a:cxnLst/>
            <a:rect l="l" t="t" r="r" b="b"/>
            <a:pathLst>
              <a:path w="2132330" h="1914525">
                <a:moveTo>
                  <a:pt x="0" y="0"/>
                </a:moveTo>
                <a:lnTo>
                  <a:pt x="0" y="532891"/>
                </a:lnTo>
                <a:lnTo>
                  <a:pt x="4884" y="611112"/>
                </a:lnTo>
                <a:lnTo>
                  <a:pt x="19352" y="688140"/>
                </a:lnTo>
                <a:lnTo>
                  <a:pt x="43121" y="763778"/>
                </a:lnTo>
                <a:lnTo>
                  <a:pt x="75912" y="837831"/>
                </a:lnTo>
                <a:lnTo>
                  <a:pt x="117445" y="910103"/>
                </a:lnTo>
                <a:lnTo>
                  <a:pt x="167438" y="980400"/>
                </a:lnTo>
                <a:lnTo>
                  <a:pt x="225612" y="1048525"/>
                </a:lnTo>
                <a:lnTo>
                  <a:pt x="291687" y="1114283"/>
                </a:lnTo>
                <a:lnTo>
                  <a:pt x="365381" y="1177479"/>
                </a:lnTo>
                <a:lnTo>
                  <a:pt x="446414" y="1237916"/>
                </a:lnTo>
                <a:lnTo>
                  <a:pt x="534506" y="1295400"/>
                </a:lnTo>
                <a:lnTo>
                  <a:pt x="629377" y="1349734"/>
                </a:lnTo>
                <a:lnTo>
                  <a:pt x="730747" y="1400724"/>
                </a:lnTo>
                <a:lnTo>
                  <a:pt x="838333" y="1448173"/>
                </a:lnTo>
                <a:lnTo>
                  <a:pt x="951858" y="1491886"/>
                </a:lnTo>
                <a:lnTo>
                  <a:pt x="1071039" y="1531668"/>
                </a:lnTo>
                <a:lnTo>
                  <a:pt x="1195597" y="1567323"/>
                </a:lnTo>
                <a:lnTo>
                  <a:pt x="1325251" y="1598656"/>
                </a:lnTo>
                <a:lnTo>
                  <a:pt x="1459721" y="1625470"/>
                </a:lnTo>
                <a:lnTo>
                  <a:pt x="1598726" y="1647570"/>
                </a:lnTo>
                <a:lnTo>
                  <a:pt x="1598726" y="1914016"/>
                </a:lnTo>
                <a:lnTo>
                  <a:pt x="2131745" y="1417701"/>
                </a:lnTo>
                <a:lnTo>
                  <a:pt x="1848118" y="1114678"/>
                </a:lnTo>
                <a:lnTo>
                  <a:pt x="1598726" y="1114678"/>
                </a:lnTo>
                <a:lnTo>
                  <a:pt x="1459721" y="1092578"/>
                </a:lnTo>
                <a:lnTo>
                  <a:pt x="1325251" y="1065764"/>
                </a:lnTo>
                <a:lnTo>
                  <a:pt x="1195597" y="1034431"/>
                </a:lnTo>
                <a:lnTo>
                  <a:pt x="1071039" y="998776"/>
                </a:lnTo>
                <a:lnTo>
                  <a:pt x="951858" y="958994"/>
                </a:lnTo>
                <a:lnTo>
                  <a:pt x="838333" y="915281"/>
                </a:lnTo>
                <a:lnTo>
                  <a:pt x="730747" y="867832"/>
                </a:lnTo>
                <a:lnTo>
                  <a:pt x="629377" y="816842"/>
                </a:lnTo>
                <a:lnTo>
                  <a:pt x="534506" y="762508"/>
                </a:lnTo>
                <a:lnTo>
                  <a:pt x="446414" y="705024"/>
                </a:lnTo>
                <a:lnTo>
                  <a:pt x="365381" y="644587"/>
                </a:lnTo>
                <a:lnTo>
                  <a:pt x="291687" y="581391"/>
                </a:lnTo>
                <a:lnTo>
                  <a:pt x="225612" y="515633"/>
                </a:lnTo>
                <a:lnTo>
                  <a:pt x="167438" y="447508"/>
                </a:lnTo>
                <a:lnTo>
                  <a:pt x="117445" y="377211"/>
                </a:lnTo>
                <a:lnTo>
                  <a:pt x="75912" y="304939"/>
                </a:lnTo>
                <a:lnTo>
                  <a:pt x="43121" y="230886"/>
                </a:lnTo>
                <a:lnTo>
                  <a:pt x="19352" y="155248"/>
                </a:lnTo>
                <a:lnTo>
                  <a:pt x="4884" y="78220"/>
                </a:lnTo>
                <a:lnTo>
                  <a:pt x="0" y="0"/>
                </a:lnTo>
                <a:close/>
              </a:path>
              <a:path w="2132330" h="1914525">
                <a:moveTo>
                  <a:pt x="1598726" y="848232"/>
                </a:moveTo>
                <a:lnTo>
                  <a:pt x="1598726" y="1114678"/>
                </a:lnTo>
                <a:lnTo>
                  <a:pt x="1848118" y="1114678"/>
                </a:lnTo>
                <a:lnTo>
                  <a:pt x="1598726" y="848232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675" y="1957070"/>
            <a:ext cx="2132330" cy="1417955"/>
          </a:xfrm>
          <a:custGeom>
            <a:avLst/>
            <a:gdLst/>
            <a:ahLst/>
            <a:cxnLst/>
            <a:rect l="l" t="t" r="r" b="b"/>
            <a:pathLst>
              <a:path w="2132330" h="1417954">
                <a:moveTo>
                  <a:pt x="2132160" y="0"/>
                </a:moveTo>
                <a:lnTo>
                  <a:pt x="2057405" y="702"/>
                </a:lnTo>
                <a:lnTo>
                  <a:pt x="1982805" y="2811"/>
                </a:lnTo>
                <a:lnTo>
                  <a:pt x="1908430" y="6326"/>
                </a:lnTo>
                <a:lnTo>
                  <a:pt x="1834349" y="11247"/>
                </a:lnTo>
                <a:lnTo>
                  <a:pt x="1760631" y="17573"/>
                </a:lnTo>
                <a:lnTo>
                  <a:pt x="1687347" y="25306"/>
                </a:lnTo>
                <a:lnTo>
                  <a:pt x="1638765" y="31241"/>
                </a:lnTo>
                <a:lnTo>
                  <a:pt x="1470308" y="56795"/>
                </a:lnTo>
                <a:lnTo>
                  <a:pt x="1308825" y="89097"/>
                </a:lnTo>
                <a:lnTo>
                  <a:pt x="1154723" y="127790"/>
                </a:lnTo>
                <a:lnTo>
                  <a:pt x="1008407" y="172518"/>
                </a:lnTo>
                <a:lnTo>
                  <a:pt x="870286" y="222924"/>
                </a:lnTo>
                <a:lnTo>
                  <a:pt x="740766" y="278651"/>
                </a:lnTo>
                <a:lnTo>
                  <a:pt x="620252" y="339341"/>
                </a:lnTo>
                <a:lnTo>
                  <a:pt x="509153" y="404638"/>
                </a:lnTo>
                <a:lnTo>
                  <a:pt x="407875" y="474184"/>
                </a:lnTo>
                <a:lnTo>
                  <a:pt x="316824" y="547623"/>
                </a:lnTo>
                <a:lnTo>
                  <a:pt x="236407" y="624598"/>
                </a:lnTo>
                <a:lnTo>
                  <a:pt x="167031" y="704752"/>
                </a:lnTo>
                <a:lnTo>
                  <a:pt x="109103" y="787727"/>
                </a:lnTo>
                <a:lnTo>
                  <a:pt x="63029" y="873167"/>
                </a:lnTo>
                <a:lnTo>
                  <a:pt x="29216" y="960715"/>
                </a:lnTo>
                <a:lnTo>
                  <a:pt x="8070" y="1050013"/>
                </a:lnTo>
                <a:lnTo>
                  <a:pt x="0" y="1140705"/>
                </a:lnTo>
                <a:lnTo>
                  <a:pt x="5410" y="1232434"/>
                </a:lnTo>
                <a:lnTo>
                  <a:pt x="24708" y="1324842"/>
                </a:lnTo>
                <a:lnTo>
                  <a:pt x="58301" y="1417574"/>
                </a:lnTo>
                <a:lnTo>
                  <a:pt x="97236" y="1340945"/>
                </a:lnTo>
                <a:lnTo>
                  <a:pt x="145240" y="1266766"/>
                </a:lnTo>
                <a:lnTo>
                  <a:pt x="201936" y="1195197"/>
                </a:lnTo>
                <a:lnTo>
                  <a:pt x="266950" y="1126398"/>
                </a:lnTo>
                <a:lnTo>
                  <a:pt x="339906" y="1060529"/>
                </a:lnTo>
                <a:lnTo>
                  <a:pt x="420428" y="997750"/>
                </a:lnTo>
                <a:lnTo>
                  <a:pt x="508143" y="938220"/>
                </a:lnTo>
                <a:lnTo>
                  <a:pt x="602674" y="882101"/>
                </a:lnTo>
                <a:lnTo>
                  <a:pt x="703647" y="829551"/>
                </a:lnTo>
                <a:lnTo>
                  <a:pt x="810685" y="780732"/>
                </a:lnTo>
                <a:lnTo>
                  <a:pt x="923415" y="735803"/>
                </a:lnTo>
                <a:lnTo>
                  <a:pt x="1041460" y="694923"/>
                </a:lnTo>
                <a:lnTo>
                  <a:pt x="1164446" y="658254"/>
                </a:lnTo>
                <a:lnTo>
                  <a:pt x="1291997" y="625955"/>
                </a:lnTo>
                <a:lnTo>
                  <a:pt x="1423737" y="598185"/>
                </a:lnTo>
                <a:lnTo>
                  <a:pt x="1559293" y="575106"/>
                </a:lnTo>
                <a:lnTo>
                  <a:pt x="1698289" y="556877"/>
                </a:lnTo>
                <a:lnTo>
                  <a:pt x="1840348" y="543659"/>
                </a:lnTo>
                <a:lnTo>
                  <a:pt x="1985097" y="535610"/>
                </a:lnTo>
                <a:lnTo>
                  <a:pt x="2132160" y="532891"/>
                </a:lnTo>
                <a:lnTo>
                  <a:pt x="213216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090" y="1956942"/>
            <a:ext cx="2132330" cy="3065780"/>
          </a:xfrm>
          <a:custGeom>
            <a:avLst/>
            <a:gdLst/>
            <a:ahLst/>
            <a:cxnLst/>
            <a:rect l="l" t="t" r="r" b="b"/>
            <a:pathLst>
              <a:path w="2132330" h="3065779">
                <a:moveTo>
                  <a:pt x="0" y="1151255"/>
                </a:moveTo>
                <a:lnTo>
                  <a:pt x="4884" y="1229475"/>
                </a:lnTo>
                <a:lnTo>
                  <a:pt x="19352" y="1306503"/>
                </a:lnTo>
                <a:lnTo>
                  <a:pt x="43121" y="1382141"/>
                </a:lnTo>
                <a:lnTo>
                  <a:pt x="75912" y="1456194"/>
                </a:lnTo>
                <a:lnTo>
                  <a:pt x="117445" y="1528466"/>
                </a:lnTo>
                <a:lnTo>
                  <a:pt x="167438" y="1598763"/>
                </a:lnTo>
                <a:lnTo>
                  <a:pt x="225612" y="1666888"/>
                </a:lnTo>
                <a:lnTo>
                  <a:pt x="291687" y="1732646"/>
                </a:lnTo>
                <a:lnTo>
                  <a:pt x="365381" y="1795842"/>
                </a:lnTo>
                <a:lnTo>
                  <a:pt x="446414" y="1856279"/>
                </a:lnTo>
                <a:lnTo>
                  <a:pt x="534506" y="1913763"/>
                </a:lnTo>
                <a:lnTo>
                  <a:pt x="629377" y="1968097"/>
                </a:lnTo>
                <a:lnTo>
                  <a:pt x="730747" y="2019087"/>
                </a:lnTo>
                <a:lnTo>
                  <a:pt x="838333" y="2066536"/>
                </a:lnTo>
                <a:lnTo>
                  <a:pt x="951858" y="2110249"/>
                </a:lnTo>
                <a:lnTo>
                  <a:pt x="1071039" y="2150031"/>
                </a:lnTo>
                <a:lnTo>
                  <a:pt x="1195597" y="2185686"/>
                </a:lnTo>
                <a:lnTo>
                  <a:pt x="1325251" y="2217019"/>
                </a:lnTo>
                <a:lnTo>
                  <a:pt x="1459721" y="2243833"/>
                </a:lnTo>
                <a:lnTo>
                  <a:pt x="1598726" y="2265934"/>
                </a:lnTo>
                <a:lnTo>
                  <a:pt x="1598726" y="1999488"/>
                </a:lnTo>
                <a:lnTo>
                  <a:pt x="2131745" y="2568956"/>
                </a:lnTo>
                <a:lnTo>
                  <a:pt x="1598726" y="3065272"/>
                </a:lnTo>
                <a:lnTo>
                  <a:pt x="1598726" y="2798826"/>
                </a:lnTo>
                <a:lnTo>
                  <a:pt x="1459721" y="2776725"/>
                </a:lnTo>
                <a:lnTo>
                  <a:pt x="1325251" y="2749911"/>
                </a:lnTo>
                <a:lnTo>
                  <a:pt x="1195597" y="2718578"/>
                </a:lnTo>
                <a:lnTo>
                  <a:pt x="1071039" y="2682923"/>
                </a:lnTo>
                <a:lnTo>
                  <a:pt x="951858" y="2643141"/>
                </a:lnTo>
                <a:lnTo>
                  <a:pt x="838333" y="2599428"/>
                </a:lnTo>
                <a:lnTo>
                  <a:pt x="730747" y="2551979"/>
                </a:lnTo>
                <a:lnTo>
                  <a:pt x="629377" y="2500989"/>
                </a:lnTo>
                <a:lnTo>
                  <a:pt x="534506" y="2446655"/>
                </a:lnTo>
                <a:lnTo>
                  <a:pt x="446414" y="2389171"/>
                </a:lnTo>
                <a:lnTo>
                  <a:pt x="365381" y="2328734"/>
                </a:lnTo>
                <a:lnTo>
                  <a:pt x="291687" y="2265538"/>
                </a:lnTo>
                <a:lnTo>
                  <a:pt x="225612" y="2199780"/>
                </a:lnTo>
                <a:lnTo>
                  <a:pt x="167438" y="2131655"/>
                </a:lnTo>
                <a:lnTo>
                  <a:pt x="117445" y="2061358"/>
                </a:lnTo>
                <a:lnTo>
                  <a:pt x="75912" y="1989086"/>
                </a:lnTo>
                <a:lnTo>
                  <a:pt x="43121" y="1915033"/>
                </a:lnTo>
                <a:lnTo>
                  <a:pt x="19352" y="1839395"/>
                </a:lnTo>
                <a:lnTo>
                  <a:pt x="4884" y="1762367"/>
                </a:lnTo>
                <a:lnTo>
                  <a:pt x="0" y="1684147"/>
                </a:lnTo>
                <a:lnTo>
                  <a:pt x="0" y="1151255"/>
                </a:lnTo>
                <a:lnTo>
                  <a:pt x="7066" y="1056842"/>
                </a:lnTo>
                <a:lnTo>
                  <a:pt x="27902" y="964529"/>
                </a:lnTo>
                <a:lnTo>
                  <a:pt x="61956" y="874614"/>
                </a:lnTo>
                <a:lnTo>
                  <a:pt x="108681" y="787391"/>
                </a:lnTo>
                <a:lnTo>
                  <a:pt x="167528" y="703159"/>
                </a:lnTo>
                <a:lnTo>
                  <a:pt x="237949" y="622212"/>
                </a:lnTo>
                <a:lnTo>
                  <a:pt x="319394" y="544848"/>
                </a:lnTo>
                <a:lnTo>
                  <a:pt x="411315" y="471364"/>
                </a:lnTo>
                <a:lnTo>
                  <a:pt x="513162" y="402054"/>
                </a:lnTo>
                <a:lnTo>
                  <a:pt x="624389" y="337216"/>
                </a:lnTo>
                <a:lnTo>
                  <a:pt x="744445" y="277147"/>
                </a:lnTo>
                <a:lnTo>
                  <a:pt x="872781" y="222142"/>
                </a:lnTo>
                <a:lnTo>
                  <a:pt x="1008851" y="172498"/>
                </a:lnTo>
                <a:lnTo>
                  <a:pt x="1152103" y="128512"/>
                </a:lnTo>
                <a:lnTo>
                  <a:pt x="1301991" y="90479"/>
                </a:lnTo>
                <a:lnTo>
                  <a:pt x="1457964" y="58697"/>
                </a:lnTo>
                <a:lnTo>
                  <a:pt x="1619475" y="33461"/>
                </a:lnTo>
                <a:lnTo>
                  <a:pt x="1785975" y="15069"/>
                </a:lnTo>
                <a:lnTo>
                  <a:pt x="1956915" y="3816"/>
                </a:lnTo>
                <a:lnTo>
                  <a:pt x="2131745" y="0"/>
                </a:lnTo>
                <a:lnTo>
                  <a:pt x="2131745" y="533019"/>
                </a:lnTo>
                <a:lnTo>
                  <a:pt x="1984682" y="535737"/>
                </a:lnTo>
                <a:lnTo>
                  <a:pt x="1839934" y="543786"/>
                </a:lnTo>
                <a:lnTo>
                  <a:pt x="1697874" y="557004"/>
                </a:lnTo>
                <a:lnTo>
                  <a:pt x="1558879" y="575233"/>
                </a:lnTo>
                <a:lnTo>
                  <a:pt x="1423323" y="598312"/>
                </a:lnTo>
                <a:lnTo>
                  <a:pt x="1291582" y="626082"/>
                </a:lnTo>
                <a:lnTo>
                  <a:pt x="1164031" y="658381"/>
                </a:lnTo>
                <a:lnTo>
                  <a:pt x="1041045" y="695050"/>
                </a:lnTo>
                <a:lnTo>
                  <a:pt x="923000" y="735930"/>
                </a:lnTo>
                <a:lnTo>
                  <a:pt x="810271" y="780859"/>
                </a:lnTo>
                <a:lnTo>
                  <a:pt x="703232" y="829678"/>
                </a:lnTo>
                <a:lnTo>
                  <a:pt x="602260" y="882228"/>
                </a:lnTo>
                <a:lnTo>
                  <a:pt x="507728" y="938347"/>
                </a:lnTo>
                <a:lnTo>
                  <a:pt x="420014" y="997877"/>
                </a:lnTo>
                <a:lnTo>
                  <a:pt x="339491" y="1060656"/>
                </a:lnTo>
                <a:lnTo>
                  <a:pt x="266535" y="1126525"/>
                </a:lnTo>
                <a:lnTo>
                  <a:pt x="201521" y="1195324"/>
                </a:lnTo>
                <a:lnTo>
                  <a:pt x="144825" y="1266893"/>
                </a:lnTo>
                <a:lnTo>
                  <a:pt x="96822" y="1341072"/>
                </a:lnTo>
                <a:lnTo>
                  <a:pt x="57886" y="1417701"/>
                </a:lnTo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3321" y="3417823"/>
            <a:ext cx="1871345" cy="1595755"/>
          </a:xfrm>
          <a:custGeom>
            <a:avLst/>
            <a:gdLst/>
            <a:ahLst/>
            <a:cxnLst/>
            <a:rect l="l" t="t" r="r" b="b"/>
            <a:pathLst>
              <a:path w="1871345" h="1595754">
                <a:moveTo>
                  <a:pt x="515874" y="660019"/>
                </a:moveTo>
                <a:lnTo>
                  <a:pt x="0" y="1173226"/>
                </a:lnTo>
                <a:lnTo>
                  <a:pt x="515874" y="1595501"/>
                </a:lnTo>
                <a:lnTo>
                  <a:pt x="515874" y="1415288"/>
                </a:lnTo>
                <a:lnTo>
                  <a:pt x="658504" y="1385763"/>
                </a:lnTo>
                <a:lnTo>
                  <a:pt x="794869" y="1349808"/>
                </a:lnTo>
                <a:lnTo>
                  <a:pt x="924650" y="1307772"/>
                </a:lnTo>
                <a:lnTo>
                  <a:pt x="1047527" y="1260002"/>
                </a:lnTo>
                <a:lnTo>
                  <a:pt x="1163181" y="1206847"/>
                </a:lnTo>
                <a:lnTo>
                  <a:pt x="1271291" y="1148654"/>
                </a:lnTo>
                <a:lnTo>
                  <a:pt x="1371540" y="1085772"/>
                </a:lnTo>
                <a:lnTo>
                  <a:pt x="1463606" y="1018550"/>
                </a:lnTo>
                <a:lnTo>
                  <a:pt x="1547172" y="947334"/>
                </a:lnTo>
                <a:lnTo>
                  <a:pt x="1621916" y="872474"/>
                </a:lnTo>
                <a:lnTo>
                  <a:pt x="1648980" y="840232"/>
                </a:lnTo>
                <a:lnTo>
                  <a:pt x="515874" y="840232"/>
                </a:lnTo>
                <a:lnTo>
                  <a:pt x="515874" y="660019"/>
                </a:lnTo>
                <a:close/>
              </a:path>
              <a:path w="1871345" h="1595754">
                <a:moveTo>
                  <a:pt x="1813941" y="0"/>
                </a:moveTo>
                <a:lnTo>
                  <a:pt x="1786982" y="60098"/>
                </a:lnTo>
                <a:lnTo>
                  <a:pt x="1755196" y="118832"/>
                </a:lnTo>
                <a:lnTo>
                  <a:pt x="1718722" y="176111"/>
                </a:lnTo>
                <a:lnTo>
                  <a:pt x="1677698" y="231847"/>
                </a:lnTo>
                <a:lnTo>
                  <a:pt x="1632263" y="285948"/>
                </a:lnTo>
                <a:lnTo>
                  <a:pt x="1582556" y="338325"/>
                </a:lnTo>
                <a:lnTo>
                  <a:pt x="1528716" y="388889"/>
                </a:lnTo>
                <a:lnTo>
                  <a:pt x="1470882" y="437548"/>
                </a:lnTo>
                <a:lnTo>
                  <a:pt x="1409192" y="484214"/>
                </a:lnTo>
                <a:lnTo>
                  <a:pt x="1343787" y="528796"/>
                </a:lnTo>
                <a:lnTo>
                  <a:pt x="1274803" y="571204"/>
                </a:lnTo>
                <a:lnTo>
                  <a:pt x="1202381" y="611349"/>
                </a:lnTo>
                <a:lnTo>
                  <a:pt x="1126659" y="649141"/>
                </a:lnTo>
                <a:lnTo>
                  <a:pt x="1047775" y="684489"/>
                </a:lnTo>
                <a:lnTo>
                  <a:pt x="965870" y="717303"/>
                </a:lnTo>
                <a:lnTo>
                  <a:pt x="881082" y="747495"/>
                </a:lnTo>
                <a:lnTo>
                  <a:pt x="793549" y="774974"/>
                </a:lnTo>
                <a:lnTo>
                  <a:pt x="703411" y="799649"/>
                </a:lnTo>
                <a:lnTo>
                  <a:pt x="610806" y="821432"/>
                </a:lnTo>
                <a:lnTo>
                  <a:pt x="515874" y="840232"/>
                </a:lnTo>
                <a:lnTo>
                  <a:pt x="1648980" y="840232"/>
                </a:lnTo>
                <a:lnTo>
                  <a:pt x="1687521" y="794317"/>
                </a:lnTo>
                <a:lnTo>
                  <a:pt x="1743666" y="713211"/>
                </a:lnTo>
                <a:lnTo>
                  <a:pt x="1790032" y="629505"/>
                </a:lnTo>
                <a:lnTo>
                  <a:pt x="1826299" y="543547"/>
                </a:lnTo>
                <a:lnTo>
                  <a:pt x="1852148" y="455685"/>
                </a:lnTo>
                <a:lnTo>
                  <a:pt x="1867259" y="366267"/>
                </a:lnTo>
                <a:lnTo>
                  <a:pt x="1871314" y="275642"/>
                </a:lnTo>
                <a:lnTo>
                  <a:pt x="1863992" y="184156"/>
                </a:lnTo>
                <a:lnTo>
                  <a:pt x="1844974" y="92160"/>
                </a:lnTo>
                <a:lnTo>
                  <a:pt x="181394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3321" y="1956942"/>
            <a:ext cx="1871345" cy="1748789"/>
          </a:xfrm>
          <a:custGeom>
            <a:avLst/>
            <a:gdLst/>
            <a:ahLst/>
            <a:cxnLst/>
            <a:rect l="l" t="t" r="r" b="b"/>
            <a:pathLst>
              <a:path w="1871345" h="1748789">
                <a:moveTo>
                  <a:pt x="0" y="0"/>
                </a:moveTo>
                <a:lnTo>
                  <a:pt x="0" y="575183"/>
                </a:lnTo>
                <a:lnTo>
                  <a:pt x="153444" y="579072"/>
                </a:lnTo>
                <a:lnTo>
                  <a:pt x="303475" y="590538"/>
                </a:lnTo>
                <a:lnTo>
                  <a:pt x="449611" y="609280"/>
                </a:lnTo>
                <a:lnTo>
                  <a:pt x="591369" y="634994"/>
                </a:lnTo>
                <a:lnTo>
                  <a:pt x="728269" y="667381"/>
                </a:lnTo>
                <a:lnTo>
                  <a:pt x="859828" y="706136"/>
                </a:lnTo>
                <a:lnTo>
                  <a:pt x="985565" y="750959"/>
                </a:lnTo>
                <a:lnTo>
                  <a:pt x="1104997" y="801547"/>
                </a:lnTo>
                <a:lnTo>
                  <a:pt x="1217643" y="857599"/>
                </a:lnTo>
                <a:lnTo>
                  <a:pt x="1323022" y="918813"/>
                </a:lnTo>
                <a:lnTo>
                  <a:pt x="1420651" y="984886"/>
                </a:lnTo>
                <a:lnTo>
                  <a:pt x="1510049" y="1055517"/>
                </a:lnTo>
                <a:lnTo>
                  <a:pt x="1590733" y="1130403"/>
                </a:lnTo>
                <a:lnTo>
                  <a:pt x="1662223" y="1209244"/>
                </a:lnTo>
                <a:lnTo>
                  <a:pt x="1724036" y="1291736"/>
                </a:lnTo>
                <a:lnTo>
                  <a:pt x="1775691" y="1377579"/>
                </a:lnTo>
                <a:lnTo>
                  <a:pt x="1816706" y="1466469"/>
                </a:lnTo>
                <a:lnTo>
                  <a:pt x="1846598" y="1558105"/>
                </a:lnTo>
                <a:lnTo>
                  <a:pt x="1864887" y="1652186"/>
                </a:lnTo>
                <a:lnTo>
                  <a:pt x="1871091" y="1748409"/>
                </a:lnTo>
                <a:lnTo>
                  <a:pt x="1871091" y="1173353"/>
                </a:lnTo>
                <a:lnTo>
                  <a:pt x="1864887" y="1077129"/>
                </a:lnTo>
                <a:lnTo>
                  <a:pt x="1846598" y="983046"/>
                </a:lnTo>
                <a:lnTo>
                  <a:pt x="1816706" y="891405"/>
                </a:lnTo>
                <a:lnTo>
                  <a:pt x="1775691" y="802509"/>
                </a:lnTo>
                <a:lnTo>
                  <a:pt x="1724036" y="716661"/>
                </a:lnTo>
                <a:lnTo>
                  <a:pt x="1662223" y="634161"/>
                </a:lnTo>
                <a:lnTo>
                  <a:pt x="1590733" y="555312"/>
                </a:lnTo>
                <a:lnTo>
                  <a:pt x="1510049" y="480416"/>
                </a:lnTo>
                <a:lnTo>
                  <a:pt x="1420651" y="409776"/>
                </a:lnTo>
                <a:lnTo>
                  <a:pt x="1323022" y="343693"/>
                </a:lnTo>
                <a:lnTo>
                  <a:pt x="1217643" y="282470"/>
                </a:lnTo>
                <a:lnTo>
                  <a:pt x="1104997" y="226409"/>
                </a:lnTo>
                <a:lnTo>
                  <a:pt x="985565" y="175812"/>
                </a:lnTo>
                <a:lnTo>
                  <a:pt x="859828" y="130980"/>
                </a:lnTo>
                <a:lnTo>
                  <a:pt x="728269" y="92217"/>
                </a:lnTo>
                <a:lnTo>
                  <a:pt x="591369" y="59825"/>
                </a:lnTo>
                <a:lnTo>
                  <a:pt x="449611" y="34104"/>
                </a:lnTo>
                <a:lnTo>
                  <a:pt x="303475" y="15359"/>
                </a:lnTo>
                <a:lnTo>
                  <a:pt x="153444" y="3890"/>
                </a:lnTo>
                <a:lnTo>
                  <a:pt x="0" y="0"/>
                </a:lnTo>
                <a:close/>
              </a:path>
            </a:pathLst>
          </a:custGeom>
          <a:solidFill>
            <a:srgbClr val="001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13321" y="1956942"/>
            <a:ext cx="1871345" cy="3056890"/>
          </a:xfrm>
          <a:custGeom>
            <a:avLst/>
            <a:gdLst/>
            <a:ahLst/>
            <a:cxnLst/>
            <a:rect l="l" t="t" r="r" b="b"/>
            <a:pathLst>
              <a:path w="1871345" h="3056890">
                <a:moveTo>
                  <a:pt x="1871091" y="1748409"/>
                </a:moveTo>
                <a:lnTo>
                  <a:pt x="1864887" y="1652186"/>
                </a:lnTo>
                <a:lnTo>
                  <a:pt x="1846598" y="1558105"/>
                </a:lnTo>
                <a:lnTo>
                  <a:pt x="1816706" y="1466469"/>
                </a:lnTo>
                <a:lnTo>
                  <a:pt x="1775691" y="1377579"/>
                </a:lnTo>
                <a:lnTo>
                  <a:pt x="1724036" y="1291736"/>
                </a:lnTo>
                <a:lnTo>
                  <a:pt x="1662223" y="1209244"/>
                </a:lnTo>
                <a:lnTo>
                  <a:pt x="1590733" y="1130403"/>
                </a:lnTo>
                <a:lnTo>
                  <a:pt x="1510049" y="1055517"/>
                </a:lnTo>
                <a:lnTo>
                  <a:pt x="1420651" y="984886"/>
                </a:lnTo>
                <a:lnTo>
                  <a:pt x="1323022" y="918813"/>
                </a:lnTo>
                <a:lnTo>
                  <a:pt x="1217643" y="857599"/>
                </a:lnTo>
                <a:lnTo>
                  <a:pt x="1104997" y="801547"/>
                </a:lnTo>
                <a:lnTo>
                  <a:pt x="985565" y="750959"/>
                </a:lnTo>
                <a:lnTo>
                  <a:pt x="859828" y="706136"/>
                </a:lnTo>
                <a:lnTo>
                  <a:pt x="728269" y="667381"/>
                </a:lnTo>
                <a:lnTo>
                  <a:pt x="591369" y="634994"/>
                </a:lnTo>
                <a:lnTo>
                  <a:pt x="449611" y="609280"/>
                </a:lnTo>
                <a:lnTo>
                  <a:pt x="303475" y="590538"/>
                </a:lnTo>
                <a:lnTo>
                  <a:pt x="153444" y="579072"/>
                </a:lnTo>
                <a:lnTo>
                  <a:pt x="0" y="575183"/>
                </a:lnTo>
                <a:lnTo>
                  <a:pt x="0" y="0"/>
                </a:lnTo>
                <a:lnTo>
                  <a:pt x="153444" y="3890"/>
                </a:lnTo>
                <a:lnTo>
                  <a:pt x="303475" y="15359"/>
                </a:lnTo>
                <a:lnTo>
                  <a:pt x="449611" y="34104"/>
                </a:lnTo>
                <a:lnTo>
                  <a:pt x="591369" y="59825"/>
                </a:lnTo>
                <a:lnTo>
                  <a:pt x="728269" y="92217"/>
                </a:lnTo>
                <a:lnTo>
                  <a:pt x="859828" y="130980"/>
                </a:lnTo>
                <a:lnTo>
                  <a:pt x="985565" y="175812"/>
                </a:lnTo>
                <a:lnTo>
                  <a:pt x="1104997" y="226409"/>
                </a:lnTo>
                <a:lnTo>
                  <a:pt x="1217643" y="282470"/>
                </a:lnTo>
                <a:lnTo>
                  <a:pt x="1323022" y="343693"/>
                </a:lnTo>
                <a:lnTo>
                  <a:pt x="1420651" y="409776"/>
                </a:lnTo>
                <a:lnTo>
                  <a:pt x="1510049" y="480416"/>
                </a:lnTo>
                <a:lnTo>
                  <a:pt x="1590733" y="555312"/>
                </a:lnTo>
                <a:lnTo>
                  <a:pt x="1662223" y="634161"/>
                </a:lnTo>
                <a:lnTo>
                  <a:pt x="1724036" y="716661"/>
                </a:lnTo>
                <a:lnTo>
                  <a:pt x="1775691" y="802509"/>
                </a:lnTo>
                <a:lnTo>
                  <a:pt x="1816706" y="891405"/>
                </a:lnTo>
                <a:lnTo>
                  <a:pt x="1846598" y="983046"/>
                </a:lnTo>
                <a:lnTo>
                  <a:pt x="1864887" y="1077129"/>
                </a:lnTo>
                <a:lnTo>
                  <a:pt x="1871091" y="1173353"/>
                </a:lnTo>
                <a:lnTo>
                  <a:pt x="1871091" y="1748409"/>
                </a:lnTo>
                <a:lnTo>
                  <a:pt x="1866981" y="1826408"/>
                </a:lnTo>
                <a:lnTo>
                  <a:pt x="1854805" y="1903269"/>
                </a:lnTo>
                <a:lnTo>
                  <a:pt x="1834791" y="1978802"/>
                </a:lnTo>
                <a:lnTo>
                  <a:pt x="1807165" y="2052818"/>
                </a:lnTo>
                <a:lnTo>
                  <a:pt x="1772156" y="2125128"/>
                </a:lnTo>
                <a:lnTo>
                  <a:pt x="1729991" y="2195542"/>
                </a:lnTo>
                <a:lnTo>
                  <a:pt x="1680898" y="2263871"/>
                </a:lnTo>
                <a:lnTo>
                  <a:pt x="1625105" y="2329924"/>
                </a:lnTo>
                <a:lnTo>
                  <a:pt x="1562839" y="2393514"/>
                </a:lnTo>
                <a:lnTo>
                  <a:pt x="1494329" y="2454449"/>
                </a:lnTo>
                <a:lnTo>
                  <a:pt x="1419802" y="2512541"/>
                </a:lnTo>
                <a:lnTo>
                  <a:pt x="1339486" y="2567601"/>
                </a:lnTo>
                <a:lnTo>
                  <a:pt x="1253608" y="2619439"/>
                </a:lnTo>
                <a:lnTo>
                  <a:pt x="1162397" y="2667865"/>
                </a:lnTo>
                <a:lnTo>
                  <a:pt x="1066079" y="2712690"/>
                </a:lnTo>
                <a:lnTo>
                  <a:pt x="964884" y="2753724"/>
                </a:lnTo>
                <a:lnTo>
                  <a:pt x="859037" y="2790779"/>
                </a:lnTo>
                <a:lnTo>
                  <a:pt x="748769" y="2823664"/>
                </a:lnTo>
                <a:lnTo>
                  <a:pt x="634305" y="2852190"/>
                </a:lnTo>
                <a:lnTo>
                  <a:pt x="515874" y="2876169"/>
                </a:lnTo>
                <a:lnTo>
                  <a:pt x="515874" y="3056382"/>
                </a:lnTo>
                <a:lnTo>
                  <a:pt x="0" y="2634107"/>
                </a:lnTo>
                <a:lnTo>
                  <a:pt x="515874" y="2120900"/>
                </a:lnTo>
                <a:lnTo>
                  <a:pt x="515874" y="2301113"/>
                </a:lnTo>
                <a:lnTo>
                  <a:pt x="610806" y="2282313"/>
                </a:lnTo>
                <a:lnTo>
                  <a:pt x="703411" y="2260530"/>
                </a:lnTo>
                <a:lnTo>
                  <a:pt x="793549" y="2235855"/>
                </a:lnTo>
                <a:lnTo>
                  <a:pt x="881082" y="2208376"/>
                </a:lnTo>
                <a:lnTo>
                  <a:pt x="965870" y="2178184"/>
                </a:lnTo>
                <a:lnTo>
                  <a:pt x="1047775" y="2145370"/>
                </a:lnTo>
                <a:lnTo>
                  <a:pt x="1126659" y="2110022"/>
                </a:lnTo>
                <a:lnTo>
                  <a:pt x="1202381" y="2072230"/>
                </a:lnTo>
                <a:lnTo>
                  <a:pt x="1274803" y="2032085"/>
                </a:lnTo>
                <a:lnTo>
                  <a:pt x="1343787" y="1989677"/>
                </a:lnTo>
                <a:lnTo>
                  <a:pt x="1409192" y="1945095"/>
                </a:lnTo>
                <a:lnTo>
                  <a:pt x="1470882" y="1898429"/>
                </a:lnTo>
                <a:lnTo>
                  <a:pt x="1528716" y="1849770"/>
                </a:lnTo>
                <a:lnTo>
                  <a:pt x="1582556" y="1799206"/>
                </a:lnTo>
                <a:lnTo>
                  <a:pt x="1632263" y="1746829"/>
                </a:lnTo>
                <a:lnTo>
                  <a:pt x="1677698" y="1692728"/>
                </a:lnTo>
                <a:lnTo>
                  <a:pt x="1718722" y="1636992"/>
                </a:lnTo>
                <a:lnTo>
                  <a:pt x="1755196" y="1579713"/>
                </a:lnTo>
                <a:lnTo>
                  <a:pt x="1786982" y="1520979"/>
                </a:lnTo>
                <a:lnTo>
                  <a:pt x="1813941" y="1460881"/>
                </a:lnTo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8040" y="4376928"/>
            <a:ext cx="2061972" cy="7711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458083" y="4464837"/>
            <a:ext cx="181292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b="1" i="1" spc="-20" dirty="0">
                <a:latin typeface="Calibri"/>
                <a:cs typeface="Calibri"/>
              </a:rPr>
              <a:t>P</a:t>
            </a:r>
            <a:r>
              <a:rPr sz="2200" b="1" i="1" spc="-30" dirty="0">
                <a:latin typeface="Calibri"/>
                <a:cs typeface="Calibri"/>
              </a:rPr>
              <a:t>E</a:t>
            </a:r>
            <a:r>
              <a:rPr sz="2200" b="1" i="1" spc="-15" dirty="0">
                <a:latin typeface="Calibri"/>
                <a:cs typeface="Calibri"/>
              </a:rPr>
              <a:t>R</a:t>
            </a:r>
            <a:r>
              <a:rPr sz="2200" b="1" i="1" spc="-30" dirty="0">
                <a:latin typeface="Calibri"/>
                <a:cs typeface="Calibri"/>
              </a:rPr>
              <a:t>F</a:t>
            </a:r>
            <a:r>
              <a:rPr sz="2200" b="1" i="1" spc="-20" dirty="0">
                <a:latin typeface="Calibri"/>
                <a:cs typeface="Calibri"/>
              </a:rPr>
              <a:t>OR</a:t>
            </a:r>
            <a:r>
              <a:rPr sz="2200" b="1" i="1" spc="-30" dirty="0">
                <a:latin typeface="Calibri"/>
                <a:cs typeface="Calibri"/>
              </a:rPr>
              <a:t>M</a:t>
            </a:r>
            <a:r>
              <a:rPr sz="2200" b="1" i="1" spc="-15" dirty="0">
                <a:latin typeface="Calibri"/>
                <a:cs typeface="Calibri"/>
              </a:rPr>
              <a:t>ANCE</a:t>
            </a:r>
            <a:endParaRPr sz="2200">
              <a:latin typeface="Calibri"/>
              <a:cs typeface="Calibri"/>
            </a:endParaRPr>
          </a:p>
          <a:p>
            <a:pPr marL="70485" algn="ctr">
              <a:lnSpc>
                <a:spcPct val="100000"/>
              </a:lnSpc>
            </a:pPr>
            <a:r>
              <a:rPr sz="2200" b="1" i="1" spc="-20" dirty="0">
                <a:latin typeface="Calibri"/>
                <a:cs typeface="Calibri"/>
              </a:rPr>
              <a:t>PL</a:t>
            </a:r>
            <a:r>
              <a:rPr sz="2200" b="1" i="1" spc="-15" dirty="0">
                <a:latin typeface="Calibri"/>
                <a:cs typeface="Calibri"/>
              </a:rPr>
              <a:t>AN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19015" y="1318513"/>
            <a:ext cx="32791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ivid</a:t>
            </a:r>
            <a:r>
              <a:rPr sz="1800" b="1" spc="-25" dirty="0">
                <a:latin typeface="Calibri"/>
                <a:cs typeface="Calibri"/>
              </a:rPr>
              <a:t>u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15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l</a:t>
            </a:r>
            <a:r>
              <a:rPr sz="1800" b="1" spc="-20" dirty="0">
                <a:latin typeface="Calibri"/>
                <a:cs typeface="Calibri"/>
              </a:rPr>
              <a:t>op</a:t>
            </a:r>
            <a:r>
              <a:rPr sz="1800" b="1" spc="-5" dirty="0">
                <a:latin typeface="Calibri"/>
                <a:cs typeface="Calibri"/>
              </a:rPr>
              <a:t>me</a:t>
            </a:r>
            <a:r>
              <a:rPr sz="1800" b="1" spc="-2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Pla</a:t>
            </a:r>
            <a:r>
              <a:rPr sz="1800" b="1" spc="-10" dirty="0">
                <a:latin typeface="Calibri"/>
                <a:cs typeface="Calibri"/>
              </a:rPr>
              <a:t>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(ID</a:t>
            </a:r>
            <a:r>
              <a:rPr sz="1800" b="1" spc="-15" dirty="0">
                <a:latin typeface="Calibri"/>
                <a:cs typeface="Calibri"/>
              </a:rPr>
              <a:t>P)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9008" y="1180083"/>
            <a:ext cx="334772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O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ani</a:t>
            </a:r>
            <a:r>
              <a:rPr sz="1800" b="1" spc="-25" dirty="0">
                <a:latin typeface="Calibri"/>
                <a:cs typeface="Calibri"/>
              </a:rPr>
              <a:t>za</a:t>
            </a:r>
            <a:r>
              <a:rPr sz="1800" b="1" spc="-10" dirty="0">
                <a:latin typeface="Calibri"/>
                <a:cs typeface="Calibri"/>
              </a:rPr>
              <a:t>tional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plan</a:t>
            </a:r>
            <a:r>
              <a:rPr sz="1800" b="1" spc="-5" dirty="0">
                <a:latin typeface="Calibri"/>
                <a:cs typeface="Calibri"/>
              </a:rPr>
              <a:t> (e</a:t>
            </a:r>
            <a:r>
              <a:rPr sz="1800" b="1" spc="20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g.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25" dirty="0">
                <a:latin typeface="Calibri"/>
                <a:cs typeface="Calibri"/>
              </a:rPr>
              <a:t> 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Assi</a:t>
            </a:r>
            <a:r>
              <a:rPr sz="1800" b="1" spc="-35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dirty="0">
                <a:latin typeface="Calibri"/>
                <a:cs typeface="Calibri"/>
              </a:rPr>
              <a:t>ance</a:t>
            </a:r>
            <a:r>
              <a:rPr sz="1800" b="1" spc="-15" dirty="0">
                <a:latin typeface="Calibri"/>
                <a:cs typeface="Calibri"/>
              </a:rPr>
              <a:t> Pla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77379" y="1873123"/>
            <a:ext cx="3091815" cy="1437005"/>
          </a:xfrm>
          <a:custGeom>
            <a:avLst/>
            <a:gdLst/>
            <a:ahLst/>
            <a:cxnLst/>
            <a:rect l="l" t="t" r="r" b="b"/>
            <a:pathLst>
              <a:path w="3091815" h="1437004">
                <a:moveTo>
                  <a:pt x="2852026" y="0"/>
                </a:moveTo>
                <a:lnTo>
                  <a:pt x="239496" y="0"/>
                </a:lnTo>
                <a:lnTo>
                  <a:pt x="219854" y="793"/>
                </a:lnTo>
                <a:lnTo>
                  <a:pt x="181942" y="6958"/>
                </a:lnTo>
                <a:lnTo>
                  <a:pt x="129434" y="26725"/>
                </a:lnTo>
                <a:lnTo>
                  <a:pt x="83634" y="57640"/>
                </a:lnTo>
                <a:lnTo>
                  <a:pt x="46208" y="98041"/>
                </a:lnTo>
                <a:lnTo>
                  <a:pt x="18820" y="146268"/>
                </a:lnTo>
                <a:lnTo>
                  <a:pt x="3134" y="200658"/>
                </a:lnTo>
                <a:lnTo>
                  <a:pt x="0" y="239522"/>
                </a:lnTo>
                <a:lnTo>
                  <a:pt x="0" y="1197482"/>
                </a:lnTo>
                <a:lnTo>
                  <a:pt x="3134" y="1236312"/>
                </a:lnTo>
                <a:lnTo>
                  <a:pt x="18820" y="1290663"/>
                </a:lnTo>
                <a:lnTo>
                  <a:pt x="46208" y="1338863"/>
                </a:lnTo>
                <a:lnTo>
                  <a:pt x="83634" y="1379248"/>
                </a:lnTo>
                <a:lnTo>
                  <a:pt x="129434" y="1410155"/>
                </a:lnTo>
                <a:lnTo>
                  <a:pt x="181942" y="1429920"/>
                </a:lnTo>
                <a:lnTo>
                  <a:pt x="219854" y="1436084"/>
                </a:lnTo>
                <a:lnTo>
                  <a:pt x="239496" y="1436877"/>
                </a:lnTo>
                <a:lnTo>
                  <a:pt x="2852026" y="1436877"/>
                </a:lnTo>
                <a:lnTo>
                  <a:pt x="2890890" y="1433744"/>
                </a:lnTo>
                <a:lnTo>
                  <a:pt x="2945280" y="1418064"/>
                </a:lnTo>
                <a:lnTo>
                  <a:pt x="2993506" y="1390686"/>
                </a:lnTo>
                <a:lnTo>
                  <a:pt x="3033907" y="1353275"/>
                </a:lnTo>
                <a:lnTo>
                  <a:pt x="3064822" y="1307495"/>
                </a:lnTo>
                <a:lnTo>
                  <a:pt x="3084590" y="1255010"/>
                </a:lnTo>
                <a:lnTo>
                  <a:pt x="3090754" y="1217116"/>
                </a:lnTo>
                <a:lnTo>
                  <a:pt x="3091548" y="1197482"/>
                </a:lnTo>
                <a:lnTo>
                  <a:pt x="3091548" y="239522"/>
                </a:lnTo>
                <a:lnTo>
                  <a:pt x="3088414" y="200658"/>
                </a:lnTo>
                <a:lnTo>
                  <a:pt x="3072732" y="146268"/>
                </a:lnTo>
                <a:lnTo>
                  <a:pt x="3045348" y="98041"/>
                </a:lnTo>
                <a:lnTo>
                  <a:pt x="3007924" y="57640"/>
                </a:lnTo>
                <a:lnTo>
                  <a:pt x="2962122" y="26725"/>
                </a:lnTo>
                <a:lnTo>
                  <a:pt x="2909602" y="6958"/>
                </a:lnTo>
                <a:lnTo>
                  <a:pt x="2871677" y="793"/>
                </a:lnTo>
                <a:lnTo>
                  <a:pt x="285202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379" y="1873123"/>
            <a:ext cx="3091815" cy="1437005"/>
          </a:xfrm>
          <a:custGeom>
            <a:avLst/>
            <a:gdLst/>
            <a:ahLst/>
            <a:cxnLst/>
            <a:rect l="l" t="t" r="r" b="b"/>
            <a:pathLst>
              <a:path w="3091815" h="1437004">
                <a:moveTo>
                  <a:pt x="0" y="239522"/>
                </a:moveTo>
                <a:lnTo>
                  <a:pt x="3134" y="200658"/>
                </a:lnTo>
                <a:lnTo>
                  <a:pt x="18820" y="146268"/>
                </a:lnTo>
                <a:lnTo>
                  <a:pt x="46208" y="98041"/>
                </a:lnTo>
                <a:lnTo>
                  <a:pt x="83634" y="57640"/>
                </a:lnTo>
                <a:lnTo>
                  <a:pt x="129434" y="26725"/>
                </a:lnTo>
                <a:lnTo>
                  <a:pt x="181942" y="6958"/>
                </a:lnTo>
                <a:lnTo>
                  <a:pt x="219854" y="793"/>
                </a:lnTo>
                <a:lnTo>
                  <a:pt x="239496" y="0"/>
                </a:lnTo>
                <a:lnTo>
                  <a:pt x="2852026" y="0"/>
                </a:lnTo>
                <a:lnTo>
                  <a:pt x="2890890" y="3133"/>
                </a:lnTo>
                <a:lnTo>
                  <a:pt x="2945280" y="18815"/>
                </a:lnTo>
                <a:lnTo>
                  <a:pt x="2993506" y="46199"/>
                </a:lnTo>
                <a:lnTo>
                  <a:pt x="3033907" y="83623"/>
                </a:lnTo>
                <a:lnTo>
                  <a:pt x="3064822" y="129425"/>
                </a:lnTo>
                <a:lnTo>
                  <a:pt x="3084590" y="181945"/>
                </a:lnTo>
                <a:lnTo>
                  <a:pt x="3090754" y="219870"/>
                </a:lnTo>
                <a:lnTo>
                  <a:pt x="3091548" y="239522"/>
                </a:lnTo>
                <a:lnTo>
                  <a:pt x="3091548" y="1197482"/>
                </a:lnTo>
                <a:lnTo>
                  <a:pt x="3088414" y="1236312"/>
                </a:lnTo>
                <a:lnTo>
                  <a:pt x="3072732" y="1290663"/>
                </a:lnTo>
                <a:lnTo>
                  <a:pt x="3045348" y="1338863"/>
                </a:lnTo>
                <a:lnTo>
                  <a:pt x="3007924" y="1379248"/>
                </a:lnTo>
                <a:lnTo>
                  <a:pt x="2962122" y="1410155"/>
                </a:lnTo>
                <a:lnTo>
                  <a:pt x="2909602" y="1429920"/>
                </a:lnTo>
                <a:lnTo>
                  <a:pt x="2871677" y="1436084"/>
                </a:lnTo>
                <a:lnTo>
                  <a:pt x="2852026" y="1436877"/>
                </a:lnTo>
                <a:lnTo>
                  <a:pt x="239496" y="1436877"/>
                </a:lnTo>
                <a:lnTo>
                  <a:pt x="200648" y="1433744"/>
                </a:lnTo>
                <a:lnTo>
                  <a:pt x="146273" y="1418064"/>
                </a:lnTo>
                <a:lnTo>
                  <a:pt x="98052" y="1390686"/>
                </a:lnTo>
                <a:lnTo>
                  <a:pt x="57651" y="1353275"/>
                </a:lnTo>
                <a:lnTo>
                  <a:pt x="26732" y="1307495"/>
                </a:lnTo>
                <a:lnTo>
                  <a:pt x="6960" y="1255010"/>
                </a:lnTo>
                <a:lnTo>
                  <a:pt x="793" y="1217116"/>
                </a:lnTo>
                <a:lnTo>
                  <a:pt x="0" y="1197482"/>
                </a:lnTo>
                <a:lnTo>
                  <a:pt x="0" y="239522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26388" y="2072665"/>
            <a:ext cx="278447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tio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oc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ovid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ork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optio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 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op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68875" y="1873123"/>
            <a:ext cx="3089275" cy="1437005"/>
          </a:xfrm>
          <a:custGeom>
            <a:avLst/>
            <a:gdLst/>
            <a:ahLst/>
            <a:cxnLst/>
            <a:rect l="l" t="t" r="r" b="b"/>
            <a:pathLst>
              <a:path w="3089275" h="1437004">
                <a:moveTo>
                  <a:pt x="2849245" y="0"/>
                </a:moveTo>
                <a:lnTo>
                  <a:pt x="239522" y="0"/>
                </a:lnTo>
                <a:lnTo>
                  <a:pt x="219887" y="793"/>
                </a:lnTo>
                <a:lnTo>
                  <a:pt x="181987" y="6958"/>
                </a:lnTo>
                <a:lnTo>
                  <a:pt x="129481" y="26725"/>
                </a:lnTo>
                <a:lnTo>
                  <a:pt x="83675" y="57640"/>
                </a:lnTo>
                <a:lnTo>
                  <a:pt x="46236" y="98041"/>
                </a:lnTo>
                <a:lnTo>
                  <a:pt x="18833" y="146268"/>
                </a:lnTo>
                <a:lnTo>
                  <a:pt x="3137" y="200658"/>
                </a:lnTo>
                <a:lnTo>
                  <a:pt x="0" y="239522"/>
                </a:lnTo>
                <a:lnTo>
                  <a:pt x="0" y="1197482"/>
                </a:lnTo>
                <a:lnTo>
                  <a:pt x="3137" y="1236312"/>
                </a:lnTo>
                <a:lnTo>
                  <a:pt x="18833" y="1290663"/>
                </a:lnTo>
                <a:lnTo>
                  <a:pt x="46236" y="1338863"/>
                </a:lnTo>
                <a:lnTo>
                  <a:pt x="83675" y="1379248"/>
                </a:lnTo>
                <a:lnTo>
                  <a:pt x="129481" y="1410155"/>
                </a:lnTo>
                <a:lnTo>
                  <a:pt x="181987" y="1429920"/>
                </a:lnTo>
                <a:lnTo>
                  <a:pt x="219887" y="1436084"/>
                </a:lnTo>
                <a:lnTo>
                  <a:pt x="239522" y="1436877"/>
                </a:lnTo>
                <a:lnTo>
                  <a:pt x="2849245" y="1436877"/>
                </a:lnTo>
                <a:lnTo>
                  <a:pt x="2888108" y="1433744"/>
                </a:lnTo>
                <a:lnTo>
                  <a:pt x="2942498" y="1418064"/>
                </a:lnTo>
                <a:lnTo>
                  <a:pt x="2990725" y="1390686"/>
                </a:lnTo>
                <a:lnTo>
                  <a:pt x="3031126" y="1353275"/>
                </a:lnTo>
                <a:lnTo>
                  <a:pt x="3062041" y="1307495"/>
                </a:lnTo>
                <a:lnTo>
                  <a:pt x="3081808" y="1255010"/>
                </a:lnTo>
                <a:lnTo>
                  <a:pt x="3087973" y="1217116"/>
                </a:lnTo>
                <a:lnTo>
                  <a:pt x="3088767" y="1197482"/>
                </a:lnTo>
                <a:lnTo>
                  <a:pt x="3088767" y="239522"/>
                </a:lnTo>
                <a:lnTo>
                  <a:pt x="3085633" y="200658"/>
                </a:lnTo>
                <a:lnTo>
                  <a:pt x="3069951" y="146268"/>
                </a:lnTo>
                <a:lnTo>
                  <a:pt x="3042567" y="98041"/>
                </a:lnTo>
                <a:lnTo>
                  <a:pt x="3005143" y="57640"/>
                </a:lnTo>
                <a:lnTo>
                  <a:pt x="2959341" y="26725"/>
                </a:lnTo>
                <a:lnTo>
                  <a:pt x="2906821" y="6958"/>
                </a:lnTo>
                <a:lnTo>
                  <a:pt x="2868896" y="793"/>
                </a:lnTo>
                <a:lnTo>
                  <a:pt x="284924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68875" y="1873123"/>
            <a:ext cx="3089275" cy="1437005"/>
          </a:xfrm>
          <a:custGeom>
            <a:avLst/>
            <a:gdLst/>
            <a:ahLst/>
            <a:cxnLst/>
            <a:rect l="l" t="t" r="r" b="b"/>
            <a:pathLst>
              <a:path w="3089275" h="1437004">
                <a:moveTo>
                  <a:pt x="0" y="239522"/>
                </a:moveTo>
                <a:lnTo>
                  <a:pt x="3137" y="200658"/>
                </a:lnTo>
                <a:lnTo>
                  <a:pt x="18833" y="146268"/>
                </a:lnTo>
                <a:lnTo>
                  <a:pt x="46236" y="98041"/>
                </a:lnTo>
                <a:lnTo>
                  <a:pt x="83675" y="57640"/>
                </a:lnTo>
                <a:lnTo>
                  <a:pt x="129481" y="26725"/>
                </a:lnTo>
                <a:lnTo>
                  <a:pt x="181987" y="6958"/>
                </a:lnTo>
                <a:lnTo>
                  <a:pt x="219887" y="793"/>
                </a:lnTo>
                <a:lnTo>
                  <a:pt x="239522" y="0"/>
                </a:lnTo>
                <a:lnTo>
                  <a:pt x="2849245" y="0"/>
                </a:lnTo>
                <a:lnTo>
                  <a:pt x="2888108" y="3133"/>
                </a:lnTo>
                <a:lnTo>
                  <a:pt x="2942498" y="18815"/>
                </a:lnTo>
                <a:lnTo>
                  <a:pt x="2990725" y="46199"/>
                </a:lnTo>
                <a:lnTo>
                  <a:pt x="3031126" y="83623"/>
                </a:lnTo>
                <a:lnTo>
                  <a:pt x="3062041" y="129425"/>
                </a:lnTo>
                <a:lnTo>
                  <a:pt x="3081808" y="181945"/>
                </a:lnTo>
                <a:lnTo>
                  <a:pt x="3087973" y="219870"/>
                </a:lnTo>
                <a:lnTo>
                  <a:pt x="3088767" y="239522"/>
                </a:lnTo>
                <a:lnTo>
                  <a:pt x="3088767" y="1197482"/>
                </a:lnTo>
                <a:lnTo>
                  <a:pt x="3085633" y="1236312"/>
                </a:lnTo>
                <a:lnTo>
                  <a:pt x="3069951" y="1290663"/>
                </a:lnTo>
                <a:lnTo>
                  <a:pt x="3042567" y="1338863"/>
                </a:lnTo>
                <a:lnTo>
                  <a:pt x="3005143" y="1379248"/>
                </a:lnTo>
                <a:lnTo>
                  <a:pt x="2959341" y="1410155"/>
                </a:lnTo>
                <a:lnTo>
                  <a:pt x="2906821" y="1429920"/>
                </a:lnTo>
                <a:lnTo>
                  <a:pt x="2868896" y="1436084"/>
                </a:lnTo>
                <a:lnTo>
                  <a:pt x="2849245" y="1436877"/>
                </a:lnTo>
                <a:lnTo>
                  <a:pt x="239522" y="1436877"/>
                </a:lnTo>
                <a:lnTo>
                  <a:pt x="200689" y="1433744"/>
                </a:lnTo>
                <a:lnTo>
                  <a:pt x="146321" y="1418064"/>
                </a:lnTo>
                <a:lnTo>
                  <a:pt x="98096" y="1390686"/>
                </a:lnTo>
                <a:lnTo>
                  <a:pt x="57683" y="1353275"/>
                </a:lnTo>
                <a:lnTo>
                  <a:pt x="26749" y="1307495"/>
                </a:lnTo>
                <a:lnTo>
                  <a:pt x="6965" y="1255010"/>
                </a:lnTo>
                <a:lnTo>
                  <a:pt x="794" y="1217116"/>
                </a:lnTo>
                <a:lnTo>
                  <a:pt x="0" y="1197482"/>
                </a:lnTo>
                <a:lnTo>
                  <a:pt x="0" y="239522"/>
                </a:lnTo>
                <a:close/>
              </a:path>
            </a:pathLst>
          </a:custGeom>
          <a:ln w="25400">
            <a:solidFill>
              <a:srgbClr val="5517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118608" y="2209825"/>
            <a:ext cx="2769235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eco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lea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ning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ded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g-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oals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129172"/>
            <a:ext cx="7900670" cy="2324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If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g</a:t>
            </a:r>
            <a:r>
              <a:rPr sz="2400" spc="-15" dirty="0">
                <a:latin typeface="Calibri"/>
                <a:cs typeface="Calibri"/>
              </a:rPr>
              <a:t>en</a:t>
            </a:r>
            <a:r>
              <a:rPr sz="2400" spc="-10" dirty="0">
                <a:latin typeface="Calibri"/>
                <a:cs typeface="Calibri"/>
              </a:rPr>
              <a:t>eric,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they </a:t>
            </a:r>
            <a:r>
              <a:rPr sz="2400" spc="-20" dirty="0">
                <a:latin typeface="Calibri"/>
                <a:cs typeface="Calibri"/>
              </a:rPr>
              <a:t>be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supplem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spec</a:t>
            </a:r>
            <a:r>
              <a:rPr sz="2400" spc="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o th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dirty="0">
                <a:latin typeface="Calibri"/>
                <a:cs typeface="Calibri"/>
              </a:rPr>
              <a:t> wh</a:t>
            </a:r>
            <a:r>
              <a:rPr sz="2400" spc="-3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demon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“Fully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Succes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ful”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ormance?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Wingdings"/>
              <a:buChar char="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houl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wri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cle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rly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b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pecifi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job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26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5" dirty="0"/>
              <a:t>W</a:t>
            </a:r>
            <a:r>
              <a:rPr spc="-10" dirty="0"/>
              <a:t>ill </a:t>
            </a:r>
            <a:r>
              <a:rPr spc="-5" dirty="0"/>
              <a:t>empl</a:t>
            </a:r>
            <a:r>
              <a:rPr spc="-10" dirty="0"/>
              <a:t>o</a:t>
            </a:r>
            <a:r>
              <a:rPr spc="-25" dirty="0"/>
              <a:t>y</a:t>
            </a:r>
            <a:r>
              <a:rPr spc="-5" dirty="0"/>
              <a:t>ee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u</a:t>
            </a:r>
            <a:r>
              <a:rPr spc="-15" dirty="0"/>
              <a:t>n</a:t>
            </a:r>
            <a:r>
              <a:rPr dirty="0"/>
              <a:t>de</a:t>
            </a:r>
            <a:r>
              <a:rPr spc="-30" dirty="0"/>
              <a:t>r</a:t>
            </a:r>
            <a:r>
              <a:rPr spc="-25" dirty="0"/>
              <a:t>s</a:t>
            </a:r>
            <a:r>
              <a:rPr spc="-30" dirty="0"/>
              <a:t>t</a:t>
            </a:r>
            <a:r>
              <a:rPr dirty="0"/>
              <a:t>and</a:t>
            </a:r>
            <a:r>
              <a:rPr spc="5" dirty="0"/>
              <a:t> </a:t>
            </a:r>
            <a:r>
              <a:rPr spc="-5" dirty="0"/>
              <a:t>w</a:t>
            </a:r>
            <a:r>
              <a:rPr spc="-10" dirty="0"/>
              <a:t>h</a:t>
            </a:r>
            <a:r>
              <a:rPr spc="-25" dirty="0"/>
              <a:t>a</a:t>
            </a:r>
            <a:r>
              <a:rPr dirty="0"/>
              <a:t>t is</a:t>
            </a:r>
            <a:r>
              <a:rPr spc="-5" dirty="0"/>
              <a:t> </a:t>
            </a:r>
            <a:r>
              <a:rPr spc="-30" dirty="0"/>
              <a:t>r</a:t>
            </a:r>
            <a:r>
              <a:rPr spc="-5" dirty="0"/>
              <a:t>eq</a:t>
            </a:r>
            <a:r>
              <a:rPr spc="-10" dirty="0"/>
              <a:t>u</a:t>
            </a:r>
            <a:r>
              <a:rPr dirty="0"/>
              <a:t>i</a:t>
            </a:r>
            <a:r>
              <a:rPr spc="-30" dirty="0"/>
              <a:t>r</a:t>
            </a:r>
            <a:r>
              <a:rPr spc="-5" dirty="0"/>
              <a:t>ed?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443355"/>
            <a:ext cx="8229600" cy="1231265"/>
          </a:xfrm>
          <a:custGeom>
            <a:avLst/>
            <a:gdLst/>
            <a:ahLst/>
            <a:cxnLst/>
            <a:rect l="l" t="t" r="r" b="b"/>
            <a:pathLst>
              <a:path w="8229600" h="1231264">
                <a:moveTo>
                  <a:pt x="8024495" y="0"/>
                </a:moveTo>
                <a:lnTo>
                  <a:pt x="205117" y="0"/>
                </a:lnTo>
                <a:lnTo>
                  <a:pt x="188294" y="679"/>
                </a:lnTo>
                <a:lnTo>
                  <a:pt x="140284" y="10455"/>
                </a:lnTo>
                <a:lnTo>
                  <a:pt x="97070" y="30727"/>
                </a:lnTo>
                <a:lnTo>
                  <a:pt x="60077" y="60070"/>
                </a:lnTo>
                <a:lnTo>
                  <a:pt x="30731" y="97061"/>
                </a:lnTo>
                <a:lnTo>
                  <a:pt x="10456" y="140273"/>
                </a:lnTo>
                <a:lnTo>
                  <a:pt x="679" y="188282"/>
                </a:lnTo>
                <a:lnTo>
                  <a:pt x="0" y="205105"/>
                </a:lnTo>
                <a:lnTo>
                  <a:pt x="0" y="1025652"/>
                </a:lnTo>
                <a:lnTo>
                  <a:pt x="5961" y="1074943"/>
                </a:lnTo>
                <a:lnTo>
                  <a:pt x="22894" y="1119912"/>
                </a:lnTo>
                <a:lnTo>
                  <a:pt x="49375" y="1159135"/>
                </a:lnTo>
                <a:lnTo>
                  <a:pt x="83977" y="1191185"/>
                </a:lnTo>
                <a:lnTo>
                  <a:pt x="125276" y="1214639"/>
                </a:lnTo>
                <a:lnTo>
                  <a:pt x="171846" y="1228072"/>
                </a:lnTo>
                <a:lnTo>
                  <a:pt x="205117" y="1230757"/>
                </a:lnTo>
                <a:lnTo>
                  <a:pt x="8024495" y="1230757"/>
                </a:lnTo>
                <a:lnTo>
                  <a:pt x="8073786" y="1224796"/>
                </a:lnTo>
                <a:lnTo>
                  <a:pt x="8118755" y="1207864"/>
                </a:lnTo>
                <a:lnTo>
                  <a:pt x="8157978" y="1181387"/>
                </a:lnTo>
                <a:lnTo>
                  <a:pt x="8190028" y="1146787"/>
                </a:lnTo>
                <a:lnTo>
                  <a:pt x="8213482" y="1105491"/>
                </a:lnTo>
                <a:lnTo>
                  <a:pt x="8226915" y="1058922"/>
                </a:lnTo>
                <a:lnTo>
                  <a:pt x="8229600" y="1025652"/>
                </a:lnTo>
                <a:lnTo>
                  <a:pt x="8229600" y="205105"/>
                </a:lnTo>
                <a:lnTo>
                  <a:pt x="8223639" y="155813"/>
                </a:lnTo>
                <a:lnTo>
                  <a:pt x="8206707" y="110844"/>
                </a:lnTo>
                <a:lnTo>
                  <a:pt x="8180230" y="71621"/>
                </a:lnTo>
                <a:lnTo>
                  <a:pt x="8145630" y="39571"/>
                </a:lnTo>
                <a:lnTo>
                  <a:pt x="8104334" y="16117"/>
                </a:lnTo>
                <a:lnTo>
                  <a:pt x="8057765" y="2684"/>
                </a:lnTo>
                <a:lnTo>
                  <a:pt x="8024495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2737485"/>
            <a:ext cx="8229600" cy="1230630"/>
          </a:xfrm>
          <a:custGeom>
            <a:avLst/>
            <a:gdLst/>
            <a:ahLst/>
            <a:cxnLst/>
            <a:rect l="l" t="t" r="r" b="b"/>
            <a:pathLst>
              <a:path w="8229600" h="1230629">
                <a:moveTo>
                  <a:pt x="8024495" y="0"/>
                </a:moveTo>
                <a:lnTo>
                  <a:pt x="205117" y="0"/>
                </a:lnTo>
                <a:lnTo>
                  <a:pt x="188294" y="679"/>
                </a:lnTo>
                <a:lnTo>
                  <a:pt x="140284" y="10455"/>
                </a:lnTo>
                <a:lnTo>
                  <a:pt x="97070" y="30727"/>
                </a:lnTo>
                <a:lnTo>
                  <a:pt x="60077" y="60071"/>
                </a:lnTo>
                <a:lnTo>
                  <a:pt x="30731" y="97061"/>
                </a:lnTo>
                <a:lnTo>
                  <a:pt x="10456" y="140273"/>
                </a:lnTo>
                <a:lnTo>
                  <a:pt x="679" y="188282"/>
                </a:lnTo>
                <a:lnTo>
                  <a:pt x="0" y="205104"/>
                </a:lnTo>
                <a:lnTo>
                  <a:pt x="0" y="1025525"/>
                </a:lnTo>
                <a:lnTo>
                  <a:pt x="5961" y="1074816"/>
                </a:lnTo>
                <a:lnTo>
                  <a:pt x="22894" y="1119785"/>
                </a:lnTo>
                <a:lnTo>
                  <a:pt x="49375" y="1159008"/>
                </a:lnTo>
                <a:lnTo>
                  <a:pt x="83977" y="1191058"/>
                </a:lnTo>
                <a:lnTo>
                  <a:pt x="125276" y="1214512"/>
                </a:lnTo>
                <a:lnTo>
                  <a:pt x="171846" y="1227945"/>
                </a:lnTo>
                <a:lnTo>
                  <a:pt x="205117" y="1230629"/>
                </a:lnTo>
                <a:lnTo>
                  <a:pt x="8024495" y="1230629"/>
                </a:lnTo>
                <a:lnTo>
                  <a:pt x="8073786" y="1224669"/>
                </a:lnTo>
                <a:lnTo>
                  <a:pt x="8118755" y="1207737"/>
                </a:lnTo>
                <a:lnTo>
                  <a:pt x="8157978" y="1181260"/>
                </a:lnTo>
                <a:lnTo>
                  <a:pt x="8190028" y="1146660"/>
                </a:lnTo>
                <a:lnTo>
                  <a:pt x="8213482" y="1105364"/>
                </a:lnTo>
                <a:lnTo>
                  <a:pt x="8226915" y="1058795"/>
                </a:lnTo>
                <a:lnTo>
                  <a:pt x="8229600" y="1025525"/>
                </a:lnTo>
                <a:lnTo>
                  <a:pt x="8229600" y="205104"/>
                </a:lnTo>
                <a:lnTo>
                  <a:pt x="8223639" y="155813"/>
                </a:lnTo>
                <a:lnTo>
                  <a:pt x="8206707" y="110844"/>
                </a:lnTo>
                <a:lnTo>
                  <a:pt x="8180230" y="71621"/>
                </a:lnTo>
                <a:lnTo>
                  <a:pt x="8145630" y="39571"/>
                </a:lnTo>
                <a:lnTo>
                  <a:pt x="8104334" y="16117"/>
                </a:lnTo>
                <a:lnTo>
                  <a:pt x="8057765" y="2684"/>
                </a:lnTo>
                <a:lnTo>
                  <a:pt x="8024495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4031488"/>
            <a:ext cx="8229600" cy="1231265"/>
          </a:xfrm>
          <a:custGeom>
            <a:avLst/>
            <a:gdLst/>
            <a:ahLst/>
            <a:cxnLst/>
            <a:rect l="l" t="t" r="r" b="b"/>
            <a:pathLst>
              <a:path w="8229600" h="1231264">
                <a:moveTo>
                  <a:pt x="8024495" y="0"/>
                </a:moveTo>
                <a:lnTo>
                  <a:pt x="205117" y="0"/>
                </a:lnTo>
                <a:lnTo>
                  <a:pt x="188294" y="679"/>
                </a:lnTo>
                <a:lnTo>
                  <a:pt x="140284" y="10455"/>
                </a:lnTo>
                <a:lnTo>
                  <a:pt x="97070" y="30727"/>
                </a:lnTo>
                <a:lnTo>
                  <a:pt x="60077" y="60071"/>
                </a:lnTo>
                <a:lnTo>
                  <a:pt x="30731" y="97061"/>
                </a:lnTo>
                <a:lnTo>
                  <a:pt x="10456" y="140273"/>
                </a:lnTo>
                <a:lnTo>
                  <a:pt x="679" y="188282"/>
                </a:lnTo>
                <a:lnTo>
                  <a:pt x="0" y="205105"/>
                </a:lnTo>
                <a:lnTo>
                  <a:pt x="0" y="1025651"/>
                </a:lnTo>
                <a:lnTo>
                  <a:pt x="5961" y="1074943"/>
                </a:lnTo>
                <a:lnTo>
                  <a:pt x="22894" y="1119912"/>
                </a:lnTo>
                <a:lnTo>
                  <a:pt x="49375" y="1159135"/>
                </a:lnTo>
                <a:lnTo>
                  <a:pt x="83977" y="1191185"/>
                </a:lnTo>
                <a:lnTo>
                  <a:pt x="125276" y="1214639"/>
                </a:lnTo>
                <a:lnTo>
                  <a:pt x="171846" y="1228072"/>
                </a:lnTo>
                <a:lnTo>
                  <a:pt x="205117" y="1230757"/>
                </a:lnTo>
                <a:lnTo>
                  <a:pt x="8024495" y="1230757"/>
                </a:lnTo>
                <a:lnTo>
                  <a:pt x="8073786" y="1224796"/>
                </a:lnTo>
                <a:lnTo>
                  <a:pt x="8118755" y="1207864"/>
                </a:lnTo>
                <a:lnTo>
                  <a:pt x="8157978" y="1181387"/>
                </a:lnTo>
                <a:lnTo>
                  <a:pt x="8190028" y="1146787"/>
                </a:lnTo>
                <a:lnTo>
                  <a:pt x="8213482" y="1105491"/>
                </a:lnTo>
                <a:lnTo>
                  <a:pt x="8226915" y="1058922"/>
                </a:lnTo>
                <a:lnTo>
                  <a:pt x="8229600" y="1025651"/>
                </a:lnTo>
                <a:lnTo>
                  <a:pt x="8229600" y="205105"/>
                </a:lnTo>
                <a:lnTo>
                  <a:pt x="8223639" y="155813"/>
                </a:lnTo>
                <a:lnTo>
                  <a:pt x="8206707" y="110844"/>
                </a:lnTo>
                <a:lnTo>
                  <a:pt x="8180230" y="71621"/>
                </a:lnTo>
                <a:lnTo>
                  <a:pt x="8145630" y="39571"/>
                </a:lnTo>
                <a:lnTo>
                  <a:pt x="8104334" y="16117"/>
                </a:lnTo>
                <a:lnTo>
                  <a:pt x="8057765" y="2684"/>
                </a:lnTo>
                <a:lnTo>
                  <a:pt x="8024495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8365" y="1762125"/>
            <a:ext cx="7982584" cy="3201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34315">
              <a:lnSpc>
                <a:spcPts val="2420"/>
              </a:lnSpc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xpe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22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ablished</a:t>
            </a:r>
            <a:r>
              <a:rPr sz="2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elem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qua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tifiable,</a:t>
            </a:r>
            <a:r>
              <a:rPr sz="2200" b="1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able,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able?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080">
              <a:lnSpc>
                <a:spcPct val="91600"/>
              </a:lnSpc>
              <a:spcBef>
                <a:spcPts val="1565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Expe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22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spe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ific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learly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be done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manag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ague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ene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xpe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530"/>
              </a:lnSpc>
              <a:spcBef>
                <a:spcPts val="1395"/>
              </a:spcBef>
            </a:pP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Empl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2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30"/>
              </a:lnSpc>
            </a:pP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22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Fully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27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99614" y="157861"/>
            <a:ext cx="6917690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Is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-15" dirty="0">
                <a:latin typeface="Calibri"/>
                <a:cs typeface="Calibri"/>
              </a:rPr>
              <a:t>e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Fully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Succes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15" dirty="0">
                <a:latin typeface="Calibri"/>
                <a:cs typeface="Calibri"/>
              </a:rPr>
              <a:t>fu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per</a:t>
            </a:r>
            <a:r>
              <a:rPr sz="2200" b="1" spc="-55" dirty="0">
                <a:latin typeface="Calibri"/>
                <a:cs typeface="Calibri"/>
              </a:rPr>
              <a:t>f</a:t>
            </a:r>
            <a:r>
              <a:rPr sz="2200" b="1" spc="-15" dirty="0">
                <a:latin typeface="Calibri"/>
                <a:cs typeface="Calibri"/>
              </a:rPr>
              <a:t>orm</a:t>
            </a:r>
            <a:r>
              <a:rPr sz="2200" b="1" spc="-25" dirty="0">
                <a:latin typeface="Calibri"/>
                <a:cs typeface="Calibri"/>
              </a:rPr>
              <a:t>a</a:t>
            </a:r>
            <a:r>
              <a:rPr sz="2200" b="1" spc="-15" dirty="0">
                <a:latin typeface="Calibri"/>
                <a:cs typeface="Calibri"/>
              </a:rPr>
              <a:t>nce</a:t>
            </a:r>
            <a:r>
              <a:rPr sz="2200" b="1" spc="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-30" dirty="0">
                <a:latin typeface="Calibri"/>
                <a:cs typeface="Calibri"/>
              </a:rPr>
              <a:t>e</a:t>
            </a:r>
            <a:r>
              <a:rPr sz="2200" b="1" spc="-35" dirty="0">
                <a:latin typeface="Calibri"/>
                <a:cs typeface="Calibri"/>
              </a:rPr>
              <a:t>v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10" dirty="0">
                <a:latin typeface="Calibri"/>
                <a:cs typeface="Calibri"/>
              </a:rPr>
              <a:t>l</a:t>
            </a:r>
            <a:r>
              <a:rPr sz="2200" b="1" spc="1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clearly</a:t>
            </a:r>
            <a:r>
              <a:rPr sz="2200" b="1" spc="2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un</a:t>
            </a:r>
            <a:r>
              <a:rPr sz="2200" b="1" spc="-25" dirty="0">
                <a:latin typeface="Calibri"/>
                <a:cs typeface="Calibri"/>
              </a:rPr>
              <a:t>d</a:t>
            </a:r>
            <a:r>
              <a:rPr sz="2200" b="1" spc="-20" dirty="0">
                <a:latin typeface="Calibri"/>
                <a:cs typeface="Calibri"/>
              </a:rPr>
              <a:t>e</a:t>
            </a:r>
            <a:r>
              <a:rPr sz="2200" b="1" spc="-40" dirty="0">
                <a:latin typeface="Calibri"/>
                <a:cs typeface="Calibri"/>
              </a:rPr>
              <a:t>r</a:t>
            </a:r>
            <a:r>
              <a:rPr sz="2200" b="1" spc="-35" dirty="0">
                <a:latin typeface="Calibri"/>
                <a:cs typeface="Calibri"/>
              </a:rPr>
              <a:t>s</a:t>
            </a:r>
            <a:r>
              <a:rPr sz="2200" b="1" spc="-4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o</a:t>
            </a:r>
            <a:r>
              <a:rPr sz="2200" b="1" spc="-25" dirty="0">
                <a:latin typeface="Calibri"/>
                <a:cs typeface="Calibri"/>
              </a:rPr>
              <a:t>o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-5" dirty="0">
                <a:latin typeface="Calibri"/>
                <a:cs typeface="Calibri"/>
              </a:rPr>
              <a:t> </a:t>
            </a:r>
            <a:r>
              <a:rPr sz="2200" b="1" spc="-30" dirty="0">
                <a:latin typeface="Calibri"/>
                <a:cs typeface="Calibri"/>
              </a:rPr>
              <a:t>b</a:t>
            </a:r>
            <a:r>
              <a:rPr sz="2200" b="1" spc="-15" dirty="0">
                <a:latin typeface="Calibri"/>
                <a:cs typeface="Calibri"/>
              </a:rPr>
              <a:t>y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t</a:t>
            </a:r>
            <a:r>
              <a:rPr sz="2200" b="1" spc="-15" dirty="0">
                <a:latin typeface="Calibri"/>
                <a:cs typeface="Calibri"/>
              </a:rPr>
              <a:t>he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su</a:t>
            </a:r>
            <a:r>
              <a:rPr sz="2200" b="1" spc="-20" dirty="0">
                <a:latin typeface="Calibri"/>
                <a:cs typeface="Calibri"/>
              </a:rPr>
              <a:t>pe</a:t>
            </a:r>
            <a:r>
              <a:rPr sz="2200" b="1" spc="5" dirty="0">
                <a:latin typeface="Calibri"/>
                <a:cs typeface="Calibri"/>
              </a:rPr>
              <a:t>r</a:t>
            </a:r>
            <a:r>
              <a:rPr sz="2200" b="1" spc="-15" dirty="0">
                <a:latin typeface="Calibri"/>
                <a:cs typeface="Calibri"/>
              </a:rPr>
              <a:t>viso</a:t>
            </a:r>
            <a:r>
              <a:rPr sz="2200" b="1" spc="-10" dirty="0">
                <a:latin typeface="Calibri"/>
                <a:cs typeface="Calibri"/>
              </a:rPr>
              <a:t>r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a</a:t>
            </a:r>
            <a:r>
              <a:rPr sz="2200" b="1" spc="-25" dirty="0">
                <a:latin typeface="Calibri"/>
                <a:cs typeface="Calibri"/>
              </a:rPr>
              <a:t>n</a:t>
            </a:r>
            <a:r>
              <a:rPr sz="2200" b="1" spc="-15" dirty="0">
                <a:latin typeface="Calibri"/>
                <a:cs typeface="Calibri"/>
              </a:rPr>
              <a:t>d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empl</a:t>
            </a:r>
            <a:r>
              <a:rPr sz="2200" b="1" spc="-35" dirty="0">
                <a:latin typeface="Calibri"/>
                <a:cs typeface="Calibri"/>
              </a:rPr>
              <a:t>o</a:t>
            </a:r>
            <a:r>
              <a:rPr sz="2200" b="1" spc="-40" dirty="0">
                <a:latin typeface="Calibri"/>
                <a:cs typeface="Calibri"/>
              </a:rPr>
              <a:t>y</a:t>
            </a:r>
            <a:r>
              <a:rPr sz="2200" b="1" spc="-20" dirty="0">
                <a:latin typeface="Calibri"/>
                <a:cs typeface="Calibri"/>
              </a:rPr>
              <a:t>ee?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1096" y="969263"/>
            <a:ext cx="3371088" cy="4696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visin</a:t>
            </a:r>
            <a:r>
              <a:rPr dirty="0"/>
              <a:t>g</a:t>
            </a:r>
            <a:r>
              <a:rPr spc="-2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</a:p>
        </p:txBody>
      </p:sp>
      <p:sp>
        <p:nvSpPr>
          <p:cNvPr id="7" name="object 7"/>
          <p:cNvSpPr/>
          <p:nvPr/>
        </p:nvSpPr>
        <p:spPr>
          <a:xfrm>
            <a:off x="141731" y="1574291"/>
            <a:ext cx="5635752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2364" y="945896"/>
            <a:ext cx="5641340" cy="117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>
              <a:lnSpc>
                <a:spcPct val="100000"/>
              </a:lnSpc>
            </a:pPr>
            <a:r>
              <a:rPr sz="2400" b="1" spc="-15" dirty="0">
                <a:latin typeface="Calibri"/>
                <a:cs typeface="Calibri"/>
              </a:rPr>
              <a:t>A </a:t>
            </a:r>
            <a:r>
              <a:rPr sz="2400" b="1" spc="-20" dirty="0">
                <a:latin typeface="Calibri"/>
                <a:cs typeface="Calibri"/>
              </a:rPr>
              <a:t>chan</a:t>
            </a:r>
            <a:r>
              <a:rPr sz="2400" b="1" spc="-40" dirty="0">
                <a:latin typeface="Calibri"/>
                <a:cs typeface="Calibri"/>
              </a:rPr>
              <a:t>g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45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35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Pl</a:t>
            </a:r>
            <a:r>
              <a:rPr sz="2400" b="1" spc="-15" dirty="0">
                <a:latin typeface="Calibri"/>
                <a:cs typeface="Calibri"/>
              </a:rPr>
              <a:t>an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15" dirty="0">
                <a:latin typeface="Calibri"/>
                <a:cs typeface="Calibri"/>
              </a:rPr>
              <a:t>y </a:t>
            </a:r>
            <a:r>
              <a:rPr sz="2400" b="1" dirty="0">
                <a:latin typeface="Calibri"/>
                <a:cs typeface="Calibri"/>
              </a:rPr>
              <a:t>be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628005" algn="l"/>
              </a:tabLst>
            </a:pPr>
            <a:r>
              <a:rPr sz="2400" b="1" u="sng" spc="17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needed</a:t>
            </a:r>
            <a:r>
              <a:rPr sz="2400" b="1" u="sng" spc="-10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if</a:t>
            </a:r>
            <a:r>
              <a:rPr sz="2400" b="1" u="sng" spc="-15" dirty="0">
                <a:latin typeface="Calibri"/>
                <a:cs typeface="Calibri"/>
              </a:rPr>
              <a:t> </a:t>
            </a:r>
            <a:r>
              <a:rPr sz="2400" b="1" u="sng" dirty="0">
                <a:latin typeface="Calibri"/>
                <a:cs typeface="Calibri"/>
              </a:rPr>
              <a:t>t</a:t>
            </a:r>
            <a:r>
              <a:rPr sz="2400" b="1" u="sng" spc="-15" dirty="0">
                <a:latin typeface="Calibri"/>
                <a:cs typeface="Calibri"/>
              </a:rPr>
              <a:t>h</a:t>
            </a:r>
            <a:r>
              <a:rPr sz="2400" b="1" u="sng" spc="-5" dirty="0">
                <a:latin typeface="Calibri"/>
                <a:cs typeface="Calibri"/>
              </a:rPr>
              <a:t>e</a:t>
            </a:r>
            <a:r>
              <a:rPr sz="2400" b="1" u="sng" spc="-25" dirty="0">
                <a:latin typeface="Calibri"/>
                <a:cs typeface="Calibri"/>
              </a:rPr>
              <a:t>r</a:t>
            </a:r>
            <a:r>
              <a:rPr sz="2400" b="1" u="sng" spc="-5" dirty="0">
                <a:latin typeface="Calibri"/>
                <a:cs typeface="Calibri"/>
              </a:rPr>
              <a:t>e:</a:t>
            </a:r>
            <a:r>
              <a:rPr sz="2400" b="1" u="sng" dirty="0">
                <a:latin typeface="Calibri"/>
                <a:cs typeface="Calibri"/>
              </a:rPr>
              <a:t> 	</a:t>
            </a:r>
            <a:endParaRPr sz="240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th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ne</a:t>
            </a:r>
            <a:r>
              <a:rPr sz="1800" b="1" dirty="0">
                <a:latin typeface="Calibri"/>
                <a:cs typeface="Calibri"/>
              </a:rPr>
              <a:t>w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25" dirty="0">
                <a:latin typeface="Calibri"/>
                <a:cs typeface="Calibri"/>
              </a:rPr>
              <a:t>r</a:t>
            </a:r>
            <a:r>
              <a:rPr sz="1800" b="1" spc="-40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ani</a:t>
            </a:r>
            <a:r>
              <a:rPr sz="1800" b="1" spc="-25" dirty="0">
                <a:latin typeface="Calibri"/>
                <a:cs typeface="Calibri"/>
              </a:rPr>
              <a:t>za</a:t>
            </a:r>
            <a:r>
              <a:rPr sz="1800" b="1" spc="-10" dirty="0">
                <a:latin typeface="Calibri"/>
                <a:cs typeface="Calibri"/>
              </a:rPr>
              <a:t>tio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al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g</a:t>
            </a:r>
            <a:r>
              <a:rPr sz="1800" b="1" spc="-10" dirty="0">
                <a:latin typeface="Calibri"/>
                <a:cs typeface="Calibri"/>
              </a:rPr>
              <a:t>oals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40958" y="1344980"/>
            <a:ext cx="2334260" cy="1256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</a:pPr>
            <a:r>
              <a:rPr sz="2800" spc="30" dirty="0">
                <a:solidFill>
                  <a:srgbClr val="FFFFFF"/>
                </a:solidFill>
                <a:latin typeface="Wingdings"/>
                <a:cs typeface="Wingdings"/>
              </a:rPr>
              <a:t></a:t>
            </a: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Minimum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90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calenda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-6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40958" y="2617031"/>
            <a:ext cx="2546985" cy="991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moni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of a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ov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rma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0958" y="3958405"/>
            <a:ext cx="2420620" cy="1327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empl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sz="22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of n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2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rma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5" dirty="0">
                <a:solidFill>
                  <a:srgbClr val="FFFFFF"/>
                </a:solidFill>
                <a:latin typeface="Calibri"/>
                <a:cs typeface="Calibri"/>
              </a:rPr>
              <a:t>ce </a:t>
            </a:r>
            <a:r>
              <a:rPr sz="2200" b="1" spc="-20" dirty="0">
                <a:solidFill>
                  <a:srgbClr val="FFFFFF"/>
                </a:solidFill>
                <a:latin typeface="Calibri"/>
                <a:cs typeface="Calibri"/>
              </a:rPr>
              <a:t>eleme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6445" y="5810351"/>
            <a:ext cx="31591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Do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truct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140</a:t>
            </a:r>
            <a:r>
              <a:rPr sz="1800" spc="-5" dirty="0">
                <a:latin typeface="Calibri"/>
                <a:cs typeface="Calibri"/>
              </a:rPr>
              <a:t>0.</a:t>
            </a:r>
            <a:r>
              <a:rPr sz="1800" spc="5" dirty="0">
                <a:latin typeface="Calibri"/>
                <a:cs typeface="Calibri"/>
              </a:rPr>
              <a:t>2</a:t>
            </a:r>
            <a:r>
              <a:rPr sz="1800" spc="-10" dirty="0">
                <a:latin typeface="Calibri"/>
                <a:cs typeface="Calibri"/>
              </a:rPr>
              <a:t>5,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75" dirty="0">
                <a:latin typeface="Calibri"/>
                <a:cs typeface="Calibri"/>
              </a:rPr>
              <a:t>V</a:t>
            </a:r>
            <a:r>
              <a:rPr sz="1800" spc="-5" dirty="0">
                <a:latin typeface="Calibri"/>
                <a:cs typeface="Calibri"/>
              </a:rPr>
              <a:t>ol</a:t>
            </a:r>
            <a:r>
              <a:rPr sz="1800" dirty="0">
                <a:latin typeface="Calibri"/>
                <a:cs typeface="Calibri"/>
              </a:rPr>
              <a:t>. </a:t>
            </a:r>
            <a:r>
              <a:rPr sz="1800" spc="-10" dirty="0">
                <a:latin typeface="Calibri"/>
                <a:cs typeface="Calibri"/>
              </a:rPr>
              <a:t>431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1731" y="2342388"/>
            <a:ext cx="5635752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5064" y="2369057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747" y="0"/>
                </a:lnTo>
              </a:path>
            </a:pathLst>
          </a:custGeom>
          <a:ln w="9525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0893" y="2634614"/>
            <a:ext cx="45053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Is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 c</a:t>
            </a:r>
            <a:r>
              <a:rPr sz="1800" b="1" spc="-10" dirty="0">
                <a:latin typeface="Calibri"/>
                <a:cs typeface="Calibri"/>
              </a:rPr>
              <a:t>han</a:t>
            </a:r>
            <a:r>
              <a:rPr sz="1800" b="1" spc="-3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assig</a:t>
            </a:r>
            <a:r>
              <a:rPr sz="1800" b="1" spc="-5" dirty="0">
                <a:latin typeface="Calibri"/>
                <a:cs typeface="Calibri"/>
              </a:rPr>
              <a:t>nm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t(s),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position,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5" dirty="0">
                <a:latin typeface="Calibri"/>
                <a:cs typeface="Calibri"/>
              </a:rPr>
              <a:t> d</a:t>
            </a:r>
            <a:r>
              <a:rPr sz="1800" b="1" spc="-10" dirty="0">
                <a:latin typeface="Calibri"/>
                <a:cs typeface="Calibri"/>
              </a:rPr>
              <a:t>uties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1731" y="3110483"/>
            <a:ext cx="5635752" cy="944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064" y="3137154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747" y="0"/>
                </a:lnTo>
              </a:path>
            </a:pathLst>
          </a:custGeom>
          <a:ln w="9525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40893" y="3151632"/>
            <a:ext cx="503936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4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tsi</a:t>
            </a:r>
            <a:r>
              <a:rPr sz="1800" b="1" spc="5" dirty="0">
                <a:latin typeface="Calibri"/>
                <a:cs typeface="Calibri"/>
              </a:rPr>
              <a:t>d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15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l</a:t>
            </a:r>
            <a:r>
              <a:rPr sz="1800" b="1" spc="5" dirty="0">
                <a:latin typeface="Calibri"/>
                <a:cs typeface="Calibri"/>
              </a:rPr>
              <a:t>ue</a:t>
            </a:r>
            <a:r>
              <a:rPr sz="1800" b="1" dirty="0">
                <a:latin typeface="Calibri"/>
                <a:cs typeface="Calibri"/>
              </a:rPr>
              <a:t>nc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mpl</a:t>
            </a:r>
            <a:r>
              <a:rPr sz="1800" b="1" spc="-10" dirty="0">
                <a:latin typeface="Calibri"/>
                <a:cs typeface="Calibri"/>
              </a:rPr>
              <a:t>o</a:t>
            </a:r>
            <a:r>
              <a:rPr sz="1800" b="1" spc="-30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ee</a:t>
            </a:r>
            <a:r>
              <a:rPr sz="1800" b="1" spc="-95" dirty="0">
                <a:latin typeface="Calibri"/>
                <a:cs typeface="Calibri"/>
              </a:rPr>
              <a:t>’</a:t>
            </a:r>
            <a:r>
              <a:rPr sz="1800" b="1" dirty="0">
                <a:latin typeface="Calibri"/>
                <a:cs typeface="Calibri"/>
              </a:rPr>
              <a:t>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ont</a:t>
            </a:r>
            <a:r>
              <a:rPr sz="1800" b="1" spc="-35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ol </a:t>
            </a:r>
            <a:r>
              <a:rPr sz="1800" b="1" spc="-10" dirty="0">
                <a:latin typeface="Calibri"/>
                <a:cs typeface="Calibri"/>
              </a:rPr>
              <a:t>th</a:t>
            </a:r>
            <a:r>
              <a:rPr sz="1800" b="1" spc="-20" dirty="0">
                <a:latin typeface="Calibri"/>
                <a:cs typeface="Calibri"/>
              </a:rPr>
              <a:t>a</a:t>
            </a:r>
            <a:r>
              <a:rPr sz="1800" b="1" spc="-10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ma</a:t>
            </a:r>
            <a:r>
              <a:rPr sz="1800" b="1" spc="-50" dirty="0">
                <a:latin typeface="Calibri"/>
                <a:cs typeface="Calibri"/>
              </a:rPr>
              <a:t>k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original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ele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ts unach</a:t>
            </a:r>
            <a:r>
              <a:rPr sz="1800" b="1" dirty="0">
                <a:latin typeface="Calibri"/>
                <a:cs typeface="Calibri"/>
              </a:rPr>
              <a:t>ie</a:t>
            </a:r>
            <a:r>
              <a:rPr sz="1800" b="1" spc="-30" dirty="0">
                <a:latin typeface="Calibri"/>
                <a:cs typeface="Calibri"/>
              </a:rPr>
              <a:t>v</a:t>
            </a:r>
            <a:r>
              <a:rPr sz="1800" b="1" spc="-10" dirty="0">
                <a:latin typeface="Calibri"/>
                <a:cs typeface="Calibri"/>
              </a:rPr>
              <a:t>able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41731" y="3877055"/>
            <a:ext cx="5635752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85064" y="3905250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747" y="0"/>
                </a:lnTo>
              </a:path>
            </a:pathLst>
          </a:custGeom>
          <a:ln w="9525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0893" y="3919499"/>
            <a:ext cx="5190490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400"/>
              </a:lnSpc>
            </a:pPr>
            <a:r>
              <a:rPr sz="1800" b="1" dirty="0">
                <a:latin typeface="Calibri"/>
                <a:cs typeface="Calibri"/>
              </a:rPr>
              <a:t>Is a </a:t>
            </a:r>
            <a:r>
              <a:rPr sz="1800" b="1" spc="-5" dirty="0">
                <a:latin typeface="Calibri"/>
                <a:cs typeface="Calibri"/>
              </a:rPr>
              <a:t>cha</a:t>
            </a:r>
            <a:r>
              <a:rPr sz="1800" b="1" spc="5" dirty="0">
                <a:latin typeface="Calibri"/>
                <a:cs typeface="Calibri"/>
              </a:rPr>
              <a:t>n</a:t>
            </a:r>
            <a:r>
              <a:rPr sz="1800" b="1" spc="-30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 ass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spc="-5" dirty="0">
                <a:latin typeface="Calibri"/>
                <a:cs typeface="Calibri"/>
              </a:rPr>
              <a:t>m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tions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abo</a:t>
            </a:r>
            <a:r>
              <a:rPr sz="1800" b="1" spc="5" dirty="0">
                <a:latin typeface="Calibri"/>
                <a:cs typeface="Calibri"/>
              </a:rPr>
              <a:t>u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wh</a:t>
            </a:r>
            <a:r>
              <a:rPr sz="1800" b="1" spc="-10" dirty="0">
                <a:latin typeface="Calibri"/>
                <a:cs typeface="Calibri"/>
              </a:rPr>
              <a:t>a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 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aso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ably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ach</a:t>
            </a:r>
            <a:r>
              <a:rPr sz="1800" b="1" dirty="0">
                <a:latin typeface="Calibri"/>
                <a:cs typeface="Calibri"/>
              </a:rPr>
              <a:t>ie</a:t>
            </a:r>
            <a:r>
              <a:rPr sz="1800" b="1" spc="-20" dirty="0">
                <a:latin typeface="Calibri"/>
                <a:cs typeface="Calibri"/>
              </a:rPr>
              <a:t>v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du</a:t>
            </a:r>
            <a:r>
              <a:rPr sz="1800" b="1" spc="-15" dirty="0">
                <a:latin typeface="Calibri"/>
                <a:cs typeface="Calibri"/>
              </a:rPr>
              <a:t>rin</a:t>
            </a:r>
            <a:r>
              <a:rPr sz="1800" b="1" spc="-10" dirty="0">
                <a:latin typeface="Calibri"/>
                <a:cs typeface="Calibri"/>
              </a:rPr>
              <a:t>g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r</a:t>
            </a:r>
            <a:r>
              <a:rPr sz="1800" b="1" spc="-35" dirty="0">
                <a:latin typeface="Calibri"/>
                <a:cs typeface="Calibri"/>
              </a:rPr>
              <a:t>f</a:t>
            </a:r>
            <a:r>
              <a:rPr sz="1800" b="1" spc="-10" dirty="0">
                <a:latin typeface="Calibri"/>
                <a:cs typeface="Calibri"/>
              </a:rPr>
              <a:t>orman</a:t>
            </a:r>
            <a:r>
              <a:rPr sz="1800" b="1" spc="-5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</a:t>
            </a:r>
            <a:r>
              <a:rPr sz="1800" b="1" spc="-5" dirty="0">
                <a:latin typeface="Calibri"/>
                <a:cs typeface="Calibri"/>
              </a:rPr>
              <a:t>p</a:t>
            </a:r>
            <a:r>
              <a:rPr sz="1800" b="1" spc="-45" dirty="0">
                <a:latin typeface="Calibri"/>
                <a:cs typeface="Calibri"/>
              </a:rPr>
              <a:t>r</a:t>
            </a:r>
            <a:r>
              <a:rPr sz="1800" b="1" spc="-10" dirty="0">
                <a:latin typeface="Calibri"/>
                <a:cs typeface="Calibri"/>
              </a:rPr>
              <a:t>aisal</a:t>
            </a:r>
            <a:r>
              <a:rPr sz="1800" b="1" spc="-5" dirty="0">
                <a:latin typeface="Calibri"/>
                <a:cs typeface="Calibri"/>
              </a:rPr>
              <a:t> c</a:t>
            </a:r>
            <a:r>
              <a:rPr sz="1800" b="1" spc="-25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1731" y="4645152"/>
            <a:ext cx="5635752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5064" y="4673346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747" y="0"/>
                </a:lnTo>
              </a:path>
            </a:pathLst>
          </a:custGeom>
          <a:ln w="9525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40893" y="4939284"/>
            <a:ext cx="17316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5" dirty="0">
                <a:latin typeface="Calibri"/>
                <a:cs typeface="Calibri"/>
              </a:rPr>
              <a:t>n</a:t>
            </a:r>
            <a:r>
              <a:rPr sz="1800" b="1" spc="-1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w</a:t>
            </a:r>
            <a:r>
              <a:rPr sz="1800" b="1" spc="-10" dirty="0">
                <a:latin typeface="Calibri"/>
                <a:cs typeface="Calibri"/>
              </a:rPr>
              <a:t> p</a:t>
            </a:r>
            <a:r>
              <a:rPr sz="1800" b="1" spc="-15" dirty="0">
                <a:latin typeface="Calibri"/>
                <a:cs typeface="Calibri"/>
              </a:rPr>
              <a:t>rioriti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1731" y="5413247"/>
            <a:ext cx="5635752" cy="96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064" y="5441315"/>
            <a:ext cx="5549900" cy="0"/>
          </a:xfrm>
          <a:custGeom>
            <a:avLst/>
            <a:gdLst/>
            <a:ahLst/>
            <a:cxnLst/>
            <a:rect l="l" t="t" r="r" b="b"/>
            <a:pathLst>
              <a:path w="5549900">
                <a:moveTo>
                  <a:pt x="0" y="0"/>
                </a:moveTo>
                <a:lnTo>
                  <a:pt x="5549747" y="0"/>
                </a:lnTo>
              </a:path>
            </a:pathLst>
          </a:custGeom>
          <a:ln w="9525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40893" y="5707634"/>
            <a:ext cx="300418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s</a:t>
            </a:r>
            <a:r>
              <a:rPr sz="1800" b="1" spc="-5" dirty="0">
                <a:latin typeface="Calibri"/>
                <a:cs typeface="Calibri"/>
              </a:rPr>
              <a:t>h</a:t>
            </a:r>
            <a:r>
              <a:rPr sz="1800" b="1" spc="-10" dirty="0">
                <a:latin typeface="Calibri"/>
                <a:cs typeface="Calibri"/>
              </a:rPr>
              <a:t>ifts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or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</a:t>
            </a:r>
            <a:r>
              <a:rPr sz="1800" b="1" spc="-10" dirty="0">
                <a:latin typeface="Calibri"/>
                <a:cs typeface="Calibri"/>
              </a:rPr>
              <a:t>han</a:t>
            </a:r>
            <a:r>
              <a:rPr sz="1800" b="1" spc="-3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s 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mis</a:t>
            </a:r>
            <a:r>
              <a:rPr sz="1800" b="1" spc="-5" dirty="0">
                <a:latin typeface="Calibri"/>
                <a:cs typeface="Calibri"/>
              </a:rPr>
              <a:t>s</a:t>
            </a:r>
            <a:r>
              <a:rPr sz="1800" b="1" spc="-10" dirty="0">
                <a:latin typeface="Calibri"/>
                <a:cs typeface="Calibri"/>
              </a:rPr>
              <a:t>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952" y="1392936"/>
            <a:ext cx="8353044" cy="1304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7952" y="2796539"/>
            <a:ext cx="8353044" cy="1304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7952" y="4253484"/>
            <a:ext cx="8353044" cy="1304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95376" y="1869694"/>
            <a:ext cx="7793990" cy="3360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Af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discussion(s),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nal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wri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tt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p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ts val="276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4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30" dirty="0">
                <a:solidFill>
                  <a:srgbClr val="FFFFFF"/>
                </a:solidFill>
                <a:latin typeface="Calibri"/>
                <a:cs typeface="Calibri"/>
              </a:rPr>
              <a:t>’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 impor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 th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 both the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vis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 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 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6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ot in ag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ts val="2640"/>
              </a:lnSpc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mu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muni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knowled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29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Fi</a:t>
            </a:r>
            <a:r>
              <a:rPr spc="-10" dirty="0"/>
              <a:t>n</a:t>
            </a:r>
            <a:r>
              <a:rPr dirty="0"/>
              <a:t>ali</a:t>
            </a:r>
            <a:r>
              <a:rPr spc="-50" dirty="0"/>
              <a:t>z</a:t>
            </a:r>
            <a:r>
              <a:rPr dirty="0"/>
              <a:t>e</a:t>
            </a:r>
            <a:r>
              <a:rPr spc="-1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97101"/>
            <a:ext cx="7987030" cy="3001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20" dirty="0">
                <a:latin typeface="Calibri"/>
                <a:cs typeface="Calibri"/>
              </a:rPr>
              <a:t>Upon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c</a:t>
            </a:r>
            <a:r>
              <a:rPr sz="2800" spc="-20" dirty="0">
                <a:latin typeface="Calibri"/>
                <a:cs typeface="Calibri"/>
              </a:rPr>
              <a:t>ompl</a:t>
            </a:r>
            <a:r>
              <a:rPr sz="2800" spc="-30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tion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0" dirty="0">
                <a:latin typeface="Calibri"/>
                <a:cs typeface="Calibri"/>
              </a:rPr>
              <a:t>f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this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</a:t>
            </a:r>
            <a:r>
              <a:rPr sz="2800" spc="-25" dirty="0">
                <a:latin typeface="Calibri"/>
                <a:cs typeface="Calibri"/>
              </a:rPr>
              <a:t>s</a:t>
            </a:r>
            <a:r>
              <a:rPr sz="2800" spc="-20" dirty="0">
                <a:latin typeface="Calibri"/>
                <a:cs typeface="Calibri"/>
              </a:rPr>
              <a:t>son</a:t>
            </a:r>
            <a:r>
              <a:rPr sz="2800" spc="-10" dirty="0">
                <a:latin typeface="Calibri"/>
                <a:cs typeface="Calibri"/>
              </a:rPr>
              <a:t>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60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wi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dirty="0">
                <a:latin typeface="Calibri"/>
                <a:cs typeface="Calibri"/>
              </a:rPr>
              <a:t>l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756285" marR="391795" lvl="1" indent="-286385">
              <a:lnSpc>
                <a:spcPct val="100000"/>
              </a:lnSpc>
              <a:spcBef>
                <a:spcPts val="2265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plan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ase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ess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ocess.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Expla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h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ork 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lues.</a:t>
            </a:r>
            <a:endParaRPr sz="2000">
              <a:latin typeface="Calibri"/>
              <a:cs typeface="Calibri"/>
            </a:endParaRPr>
          </a:p>
          <a:p>
            <a:pPr marL="756285" marR="5276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6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Describ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ool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ech</a:t>
            </a:r>
            <a:r>
              <a:rPr sz="2000" spc="-5" dirty="0">
                <a:latin typeface="Calibri"/>
                <a:cs typeface="Calibri"/>
              </a:rPr>
              <a:t>niq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use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finali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plan.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3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6863" y="1647444"/>
            <a:ext cx="2481072" cy="1577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6492" y="1773935"/>
            <a:ext cx="2030730" cy="1258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916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ul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ormanc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by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su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pe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visor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em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pl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08603" y="1652016"/>
            <a:ext cx="2391155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69919" y="2122932"/>
            <a:ext cx="1666875" cy="504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6385" marR="5080" indent="-274320">
              <a:lnSpc>
                <a:spcPts val="197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ds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ach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01867" y="1735835"/>
            <a:ext cx="2575560" cy="1469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72302" y="2331720"/>
            <a:ext cx="21316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6863" y="3229355"/>
            <a:ext cx="2391156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77848" y="3699890"/>
            <a:ext cx="1666875" cy="504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065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ds</a:t>
            </a:r>
            <a:endParaRPr sz="1800" dirty="0">
              <a:latin typeface="Calibri"/>
              <a:cs typeface="Calibri"/>
            </a:endParaRPr>
          </a:p>
          <a:p>
            <a:pPr marL="635" algn="ctr">
              <a:lnSpc>
                <a:spcPts val="2065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appl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94888" y="3247644"/>
            <a:ext cx="2389632" cy="14691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91305" y="3592093"/>
            <a:ext cx="1797050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4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Wil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empl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ees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wh</a:t>
            </a:r>
            <a:r>
              <a:rPr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eq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ui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843015" y="3268979"/>
            <a:ext cx="2493264" cy="14691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013450" y="3614546"/>
            <a:ext cx="2049145" cy="755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1400"/>
              </a:lnSpc>
            </a:pP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ormance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elem</a:t>
            </a:r>
            <a:r>
              <a:rPr sz="1800" spc="-5" dirty="0" smtClean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r>
              <a:rPr sz="1800" spc="-2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adj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able?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84220" y="4786884"/>
            <a:ext cx="2391155" cy="14691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58666" y="5131815"/>
            <a:ext cx="1841500" cy="75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 algn="ctr">
              <a:lnSpc>
                <a:spcPct val="915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Can the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“Ful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y Suc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fu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”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Calibri"/>
                <a:cs typeface="Calibri"/>
              </a:rPr>
              <a:t>lev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sz="1800" spc="-1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 smtClean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surpa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d?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3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 </a:t>
            </a:r>
            <a:r>
              <a:rPr spc="-5" dirty="0"/>
              <a:t>Checkli</a:t>
            </a:r>
            <a:r>
              <a:rPr spc="-20" dirty="0"/>
              <a:t>s</a:t>
            </a:r>
            <a:r>
              <a:rPr dirty="0"/>
              <a:t>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30630" y="1105933"/>
            <a:ext cx="5662930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5" dirty="0" smtClean="0">
                <a:latin typeface="Calibri"/>
                <a:cs typeface="Calibri"/>
              </a:rPr>
              <a:t>When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20" dirty="0" smtClean="0">
                <a:latin typeface="Calibri"/>
                <a:cs typeface="Calibri"/>
              </a:rPr>
              <a:t>de</a:t>
            </a:r>
            <a:r>
              <a:rPr sz="2400" spc="-50" dirty="0" smtClean="0">
                <a:latin typeface="Calibri"/>
                <a:cs typeface="Calibri"/>
              </a:rPr>
              <a:t>v</a:t>
            </a:r>
            <a:r>
              <a:rPr sz="2400" dirty="0" smtClean="0">
                <a:latin typeface="Calibri"/>
                <a:cs typeface="Calibri"/>
              </a:rPr>
              <a:t>eloping</a:t>
            </a:r>
            <a:r>
              <a:rPr sz="2400" spc="-10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a </a:t>
            </a:r>
            <a:r>
              <a:rPr sz="2400" spc="-20" dirty="0" smtClean="0">
                <a:latin typeface="Calibri"/>
                <a:cs typeface="Calibri"/>
              </a:rPr>
              <a:t>per</a:t>
            </a:r>
            <a:r>
              <a:rPr sz="2400" spc="-50" dirty="0" smtClean="0">
                <a:latin typeface="Calibri"/>
                <a:cs typeface="Calibri"/>
              </a:rPr>
              <a:t>f</a:t>
            </a:r>
            <a:r>
              <a:rPr sz="2400" spc="-20" dirty="0" smtClean="0">
                <a:latin typeface="Calibri"/>
                <a:cs typeface="Calibri"/>
              </a:rPr>
              <a:t>ormanc</a:t>
            </a:r>
            <a:r>
              <a:rPr sz="2400" spc="-15" dirty="0" smtClean="0">
                <a:latin typeface="Calibri"/>
                <a:cs typeface="Calibri"/>
              </a:rPr>
              <a:t>e</a:t>
            </a:r>
            <a:r>
              <a:rPr sz="2400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plan</a:t>
            </a:r>
            <a:r>
              <a:rPr sz="2400" dirty="0" smtClean="0">
                <a:latin typeface="Calibri"/>
                <a:cs typeface="Calibri"/>
              </a:rPr>
              <a:t>,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10" dirty="0" smtClean="0">
                <a:latin typeface="Calibri"/>
                <a:cs typeface="Calibri"/>
              </a:rPr>
              <a:t>ask: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1463802"/>
            <a:ext cx="8229600" cy="1217295"/>
          </a:xfrm>
          <a:custGeom>
            <a:avLst/>
            <a:gdLst/>
            <a:ahLst/>
            <a:cxnLst/>
            <a:rect l="l" t="t" r="r" b="b"/>
            <a:pathLst>
              <a:path w="8229600" h="1217295">
                <a:moveTo>
                  <a:pt x="8026781" y="0"/>
                </a:moveTo>
                <a:lnTo>
                  <a:pt x="202806" y="0"/>
                </a:lnTo>
                <a:lnTo>
                  <a:pt x="186172" y="672"/>
                </a:lnTo>
                <a:lnTo>
                  <a:pt x="138701" y="10339"/>
                </a:lnTo>
                <a:lnTo>
                  <a:pt x="95973" y="30386"/>
                </a:lnTo>
                <a:lnTo>
                  <a:pt x="59397" y="59404"/>
                </a:lnTo>
                <a:lnTo>
                  <a:pt x="30383" y="95982"/>
                </a:lnTo>
                <a:lnTo>
                  <a:pt x="10338" y="138712"/>
                </a:lnTo>
                <a:lnTo>
                  <a:pt x="672" y="186184"/>
                </a:lnTo>
                <a:lnTo>
                  <a:pt x="0" y="202819"/>
                </a:lnTo>
                <a:lnTo>
                  <a:pt x="0" y="1013968"/>
                </a:lnTo>
                <a:lnTo>
                  <a:pt x="5893" y="1062707"/>
                </a:lnTo>
                <a:lnTo>
                  <a:pt x="22635" y="1107175"/>
                </a:lnTo>
                <a:lnTo>
                  <a:pt x="48816" y="1145960"/>
                </a:lnTo>
                <a:lnTo>
                  <a:pt x="83028" y="1177654"/>
                </a:lnTo>
                <a:lnTo>
                  <a:pt x="123861" y="1200848"/>
                </a:lnTo>
                <a:lnTo>
                  <a:pt x="169908" y="1214132"/>
                </a:lnTo>
                <a:lnTo>
                  <a:pt x="202806" y="1216787"/>
                </a:lnTo>
                <a:lnTo>
                  <a:pt x="8026781" y="1216787"/>
                </a:lnTo>
                <a:lnTo>
                  <a:pt x="8075520" y="1210892"/>
                </a:lnTo>
                <a:lnTo>
                  <a:pt x="8119988" y="1194148"/>
                </a:lnTo>
                <a:lnTo>
                  <a:pt x="8158773" y="1167964"/>
                </a:lnTo>
                <a:lnTo>
                  <a:pt x="8190467" y="1133750"/>
                </a:lnTo>
                <a:lnTo>
                  <a:pt x="8213661" y="1092914"/>
                </a:lnTo>
                <a:lnTo>
                  <a:pt x="8226945" y="1046866"/>
                </a:lnTo>
                <a:lnTo>
                  <a:pt x="8229600" y="1013968"/>
                </a:lnTo>
                <a:lnTo>
                  <a:pt x="8229600" y="202819"/>
                </a:lnTo>
                <a:lnTo>
                  <a:pt x="8223705" y="154079"/>
                </a:lnTo>
                <a:lnTo>
                  <a:pt x="8206961" y="109611"/>
                </a:lnTo>
                <a:lnTo>
                  <a:pt x="8180777" y="70826"/>
                </a:lnTo>
                <a:lnTo>
                  <a:pt x="8146563" y="39132"/>
                </a:lnTo>
                <a:lnTo>
                  <a:pt x="8105727" y="15938"/>
                </a:lnTo>
                <a:lnTo>
                  <a:pt x="8059679" y="2654"/>
                </a:lnTo>
                <a:lnTo>
                  <a:pt x="802678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6018" y="1698650"/>
            <a:ext cx="7541895" cy="277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7960" algn="ctr">
              <a:lnSpc>
                <a:spcPts val="3215"/>
              </a:lnSpc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Usi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orma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checkl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i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ng</a:t>
            </a:r>
            <a:endParaRPr sz="2800">
              <a:latin typeface="Calibri"/>
              <a:cs typeface="Calibri"/>
            </a:endParaRPr>
          </a:p>
          <a:p>
            <a:pPr marL="189230" algn="ctr">
              <a:lnSpc>
                <a:spcPts val="3215"/>
              </a:lnSpc>
            </a:pP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emp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ees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or: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Calibri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25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unde</a:t>
            </a:r>
            <a:r>
              <a:rPr sz="2400" spc="-30" dirty="0">
                <a:latin typeface="Calibri"/>
                <a:cs typeface="Calibri"/>
              </a:rPr>
              <a:t>rs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Calibri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unde</a:t>
            </a:r>
            <a:r>
              <a:rPr sz="2400" spc="-30" dirty="0">
                <a:latin typeface="Calibri"/>
                <a:cs typeface="Calibri"/>
              </a:rPr>
              <a:t>rs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minol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gy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35"/>
              </a:spcBef>
              <a:buFont typeface="Calibri"/>
              <a:buChar char="•"/>
              <a:tabLst>
                <a:tab pos="241300" algn="l"/>
              </a:tabLst>
            </a:pPr>
            <a:r>
              <a:rPr sz="2400" dirty="0">
                <a:latin typeface="Calibri"/>
                <a:cs typeface="Calibri"/>
              </a:rPr>
              <a:t>An</a:t>
            </a:r>
            <a:r>
              <a:rPr sz="2400" spc="-5" dirty="0">
                <a:latin typeface="Calibri"/>
                <a:cs typeface="Calibri"/>
              </a:rPr>
              <a:t> unde</a:t>
            </a:r>
            <a:r>
              <a:rPr sz="2400" spc="-30" dirty="0">
                <a:latin typeface="Calibri"/>
                <a:cs typeface="Calibri"/>
              </a:rPr>
              <a:t>rs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per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will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45"/>
              </a:spcBef>
              <a:buFont typeface="Calibri"/>
              <a:buChar char="•"/>
              <a:tabLst>
                <a:tab pos="241300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tru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in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31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Ben</a:t>
            </a:r>
            <a:r>
              <a:rPr spc="-20" dirty="0"/>
              <a:t>e</a:t>
            </a:r>
            <a:r>
              <a:rPr spc="-5" dirty="0"/>
              <a:t>fi</a:t>
            </a:r>
            <a:r>
              <a:rPr spc="-10" dirty="0"/>
              <a:t>t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t</a:t>
            </a:r>
            <a:r>
              <a:rPr spc="-15" dirty="0"/>
              <a:t>h</a:t>
            </a:r>
            <a:r>
              <a:rPr dirty="0"/>
              <a:t>e</a:t>
            </a:r>
            <a:r>
              <a:rPr spc="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  <a:r>
              <a:rPr spc="-10" dirty="0"/>
              <a:t> </a:t>
            </a:r>
            <a:r>
              <a:rPr spc="-5" dirty="0"/>
              <a:t>Checkli</a:t>
            </a:r>
            <a:r>
              <a:rPr spc="-25" dirty="0"/>
              <a:t>s</a:t>
            </a:r>
            <a:r>
              <a:rPr dirty="0"/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2429" y="2857880"/>
            <a:ext cx="5819013" cy="3314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290591"/>
            <a:ext cx="7883525" cy="195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20" dirty="0">
                <a:latin typeface="Calibri"/>
                <a:cs typeface="Calibri"/>
              </a:rPr>
              <a:t>Us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che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kli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iew 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</a:p>
          <a:p>
            <a:pPr marL="355600">
              <a:lnSpc>
                <a:spcPct val="100000"/>
              </a:lnSpc>
            </a:pP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p and</a:t>
            </a:r>
            <a:r>
              <a:rPr sz="2400" spc="-5" dirty="0">
                <a:latin typeface="Calibri"/>
                <a:cs typeface="Calibri"/>
              </a:rPr>
              <a:t> h</a:t>
            </a:r>
            <a:r>
              <a:rPr sz="2400" spc="-40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partn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indepe</a:t>
            </a:r>
            <a:r>
              <a:rPr sz="2400" spc="-5" dirty="0">
                <a:latin typeface="Calibri"/>
                <a:cs typeface="Calibri"/>
              </a:rPr>
              <a:t>nde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tly </a:t>
            </a:r>
            <a:r>
              <a:rPr sz="2400" spc="-5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alid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SM</a:t>
            </a:r>
            <a:r>
              <a:rPr sz="2400" spc="5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6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he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kli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10" dirty="0">
                <a:latin typeface="Calibri"/>
                <a:cs typeface="Calibri"/>
              </a:rPr>
              <a:t>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epa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sha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 the class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32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E</a:t>
            </a:r>
            <a:r>
              <a:rPr spc="-60" dirty="0"/>
              <a:t>x</a:t>
            </a:r>
            <a:r>
              <a:rPr spc="-5" dirty="0"/>
              <a:t>e</a:t>
            </a:r>
            <a:r>
              <a:rPr spc="-35" dirty="0"/>
              <a:t>r</a:t>
            </a:r>
            <a:r>
              <a:rPr spc="-5" dirty="0"/>
              <a:t>cise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A</a:t>
            </a:r>
            <a:r>
              <a:rPr spc="-10" dirty="0"/>
              <a:t>p</a:t>
            </a:r>
            <a:r>
              <a:rPr dirty="0"/>
              <a:t>p</a:t>
            </a:r>
            <a:r>
              <a:rPr spc="-10" dirty="0"/>
              <a:t>l</a:t>
            </a:r>
            <a:r>
              <a:rPr dirty="0"/>
              <a:t>yi</a:t>
            </a:r>
            <a:r>
              <a:rPr spc="-10" dirty="0"/>
              <a:t>n</a:t>
            </a:r>
            <a:r>
              <a:rPr dirty="0"/>
              <a:t>g </a:t>
            </a:r>
            <a:r>
              <a:rPr spc="-10" dirty="0"/>
              <a:t>t</a:t>
            </a:r>
            <a:r>
              <a:rPr dirty="0"/>
              <a:t>he</a:t>
            </a:r>
            <a:r>
              <a:rPr spc="-5" dirty="0"/>
              <a:t> </a:t>
            </a:r>
            <a:r>
              <a:rPr spc="-40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20" dirty="0"/>
              <a:t> </a:t>
            </a: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  <a:r>
              <a:rPr spc="-10" dirty="0"/>
              <a:t> </a:t>
            </a:r>
            <a:r>
              <a:rPr spc="-5" dirty="0"/>
              <a:t>Checkli</a:t>
            </a:r>
            <a:r>
              <a:rPr spc="-25" dirty="0"/>
              <a:t>s</a:t>
            </a:r>
            <a:r>
              <a:rPr dirty="0"/>
              <a:t>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20" dirty="0"/>
              <a:t>Pl</a:t>
            </a:r>
            <a:r>
              <a:rPr spc="-15" dirty="0"/>
              <a:t>an</a:t>
            </a:r>
            <a:r>
              <a:rPr spc="-25" dirty="0"/>
              <a:t>n</a:t>
            </a:r>
            <a:r>
              <a:rPr spc="-10" dirty="0"/>
              <a:t>i</a:t>
            </a:r>
            <a:r>
              <a:rPr spc="-25" dirty="0"/>
              <a:t>n</a:t>
            </a:r>
            <a:r>
              <a:rPr dirty="0"/>
              <a:t>g</a:t>
            </a:r>
            <a:r>
              <a:rPr spc="5" dirty="0"/>
              <a:t> </a:t>
            </a:r>
            <a:r>
              <a:rPr spc="-10" dirty="0"/>
              <a:t>t</a:t>
            </a:r>
            <a:r>
              <a:rPr spc="-25" dirty="0"/>
              <a:t>h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Meet</a:t>
            </a:r>
            <a:r>
              <a:rPr spc="-10" dirty="0"/>
              <a:t>i</a:t>
            </a:r>
            <a:r>
              <a:rPr spc="-15" dirty="0"/>
              <a:t>ng</a:t>
            </a:r>
            <a:r>
              <a:rPr spc="-5" dirty="0"/>
              <a:t> </a:t>
            </a:r>
            <a:r>
              <a:rPr spc="-10" dirty="0"/>
              <a:t>Wi</a:t>
            </a:r>
            <a:r>
              <a:rPr spc="-20" dirty="0"/>
              <a:t>t</a:t>
            </a:r>
            <a:r>
              <a:rPr spc="-15" dirty="0"/>
              <a:t>h</a:t>
            </a:r>
            <a:r>
              <a:rPr dirty="0"/>
              <a:t> </a:t>
            </a:r>
            <a:r>
              <a:rPr spc="-15" dirty="0"/>
              <a:t>the</a:t>
            </a:r>
            <a:r>
              <a:rPr dirty="0"/>
              <a:t> E</a:t>
            </a:r>
            <a:r>
              <a:rPr spc="5" dirty="0"/>
              <a:t>m</a:t>
            </a:r>
            <a:r>
              <a:rPr spc="-15" dirty="0"/>
              <a:t>p</a:t>
            </a:r>
            <a:r>
              <a:rPr spc="-20" dirty="0"/>
              <a:t>lo</a:t>
            </a:r>
            <a:r>
              <a:rPr spc="-40" dirty="0"/>
              <a:t>y</a:t>
            </a:r>
            <a:r>
              <a:rPr spc="-5" dirty="0"/>
              <a:t>ee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1729637"/>
            <a:ext cx="3188970" cy="18122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Communi</a:t>
            </a:r>
            <a:r>
              <a:rPr sz="2400" spc="-25" dirty="0">
                <a:latin typeface="Calibri"/>
                <a:cs typeface="Calibri"/>
              </a:rPr>
              <a:t>cat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w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 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bac</a:t>
            </a:r>
            <a:r>
              <a:rPr sz="2400" dirty="0">
                <a:latin typeface="Calibri"/>
                <a:cs typeface="Calibri"/>
              </a:rPr>
              <a:t>k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nal 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spc="-5" dirty="0">
                <a:latin typeface="Calibri"/>
                <a:cs typeface="Calibri"/>
              </a:rPr>
              <a:t>oals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9740" y="3851546"/>
            <a:ext cx="28047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Ask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7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dba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2640" y="4235729"/>
            <a:ext cx="2111375" cy="1062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per</a:t>
            </a:r>
            <a:r>
              <a:rPr sz="2400" spc="-4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ormance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83584" y="1974469"/>
            <a:ext cx="1236980" cy="1237615"/>
          </a:xfrm>
          <a:custGeom>
            <a:avLst/>
            <a:gdLst/>
            <a:ahLst/>
            <a:cxnLst/>
            <a:rect l="l" t="t" r="r" b="b"/>
            <a:pathLst>
              <a:path w="1236979" h="1237614">
                <a:moveTo>
                  <a:pt x="618489" y="0"/>
                </a:moveTo>
                <a:lnTo>
                  <a:pt x="567757" y="2050"/>
                </a:lnTo>
                <a:lnTo>
                  <a:pt x="518156" y="8097"/>
                </a:lnTo>
                <a:lnTo>
                  <a:pt x="469844" y="17979"/>
                </a:lnTo>
                <a:lnTo>
                  <a:pt x="422981" y="31539"/>
                </a:lnTo>
                <a:lnTo>
                  <a:pt x="377725" y="48617"/>
                </a:lnTo>
                <a:lnTo>
                  <a:pt x="334237" y="69053"/>
                </a:lnTo>
                <a:lnTo>
                  <a:pt x="292674" y="92688"/>
                </a:lnTo>
                <a:lnTo>
                  <a:pt x="253197" y="119363"/>
                </a:lnTo>
                <a:lnTo>
                  <a:pt x="215963" y="148919"/>
                </a:lnTo>
                <a:lnTo>
                  <a:pt x="181133" y="181197"/>
                </a:lnTo>
                <a:lnTo>
                  <a:pt x="148865" y="216036"/>
                </a:lnTo>
                <a:lnTo>
                  <a:pt x="119319" y="253279"/>
                </a:lnTo>
                <a:lnTo>
                  <a:pt x="92652" y="292766"/>
                </a:lnTo>
                <a:lnTo>
                  <a:pt x="69025" y="334336"/>
                </a:lnTo>
                <a:lnTo>
                  <a:pt x="48597" y="377832"/>
                </a:lnTo>
                <a:lnTo>
                  <a:pt x="31526" y="423094"/>
                </a:lnTo>
                <a:lnTo>
                  <a:pt x="17972" y="469963"/>
                </a:lnTo>
                <a:lnTo>
                  <a:pt x="8093" y="518279"/>
                </a:lnTo>
                <a:lnTo>
                  <a:pt x="2049" y="567883"/>
                </a:lnTo>
                <a:lnTo>
                  <a:pt x="0" y="618616"/>
                </a:lnTo>
                <a:lnTo>
                  <a:pt x="2049" y="669332"/>
                </a:lnTo>
                <a:lnTo>
                  <a:pt x="8093" y="718919"/>
                </a:lnTo>
                <a:lnTo>
                  <a:pt x="17972" y="767221"/>
                </a:lnTo>
                <a:lnTo>
                  <a:pt x="31526" y="814077"/>
                </a:lnTo>
                <a:lnTo>
                  <a:pt x="48597" y="859327"/>
                </a:lnTo>
                <a:lnTo>
                  <a:pt x="69025" y="902813"/>
                </a:lnTo>
                <a:lnTo>
                  <a:pt x="92652" y="944375"/>
                </a:lnTo>
                <a:lnTo>
                  <a:pt x="119319" y="983854"/>
                </a:lnTo>
                <a:lnTo>
                  <a:pt x="148865" y="1021091"/>
                </a:lnTo>
                <a:lnTo>
                  <a:pt x="181133" y="1055925"/>
                </a:lnTo>
                <a:lnTo>
                  <a:pt x="215963" y="1088198"/>
                </a:lnTo>
                <a:lnTo>
                  <a:pt x="253197" y="1117751"/>
                </a:lnTo>
                <a:lnTo>
                  <a:pt x="292674" y="1144423"/>
                </a:lnTo>
                <a:lnTo>
                  <a:pt x="334237" y="1168057"/>
                </a:lnTo>
                <a:lnTo>
                  <a:pt x="377725" y="1188491"/>
                </a:lnTo>
                <a:lnTo>
                  <a:pt x="422981" y="1205568"/>
                </a:lnTo>
                <a:lnTo>
                  <a:pt x="469844" y="1219127"/>
                </a:lnTo>
                <a:lnTo>
                  <a:pt x="518156" y="1229009"/>
                </a:lnTo>
                <a:lnTo>
                  <a:pt x="567757" y="1235056"/>
                </a:lnTo>
                <a:lnTo>
                  <a:pt x="618489" y="1237106"/>
                </a:lnTo>
                <a:lnTo>
                  <a:pt x="669222" y="1235056"/>
                </a:lnTo>
                <a:lnTo>
                  <a:pt x="718823" y="1229009"/>
                </a:lnTo>
                <a:lnTo>
                  <a:pt x="767135" y="1219127"/>
                </a:lnTo>
                <a:lnTo>
                  <a:pt x="813998" y="1205568"/>
                </a:lnTo>
                <a:lnTo>
                  <a:pt x="859254" y="1188491"/>
                </a:lnTo>
                <a:lnTo>
                  <a:pt x="902742" y="1168057"/>
                </a:lnTo>
                <a:lnTo>
                  <a:pt x="944305" y="1144423"/>
                </a:lnTo>
                <a:lnTo>
                  <a:pt x="983782" y="1117751"/>
                </a:lnTo>
                <a:lnTo>
                  <a:pt x="1021016" y="1088198"/>
                </a:lnTo>
                <a:lnTo>
                  <a:pt x="1055846" y="1055925"/>
                </a:lnTo>
                <a:lnTo>
                  <a:pt x="1088114" y="1021091"/>
                </a:lnTo>
                <a:lnTo>
                  <a:pt x="1117660" y="983854"/>
                </a:lnTo>
                <a:lnTo>
                  <a:pt x="1144327" y="944375"/>
                </a:lnTo>
                <a:lnTo>
                  <a:pt x="1167954" y="902813"/>
                </a:lnTo>
                <a:lnTo>
                  <a:pt x="1188382" y="859327"/>
                </a:lnTo>
                <a:lnTo>
                  <a:pt x="1205453" y="814077"/>
                </a:lnTo>
                <a:lnTo>
                  <a:pt x="1219007" y="767221"/>
                </a:lnTo>
                <a:lnTo>
                  <a:pt x="1228886" y="718919"/>
                </a:lnTo>
                <a:lnTo>
                  <a:pt x="1234930" y="669332"/>
                </a:lnTo>
                <a:lnTo>
                  <a:pt x="1236979" y="618616"/>
                </a:lnTo>
                <a:lnTo>
                  <a:pt x="1234930" y="567883"/>
                </a:lnTo>
                <a:lnTo>
                  <a:pt x="1228886" y="518279"/>
                </a:lnTo>
                <a:lnTo>
                  <a:pt x="1219007" y="469963"/>
                </a:lnTo>
                <a:lnTo>
                  <a:pt x="1205453" y="423094"/>
                </a:lnTo>
                <a:lnTo>
                  <a:pt x="1188382" y="377832"/>
                </a:lnTo>
                <a:lnTo>
                  <a:pt x="1167954" y="334336"/>
                </a:lnTo>
                <a:lnTo>
                  <a:pt x="1144327" y="292766"/>
                </a:lnTo>
                <a:lnTo>
                  <a:pt x="1117660" y="253279"/>
                </a:lnTo>
                <a:lnTo>
                  <a:pt x="1088114" y="216036"/>
                </a:lnTo>
                <a:lnTo>
                  <a:pt x="1055846" y="181197"/>
                </a:lnTo>
                <a:lnTo>
                  <a:pt x="1021016" y="148919"/>
                </a:lnTo>
                <a:lnTo>
                  <a:pt x="983782" y="119363"/>
                </a:lnTo>
                <a:lnTo>
                  <a:pt x="944305" y="92688"/>
                </a:lnTo>
                <a:lnTo>
                  <a:pt x="902742" y="69053"/>
                </a:lnTo>
                <a:lnTo>
                  <a:pt x="859254" y="48617"/>
                </a:lnTo>
                <a:lnTo>
                  <a:pt x="813998" y="31539"/>
                </a:lnTo>
                <a:lnTo>
                  <a:pt x="767135" y="17979"/>
                </a:lnTo>
                <a:lnTo>
                  <a:pt x="718823" y="8097"/>
                </a:lnTo>
                <a:lnTo>
                  <a:pt x="669222" y="2050"/>
                </a:lnTo>
                <a:lnTo>
                  <a:pt x="618489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979926" y="2425700"/>
            <a:ext cx="843280" cy="345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ts val="132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ce eleme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32351" y="3660775"/>
            <a:ext cx="139700" cy="148590"/>
          </a:xfrm>
          <a:custGeom>
            <a:avLst/>
            <a:gdLst/>
            <a:ahLst/>
            <a:cxnLst/>
            <a:rect l="l" t="t" r="r" b="b"/>
            <a:pathLst>
              <a:path w="139700" h="148589">
                <a:moveTo>
                  <a:pt x="139446" y="0"/>
                </a:moveTo>
                <a:lnTo>
                  <a:pt x="0" y="0"/>
                </a:lnTo>
                <a:lnTo>
                  <a:pt x="0" y="148081"/>
                </a:lnTo>
                <a:lnTo>
                  <a:pt x="139446" y="148081"/>
                </a:lnTo>
                <a:lnTo>
                  <a:pt x="13944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84141" y="3521328"/>
            <a:ext cx="436245" cy="139700"/>
          </a:xfrm>
          <a:custGeom>
            <a:avLst/>
            <a:gdLst/>
            <a:ahLst/>
            <a:cxnLst/>
            <a:rect l="l" t="t" r="r" b="b"/>
            <a:pathLst>
              <a:path w="436245" h="139700">
                <a:moveTo>
                  <a:pt x="435863" y="0"/>
                </a:moveTo>
                <a:lnTo>
                  <a:pt x="0" y="0"/>
                </a:lnTo>
                <a:lnTo>
                  <a:pt x="0" y="139446"/>
                </a:lnTo>
                <a:lnTo>
                  <a:pt x="435863" y="139446"/>
                </a:lnTo>
                <a:lnTo>
                  <a:pt x="435863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32351" y="3373120"/>
            <a:ext cx="139700" cy="148590"/>
          </a:xfrm>
          <a:custGeom>
            <a:avLst/>
            <a:gdLst/>
            <a:ahLst/>
            <a:cxnLst/>
            <a:rect l="l" t="t" r="r" b="b"/>
            <a:pathLst>
              <a:path w="139700" h="148589">
                <a:moveTo>
                  <a:pt x="139446" y="0"/>
                </a:moveTo>
                <a:lnTo>
                  <a:pt x="0" y="0"/>
                </a:lnTo>
                <a:lnTo>
                  <a:pt x="0" y="148208"/>
                </a:lnTo>
                <a:lnTo>
                  <a:pt x="139446" y="148208"/>
                </a:lnTo>
                <a:lnTo>
                  <a:pt x="13944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3584" y="3970528"/>
            <a:ext cx="1236980" cy="1236980"/>
          </a:xfrm>
          <a:custGeom>
            <a:avLst/>
            <a:gdLst/>
            <a:ahLst/>
            <a:cxnLst/>
            <a:rect l="l" t="t" r="r" b="b"/>
            <a:pathLst>
              <a:path w="1236979" h="1236979">
                <a:moveTo>
                  <a:pt x="618489" y="0"/>
                </a:moveTo>
                <a:lnTo>
                  <a:pt x="567757" y="2049"/>
                </a:lnTo>
                <a:lnTo>
                  <a:pt x="518156" y="8093"/>
                </a:lnTo>
                <a:lnTo>
                  <a:pt x="469844" y="17972"/>
                </a:lnTo>
                <a:lnTo>
                  <a:pt x="422981" y="31526"/>
                </a:lnTo>
                <a:lnTo>
                  <a:pt x="377725" y="48597"/>
                </a:lnTo>
                <a:lnTo>
                  <a:pt x="334237" y="69025"/>
                </a:lnTo>
                <a:lnTo>
                  <a:pt x="292674" y="92652"/>
                </a:lnTo>
                <a:lnTo>
                  <a:pt x="253197" y="119319"/>
                </a:lnTo>
                <a:lnTo>
                  <a:pt x="215963" y="148865"/>
                </a:lnTo>
                <a:lnTo>
                  <a:pt x="181133" y="181133"/>
                </a:lnTo>
                <a:lnTo>
                  <a:pt x="148865" y="215963"/>
                </a:lnTo>
                <a:lnTo>
                  <a:pt x="119319" y="253197"/>
                </a:lnTo>
                <a:lnTo>
                  <a:pt x="92652" y="292674"/>
                </a:lnTo>
                <a:lnTo>
                  <a:pt x="69025" y="334237"/>
                </a:lnTo>
                <a:lnTo>
                  <a:pt x="48597" y="377725"/>
                </a:lnTo>
                <a:lnTo>
                  <a:pt x="31526" y="422981"/>
                </a:lnTo>
                <a:lnTo>
                  <a:pt x="17972" y="469844"/>
                </a:lnTo>
                <a:lnTo>
                  <a:pt x="8093" y="518156"/>
                </a:lnTo>
                <a:lnTo>
                  <a:pt x="2049" y="567757"/>
                </a:lnTo>
                <a:lnTo>
                  <a:pt x="0" y="618490"/>
                </a:lnTo>
                <a:lnTo>
                  <a:pt x="2049" y="669222"/>
                </a:lnTo>
                <a:lnTo>
                  <a:pt x="8093" y="718823"/>
                </a:lnTo>
                <a:lnTo>
                  <a:pt x="17972" y="767135"/>
                </a:lnTo>
                <a:lnTo>
                  <a:pt x="31526" y="813998"/>
                </a:lnTo>
                <a:lnTo>
                  <a:pt x="48597" y="859254"/>
                </a:lnTo>
                <a:lnTo>
                  <a:pt x="69025" y="902742"/>
                </a:lnTo>
                <a:lnTo>
                  <a:pt x="92652" y="944305"/>
                </a:lnTo>
                <a:lnTo>
                  <a:pt x="119319" y="983782"/>
                </a:lnTo>
                <a:lnTo>
                  <a:pt x="148865" y="1021016"/>
                </a:lnTo>
                <a:lnTo>
                  <a:pt x="181133" y="1055846"/>
                </a:lnTo>
                <a:lnTo>
                  <a:pt x="215963" y="1088114"/>
                </a:lnTo>
                <a:lnTo>
                  <a:pt x="253197" y="1117660"/>
                </a:lnTo>
                <a:lnTo>
                  <a:pt x="292674" y="1144327"/>
                </a:lnTo>
                <a:lnTo>
                  <a:pt x="334237" y="1167954"/>
                </a:lnTo>
                <a:lnTo>
                  <a:pt x="377725" y="1188382"/>
                </a:lnTo>
                <a:lnTo>
                  <a:pt x="422981" y="1205453"/>
                </a:lnTo>
                <a:lnTo>
                  <a:pt x="469844" y="1219007"/>
                </a:lnTo>
                <a:lnTo>
                  <a:pt x="518156" y="1228886"/>
                </a:lnTo>
                <a:lnTo>
                  <a:pt x="567757" y="1234930"/>
                </a:lnTo>
                <a:lnTo>
                  <a:pt x="618489" y="1236980"/>
                </a:lnTo>
                <a:lnTo>
                  <a:pt x="669222" y="1234930"/>
                </a:lnTo>
                <a:lnTo>
                  <a:pt x="718823" y="1228886"/>
                </a:lnTo>
                <a:lnTo>
                  <a:pt x="767135" y="1219007"/>
                </a:lnTo>
                <a:lnTo>
                  <a:pt x="813998" y="1205453"/>
                </a:lnTo>
                <a:lnTo>
                  <a:pt x="859254" y="1188382"/>
                </a:lnTo>
                <a:lnTo>
                  <a:pt x="902742" y="1167954"/>
                </a:lnTo>
                <a:lnTo>
                  <a:pt x="944305" y="1144327"/>
                </a:lnTo>
                <a:lnTo>
                  <a:pt x="983782" y="1117660"/>
                </a:lnTo>
                <a:lnTo>
                  <a:pt x="1021016" y="1088114"/>
                </a:lnTo>
                <a:lnTo>
                  <a:pt x="1055846" y="1055846"/>
                </a:lnTo>
                <a:lnTo>
                  <a:pt x="1088114" y="1021016"/>
                </a:lnTo>
                <a:lnTo>
                  <a:pt x="1117660" y="983782"/>
                </a:lnTo>
                <a:lnTo>
                  <a:pt x="1144327" y="944305"/>
                </a:lnTo>
                <a:lnTo>
                  <a:pt x="1167954" y="902742"/>
                </a:lnTo>
                <a:lnTo>
                  <a:pt x="1188382" y="859254"/>
                </a:lnTo>
                <a:lnTo>
                  <a:pt x="1205453" y="813998"/>
                </a:lnTo>
                <a:lnTo>
                  <a:pt x="1219007" y="767135"/>
                </a:lnTo>
                <a:lnTo>
                  <a:pt x="1228886" y="718823"/>
                </a:lnTo>
                <a:lnTo>
                  <a:pt x="1234930" y="669222"/>
                </a:lnTo>
                <a:lnTo>
                  <a:pt x="1236979" y="618490"/>
                </a:lnTo>
                <a:lnTo>
                  <a:pt x="1234930" y="567757"/>
                </a:lnTo>
                <a:lnTo>
                  <a:pt x="1228886" y="518156"/>
                </a:lnTo>
                <a:lnTo>
                  <a:pt x="1219007" y="469844"/>
                </a:lnTo>
                <a:lnTo>
                  <a:pt x="1205453" y="422981"/>
                </a:lnTo>
                <a:lnTo>
                  <a:pt x="1188382" y="377725"/>
                </a:lnTo>
                <a:lnTo>
                  <a:pt x="1167954" y="334237"/>
                </a:lnTo>
                <a:lnTo>
                  <a:pt x="1144327" y="292674"/>
                </a:lnTo>
                <a:lnTo>
                  <a:pt x="1117660" y="253197"/>
                </a:lnTo>
                <a:lnTo>
                  <a:pt x="1088114" y="215963"/>
                </a:lnTo>
                <a:lnTo>
                  <a:pt x="1055846" y="181133"/>
                </a:lnTo>
                <a:lnTo>
                  <a:pt x="1021016" y="148865"/>
                </a:lnTo>
                <a:lnTo>
                  <a:pt x="983782" y="119319"/>
                </a:lnTo>
                <a:lnTo>
                  <a:pt x="944305" y="92652"/>
                </a:lnTo>
                <a:lnTo>
                  <a:pt x="902742" y="69025"/>
                </a:lnTo>
                <a:lnTo>
                  <a:pt x="859254" y="48597"/>
                </a:lnTo>
                <a:lnTo>
                  <a:pt x="813998" y="31526"/>
                </a:lnTo>
                <a:lnTo>
                  <a:pt x="767135" y="17972"/>
                </a:lnTo>
                <a:lnTo>
                  <a:pt x="718823" y="8093"/>
                </a:lnTo>
                <a:lnTo>
                  <a:pt x="669222" y="2049"/>
                </a:lnTo>
                <a:lnTo>
                  <a:pt x="618489" y="0"/>
                </a:lnTo>
                <a:close/>
              </a:path>
            </a:pathLst>
          </a:custGeom>
          <a:solidFill>
            <a:srgbClr val="581B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72890" y="4505959"/>
            <a:ext cx="6591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11521" y="3400933"/>
            <a:ext cx="730885" cy="380365"/>
          </a:xfrm>
          <a:custGeom>
            <a:avLst/>
            <a:gdLst/>
            <a:ahLst/>
            <a:cxnLst/>
            <a:rect l="l" t="t" r="r" b="b"/>
            <a:pathLst>
              <a:path w="730885" h="380364">
                <a:moveTo>
                  <a:pt x="540257" y="0"/>
                </a:moveTo>
                <a:lnTo>
                  <a:pt x="540257" y="76072"/>
                </a:lnTo>
                <a:lnTo>
                  <a:pt x="0" y="76072"/>
                </a:lnTo>
                <a:lnTo>
                  <a:pt x="0" y="304164"/>
                </a:lnTo>
                <a:lnTo>
                  <a:pt x="540257" y="304164"/>
                </a:lnTo>
                <a:lnTo>
                  <a:pt x="540257" y="380237"/>
                </a:lnTo>
                <a:lnTo>
                  <a:pt x="730376" y="190118"/>
                </a:lnTo>
                <a:lnTo>
                  <a:pt x="54025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33973" y="1912111"/>
            <a:ext cx="3286760" cy="3357879"/>
          </a:xfrm>
          <a:custGeom>
            <a:avLst/>
            <a:gdLst/>
            <a:ahLst/>
            <a:cxnLst/>
            <a:rect l="l" t="t" r="r" b="b"/>
            <a:pathLst>
              <a:path w="3286759" h="3357879">
                <a:moveTo>
                  <a:pt x="1643379" y="0"/>
                </a:moveTo>
                <a:lnTo>
                  <a:pt x="1508589" y="5565"/>
                </a:lnTo>
                <a:lnTo>
                  <a:pt x="1376801" y="21975"/>
                </a:lnTo>
                <a:lnTo>
                  <a:pt x="1248438" y="48795"/>
                </a:lnTo>
                <a:lnTo>
                  <a:pt x="1123923" y="85595"/>
                </a:lnTo>
                <a:lnTo>
                  <a:pt x="1003679" y="131943"/>
                </a:lnTo>
                <a:lnTo>
                  <a:pt x="888127" y="187405"/>
                </a:lnTo>
                <a:lnTo>
                  <a:pt x="777693" y="251549"/>
                </a:lnTo>
                <a:lnTo>
                  <a:pt x="672797" y="323945"/>
                </a:lnTo>
                <a:lnTo>
                  <a:pt x="573863" y="404159"/>
                </a:lnTo>
                <a:lnTo>
                  <a:pt x="481314" y="491759"/>
                </a:lnTo>
                <a:lnTo>
                  <a:pt x="395572" y="586314"/>
                </a:lnTo>
                <a:lnTo>
                  <a:pt x="317061" y="687391"/>
                </a:lnTo>
                <a:lnTo>
                  <a:pt x="246202" y="794557"/>
                </a:lnTo>
                <a:lnTo>
                  <a:pt x="183420" y="907381"/>
                </a:lnTo>
                <a:lnTo>
                  <a:pt x="129137" y="1025431"/>
                </a:lnTo>
                <a:lnTo>
                  <a:pt x="83775" y="1148275"/>
                </a:lnTo>
                <a:lnTo>
                  <a:pt x="47757" y="1275479"/>
                </a:lnTo>
                <a:lnTo>
                  <a:pt x="21507" y="1406613"/>
                </a:lnTo>
                <a:lnTo>
                  <a:pt x="5447" y="1541244"/>
                </a:lnTo>
                <a:lnTo>
                  <a:pt x="0" y="1678939"/>
                </a:lnTo>
                <a:lnTo>
                  <a:pt x="5447" y="1816634"/>
                </a:lnTo>
                <a:lnTo>
                  <a:pt x="21507" y="1951262"/>
                </a:lnTo>
                <a:lnTo>
                  <a:pt x="47757" y="2082392"/>
                </a:lnTo>
                <a:lnTo>
                  <a:pt x="83775" y="2209591"/>
                </a:lnTo>
                <a:lnTo>
                  <a:pt x="129137" y="2332428"/>
                </a:lnTo>
                <a:lnTo>
                  <a:pt x="183420" y="2450470"/>
                </a:lnTo>
                <a:lnTo>
                  <a:pt x="246202" y="2563286"/>
                </a:lnTo>
                <a:lnTo>
                  <a:pt x="317061" y="2670444"/>
                </a:lnTo>
                <a:lnTo>
                  <a:pt x="395572" y="2771511"/>
                </a:lnTo>
                <a:lnTo>
                  <a:pt x="481314" y="2866056"/>
                </a:lnTo>
                <a:lnTo>
                  <a:pt x="573863" y="2953647"/>
                </a:lnTo>
                <a:lnTo>
                  <a:pt x="672797" y="3033852"/>
                </a:lnTo>
                <a:lnTo>
                  <a:pt x="777693" y="3106238"/>
                </a:lnTo>
                <a:lnTo>
                  <a:pt x="888127" y="3170375"/>
                </a:lnTo>
                <a:lnTo>
                  <a:pt x="1003679" y="3225829"/>
                </a:lnTo>
                <a:lnTo>
                  <a:pt x="1123923" y="3272170"/>
                </a:lnTo>
                <a:lnTo>
                  <a:pt x="1248438" y="3308964"/>
                </a:lnTo>
                <a:lnTo>
                  <a:pt x="1376801" y="3335781"/>
                </a:lnTo>
                <a:lnTo>
                  <a:pt x="1508589" y="3352188"/>
                </a:lnTo>
                <a:lnTo>
                  <a:pt x="1643379" y="3357753"/>
                </a:lnTo>
                <a:lnTo>
                  <a:pt x="1778152" y="3352188"/>
                </a:lnTo>
                <a:lnTo>
                  <a:pt x="1909923" y="3335781"/>
                </a:lnTo>
                <a:lnTo>
                  <a:pt x="2038272" y="3308964"/>
                </a:lnTo>
                <a:lnTo>
                  <a:pt x="2162774" y="3272170"/>
                </a:lnTo>
                <a:lnTo>
                  <a:pt x="2283007" y="3225829"/>
                </a:lnTo>
                <a:lnTo>
                  <a:pt x="2398548" y="3170375"/>
                </a:lnTo>
                <a:lnTo>
                  <a:pt x="2508974" y="3106238"/>
                </a:lnTo>
                <a:lnTo>
                  <a:pt x="2613863" y="3033852"/>
                </a:lnTo>
                <a:lnTo>
                  <a:pt x="2712790" y="2953647"/>
                </a:lnTo>
                <a:lnTo>
                  <a:pt x="2805334" y="2866056"/>
                </a:lnTo>
                <a:lnTo>
                  <a:pt x="2891072" y="2771511"/>
                </a:lnTo>
                <a:lnTo>
                  <a:pt x="2969580" y="2670444"/>
                </a:lnTo>
                <a:lnTo>
                  <a:pt x="3040435" y="2563286"/>
                </a:lnTo>
                <a:lnTo>
                  <a:pt x="3103215" y="2450470"/>
                </a:lnTo>
                <a:lnTo>
                  <a:pt x="3157497" y="2332428"/>
                </a:lnTo>
                <a:lnTo>
                  <a:pt x="3202858" y="2209591"/>
                </a:lnTo>
                <a:lnTo>
                  <a:pt x="3238875" y="2082392"/>
                </a:lnTo>
                <a:lnTo>
                  <a:pt x="3265125" y="1951262"/>
                </a:lnTo>
                <a:lnTo>
                  <a:pt x="3281185" y="1816634"/>
                </a:lnTo>
                <a:lnTo>
                  <a:pt x="3286632" y="1678939"/>
                </a:lnTo>
                <a:lnTo>
                  <a:pt x="3281185" y="1541244"/>
                </a:lnTo>
                <a:lnTo>
                  <a:pt x="3265125" y="1406613"/>
                </a:lnTo>
                <a:lnTo>
                  <a:pt x="3238875" y="1275479"/>
                </a:lnTo>
                <a:lnTo>
                  <a:pt x="3202858" y="1148275"/>
                </a:lnTo>
                <a:lnTo>
                  <a:pt x="3157497" y="1025431"/>
                </a:lnTo>
                <a:lnTo>
                  <a:pt x="3103215" y="907381"/>
                </a:lnTo>
                <a:lnTo>
                  <a:pt x="3040435" y="794557"/>
                </a:lnTo>
                <a:lnTo>
                  <a:pt x="2969580" y="687391"/>
                </a:lnTo>
                <a:lnTo>
                  <a:pt x="2891072" y="586314"/>
                </a:lnTo>
                <a:lnTo>
                  <a:pt x="2805334" y="491759"/>
                </a:lnTo>
                <a:lnTo>
                  <a:pt x="2712790" y="404159"/>
                </a:lnTo>
                <a:lnTo>
                  <a:pt x="2613863" y="323945"/>
                </a:lnTo>
                <a:lnTo>
                  <a:pt x="2508974" y="251549"/>
                </a:lnTo>
                <a:lnTo>
                  <a:pt x="2398548" y="187405"/>
                </a:lnTo>
                <a:lnTo>
                  <a:pt x="2283007" y="131943"/>
                </a:lnTo>
                <a:lnTo>
                  <a:pt x="2162774" y="85595"/>
                </a:lnTo>
                <a:lnTo>
                  <a:pt x="2038272" y="48795"/>
                </a:lnTo>
                <a:lnTo>
                  <a:pt x="1909923" y="21975"/>
                </a:lnTo>
                <a:lnTo>
                  <a:pt x="1778152" y="5565"/>
                </a:lnTo>
                <a:lnTo>
                  <a:pt x="164337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33973" y="1912111"/>
            <a:ext cx="3286760" cy="3357879"/>
          </a:xfrm>
          <a:custGeom>
            <a:avLst/>
            <a:gdLst/>
            <a:ahLst/>
            <a:cxnLst/>
            <a:rect l="l" t="t" r="r" b="b"/>
            <a:pathLst>
              <a:path w="3286759" h="3357879">
                <a:moveTo>
                  <a:pt x="0" y="1678939"/>
                </a:moveTo>
                <a:lnTo>
                  <a:pt x="5447" y="1541244"/>
                </a:lnTo>
                <a:lnTo>
                  <a:pt x="21507" y="1406613"/>
                </a:lnTo>
                <a:lnTo>
                  <a:pt x="47757" y="1275479"/>
                </a:lnTo>
                <a:lnTo>
                  <a:pt x="83775" y="1148275"/>
                </a:lnTo>
                <a:lnTo>
                  <a:pt x="129137" y="1025431"/>
                </a:lnTo>
                <a:lnTo>
                  <a:pt x="183420" y="907381"/>
                </a:lnTo>
                <a:lnTo>
                  <a:pt x="246202" y="794557"/>
                </a:lnTo>
                <a:lnTo>
                  <a:pt x="317061" y="687391"/>
                </a:lnTo>
                <a:lnTo>
                  <a:pt x="395572" y="586314"/>
                </a:lnTo>
                <a:lnTo>
                  <a:pt x="481314" y="491759"/>
                </a:lnTo>
                <a:lnTo>
                  <a:pt x="573863" y="404159"/>
                </a:lnTo>
                <a:lnTo>
                  <a:pt x="672797" y="323945"/>
                </a:lnTo>
                <a:lnTo>
                  <a:pt x="777693" y="251549"/>
                </a:lnTo>
                <a:lnTo>
                  <a:pt x="888127" y="187405"/>
                </a:lnTo>
                <a:lnTo>
                  <a:pt x="1003679" y="131943"/>
                </a:lnTo>
                <a:lnTo>
                  <a:pt x="1123923" y="85595"/>
                </a:lnTo>
                <a:lnTo>
                  <a:pt x="1248438" y="48795"/>
                </a:lnTo>
                <a:lnTo>
                  <a:pt x="1376801" y="21975"/>
                </a:lnTo>
                <a:lnTo>
                  <a:pt x="1508589" y="5565"/>
                </a:lnTo>
                <a:lnTo>
                  <a:pt x="1643379" y="0"/>
                </a:lnTo>
                <a:lnTo>
                  <a:pt x="1778152" y="5565"/>
                </a:lnTo>
                <a:lnTo>
                  <a:pt x="1909923" y="21975"/>
                </a:lnTo>
                <a:lnTo>
                  <a:pt x="2038272" y="48795"/>
                </a:lnTo>
                <a:lnTo>
                  <a:pt x="2162774" y="85595"/>
                </a:lnTo>
                <a:lnTo>
                  <a:pt x="2283007" y="131943"/>
                </a:lnTo>
                <a:lnTo>
                  <a:pt x="2398548" y="187405"/>
                </a:lnTo>
                <a:lnTo>
                  <a:pt x="2508974" y="251549"/>
                </a:lnTo>
                <a:lnTo>
                  <a:pt x="2613863" y="323945"/>
                </a:lnTo>
                <a:lnTo>
                  <a:pt x="2712790" y="404159"/>
                </a:lnTo>
                <a:lnTo>
                  <a:pt x="2805334" y="491759"/>
                </a:lnTo>
                <a:lnTo>
                  <a:pt x="2891072" y="586314"/>
                </a:lnTo>
                <a:lnTo>
                  <a:pt x="2969580" y="687391"/>
                </a:lnTo>
                <a:lnTo>
                  <a:pt x="3040435" y="794557"/>
                </a:lnTo>
                <a:lnTo>
                  <a:pt x="3103215" y="907381"/>
                </a:lnTo>
                <a:lnTo>
                  <a:pt x="3157497" y="1025431"/>
                </a:lnTo>
                <a:lnTo>
                  <a:pt x="3202858" y="1148275"/>
                </a:lnTo>
                <a:lnTo>
                  <a:pt x="3238875" y="1275479"/>
                </a:lnTo>
                <a:lnTo>
                  <a:pt x="3265125" y="1406613"/>
                </a:lnTo>
                <a:lnTo>
                  <a:pt x="3281185" y="1541244"/>
                </a:lnTo>
                <a:lnTo>
                  <a:pt x="3286632" y="1678939"/>
                </a:lnTo>
                <a:lnTo>
                  <a:pt x="3281185" y="1816634"/>
                </a:lnTo>
                <a:lnTo>
                  <a:pt x="3265125" y="1951262"/>
                </a:lnTo>
                <a:lnTo>
                  <a:pt x="3238875" y="2082392"/>
                </a:lnTo>
                <a:lnTo>
                  <a:pt x="3202858" y="2209591"/>
                </a:lnTo>
                <a:lnTo>
                  <a:pt x="3157497" y="2332428"/>
                </a:lnTo>
                <a:lnTo>
                  <a:pt x="3103215" y="2450470"/>
                </a:lnTo>
                <a:lnTo>
                  <a:pt x="3040435" y="2563286"/>
                </a:lnTo>
                <a:lnTo>
                  <a:pt x="2969580" y="2670444"/>
                </a:lnTo>
                <a:lnTo>
                  <a:pt x="2891072" y="2771511"/>
                </a:lnTo>
                <a:lnTo>
                  <a:pt x="2805334" y="2866056"/>
                </a:lnTo>
                <a:lnTo>
                  <a:pt x="2712790" y="2953647"/>
                </a:lnTo>
                <a:lnTo>
                  <a:pt x="2613863" y="3033852"/>
                </a:lnTo>
                <a:lnTo>
                  <a:pt x="2508974" y="3106238"/>
                </a:lnTo>
                <a:lnTo>
                  <a:pt x="2398548" y="3170375"/>
                </a:lnTo>
                <a:lnTo>
                  <a:pt x="2283007" y="3225829"/>
                </a:lnTo>
                <a:lnTo>
                  <a:pt x="2162774" y="3272170"/>
                </a:lnTo>
                <a:lnTo>
                  <a:pt x="2038272" y="3308964"/>
                </a:lnTo>
                <a:lnTo>
                  <a:pt x="1909923" y="3335781"/>
                </a:lnTo>
                <a:lnTo>
                  <a:pt x="1778152" y="3352188"/>
                </a:lnTo>
                <a:lnTo>
                  <a:pt x="1643379" y="3357753"/>
                </a:lnTo>
                <a:lnTo>
                  <a:pt x="1508589" y="3352188"/>
                </a:lnTo>
                <a:lnTo>
                  <a:pt x="1376801" y="3335781"/>
                </a:lnTo>
                <a:lnTo>
                  <a:pt x="1248438" y="3308964"/>
                </a:lnTo>
                <a:lnTo>
                  <a:pt x="1123923" y="3272170"/>
                </a:lnTo>
                <a:lnTo>
                  <a:pt x="1003679" y="3225829"/>
                </a:lnTo>
                <a:lnTo>
                  <a:pt x="888127" y="3170375"/>
                </a:lnTo>
                <a:lnTo>
                  <a:pt x="777693" y="3106238"/>
                </a:lnTo>
                <a:lnTo>
                  <a:pt x="672797" y="3033852"/>
                </a:lnTo>
                <a:lnTo>
                  <a:pt x="573863" y="2953647"/>
                </a:lnTo>
                <a:lnTo>
                  <a:pt x="481314" y="2866056"/>
                </a:lnTo>
                <a:lnTo>
                  <a:pt x="395572" y="2771511"/>
                </a:lnTo>
                <a:lnTo>
                  <a:pt x="317061" y="2670444"/>
                </a:lnTo>
                <a:lnTo>
                  <a:pt x="246202" y="2563286"/>
                </a:lnTo>
                <a:lnTo>
                  <a:pt x="183420" y="2450470"/>
                </a:lnTo>
                <a:lnTo>
                  <a:pt x="129137" y="2332428"/>
                </a:lnTo>
                <a:lnTo>
                  <a:pt x="83775" y="2209591"/>
                </a:lnTo>
                <a:lnTo>
                  <a:pt x="47757" y="2082392"/>
                </a:lnTo>
                <a:lnTo>
                  <a:pt x="21507" y="1951262"/>
                </a:lnTo>
                <a:lnTo>
                  <a:pt x="5447" y="1816634"/>
                </a:lnTo>
                <a:lnTo>
                  <a:pt x="0" y="1678939"/>
                </a:lnTo>
                <a:close/>
              </a:path>
            </a:pathLst>
          </a:custGeom>
          <a:ln w="25400">
            <a:solidFill>
              <a:srgbClr val="7723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07608" y="3035807"/>
            <a:ext cx="2639567" cy="8016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6164" y="3425952"/>
            <a:ext cx="1278635" cy="8016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47788" y="3425952"/>
            <a:ext cx="557783" cy="801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25921" y="3217926"/>
            <a:ext cx="2107565" cy="770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1510" marR="5080" indent="-639445">
              <a:lnSpc>
                <a:spcPts val="3070"/>
              </a:lnSpc>
            </a:pPr>
            <a:r>
              <a:rPr sz="2800" spc="-25" dirty="0">
                <a:latin typeface="Calibri"/>
                <a:cs typeface="Calibri"/>
              </a:rPr>
              <a:t>O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-60" dirty="0">
                <a:latin typeface="Calibri"/>
                <a:cs typeface="Calibri"/>
              </a:rPr>
              <a:t>g</a:t>
            </a:r>
            <a:r>
              <a:rPr sz="2800" spc="-15" dirty="0">
                <a:latin typeface="Calibri"/>
                <a:cs typeface="Calibri"/>
              </a:rPr>
              <a:t>ani</a:t>
            </a:r>
            <a:r>
              <a:rPr sz="2800" spc="-65" dirty="0">
                <a:latin typeface="Calibri"/>
                <a:cs typeface="Calibri"/>
              </a:rPr>
              <a:t>z</a:t>
            </a:r>
            <a:r>
              <a:rPr sz="2800" spc="-3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tional Go</a:t>
            </a:r>
            <a:r>
              <a:rPr sz="2800" spc="-10" dirty="0">
                <a:latin typeface="Calibri"/>
                <a:cs typeface="Calibri"/>
              </a:rPr>
              <a:t>als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4809" y="6182131"/>
            <a:ext cx="997585" cy="641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47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619760">
              <a:lnSpc>
                <a:spcPts val="1955"/>
              </a:lnSpc>
            </a:pPr>
            <a:r>
              <a:rPr sz="1800" spc="-10" dirty="0">
                <a:latin typeface="Calibri"/>
                <a:cs typeface="Calibri"/>
              </a:rPr>
              <a:t>(</a:t>
            </a:r>
            <a:r>
              <a:rPr sz="1800" spc="-5" dirty="0">
                <a:latin typeface="Calibri"/>
                <a:cs typeface="Calibri"/>
              </a:rPr>
              <a:t>33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1620" y="318033"/>
            <a:ext cx="62166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50950" algn="l"/>
              </a:tabLst>
            </a:pP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60" dirty="0">
                <a:latin typeface="Calibri"/>
                <a:cs typeface="Calibri"/>
              </a:rPr>
              <a:t>x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35" dirty="0">
                <a:latin typeface="Calibri"/>
                <a:cs typeface="Calibri"/>
              </a:rPr>
              <a:t>r</a:t>
            </a:r>
            <a:r>
              <a:rPr sz="2400" b="1" spc="-5" dirty="0">
                <a:latin typeface="Calibri"/>
                <a:cs typeface="Calibri"/>
              </a:rPr>
              <a:t>cis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:	</a:t>
            </a:r>
            <a:r>
              <a:rPr sz="2400" b="1" spc="-50" dirty="0">
                <a:latin typeface="Calibri"/>
                <a:cs typeface="Calibri"/>
              </a:rPr>
              <a:t>P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spc="-40" dirty="0">
                <a:latin typeface="Calibri"/>
                <a:cs typeface="Calibri"/>
              </a:rPr>
              <a:t>f</a:t>
            </a:r>
            <a:r>
              <a:rPr sz="2400" b="1" dirty="0">
                <a:latin typeface="Calibri"/>
                <a:cs typeface="Calibri"/>
              </a:rPr>
              <a:t>ormance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an</a:t>
            </a:r>
            <a:r>
              <a:rPr sz="2400" b="1" spc="-1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g </a:t>
            </a:r>
            <a:r>
              <a:rPr sz="2400" b="1" spc="-5" dirty="0">
                <a:latin typeface="Calibri"/>
                <a:cs typeface="Calibri"/>
              </a:rPr>
              <a:t>Discussio</a:t>
            </a:r>
            <a:r>
              <a:rPr sz="2400" b="1" dirty="0">
                <a:latin typeface="Calibri"/>
                <a:cs typeface="Calibri"/>
              </a:rPr>
              <a:t>n </a:t>
            </a:r>
            <a:r>
              <a:rPr sz="2400" b="1" spc="-5" dirty="0">
                <a:latin typeface="Calibri"/>
                <a:cs typeface="Calibri"/>
              </a:rPr>
              <a:t>video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9264" y="1858645"/>
            <a:ext cx="3018409" cy="3312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34</a:t>
            </a:fld>
            <a:r>
              <a:rPr sz="1800" dirty="0"/>
              <a:t>)</a:t>
            </a:r>
            <a:endParaRPr sz="180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Learn</a:t>
            </a:r>
            <a:r>
              <a:rPr spc="-15" dirty="0"/>
              <a:t>i</a:t>
            </a:r>
            <a:r>
              <a:rPr dirty="0"/>
              <a:t>ng</a:t>
            </a:r>
            <a:r>
              <a:rPr spc="-20" dirty="0"/>
              <a:t> </a:t>
            </a:r>
            <a:r>
              <a:rPr spc="-5" dirty="0"/>
              <a:t>O</a:t>
            </a:r>
            <a:r>
              <a:rPr spc="-10" dirty="0"/>
              <a:t>b</a:t>
            </a:r>
            <a:r>
              <a:rPr spc="-5" dirty="0"/>
              <a:t>jecti</a:t>
            </a:r>
            <a:r>
              <a:rPr spc="-20" dirty="0"/>
              <a:t>v</a:t>
            </a:r>
            <a:r>
              <a:rPr spc="-5" dirty="0"/>
              <a:t>e</a:t>
            </a:r>
            <a:r>
              <a:rPr dirty="0"/>
              <a:t>s</a:t>
            </a:r>
            <a:r>
              <a:rPr spc="10" dirty="0"/>
              <a:t> </a:t>
            </a:r>
            <a:r>
              <a:rPr spc="-35" dirty="0"/>
              <a:t>R</a:t>
            </a:r>
            <a:r>
              <a:rPr spc="-10" dirty="0"/>
              <a:t>e</a:t>
            </a:r>
            <a:r>
              <a:rPr spc="-5" dirty="0"/>
              <a:t>vi</a:t>
            </a:r>
            <a:r>
              <a:rPr spc="-10" dirty="0"/>
              <a:t>e</a:t>
            </a:r>
            <a:r>
              <a:rPr dirty="0"/>
              <a:t>w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532765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35</a:t>
            </a:fld>
            <a:r>
              <a:rPr sz="1800" dirty="0"/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1113713"/>
            <a:ext cx="7987030" cy="296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800" spc="-215" dirty="0">
                <a:latin typeface="Calibri"/>
                <a:cs typeface="Calibri"/>
              </a:rPr>
              <a:t>Y</a:t>
            </a:r>
            <a:r>
              <a:rPr sz="2800" spc="-20" dirty="0">
                <a:latin typeface="Calibri"/>
                <a:cs typeface="Calibri"/>
              </a:rPr>
              <a:t>o</a:t>
            </a:r>
            <a:r>
              <a:rPr sz="2800" spc="-15" dirty="0">
                <a:latin typeface="Calibri"/>
                <a:cs typeface="Calibri"/>
              </a:rPr>
              <a:t>u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shou</a:t>
            </a:r>
            <a:r>
              <a:rPr sz="2800" spc="-25" dirty="0">
                <a:latin typeface="Calibri"/>
                <a:cs typeface="Calibri"/>
              </a:rPr>
              <a:t>l</a:t>
            </a:r>
            <a:r>
              <a:rPr sz="2800" spc="-15" dirty="0">
                <a:latin typeface="Calibri"/>
                <a:cs typeface="Calibri"/>
              </a:rPr>
              <a:t>d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</a:t>
            </a:r>
            <a:r>
              <a:rPr sz="2800" spc="-30" dirty="0">
                <a:latin typeface="Calibri"/>
                <a:cs typeface="Calibri"/>
              </a:rPr>
              <a:t>o</a:t>
            </a:r>
            <a:r>
              <a:rPr sz="2800" spc="-20" dirty="0">
                <a:latin typeface="Calibri"/>
                <a:cs typeface="Calibri"/>
              </a:rPr>
              <a:t>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b</a:t>
            </a:r>
            <a:r>
              <a:rPr sz="2800" spc="-15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able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</a:t>
            </a:r>
            <a:r>
              <a:rPr sz="2800" spc="-20" dirty="0">
                <a:latin typeface="Calibri"/>
                <a:cs typeface="Calibri"/>
              </a:rPr>
              <a:t>o: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1975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Expla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ance pl</a:t>
            </a:r>
            <a:r>
              <a:rPr sz="2000" spc="-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nnin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phas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por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ance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suc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ess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mana</a:t>
            </a:r>
            <a:r>
              <a:rPr sz="2000" spc="-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ocess.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Expla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 h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nk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ork per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plan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ani</a:t>
            </a:r>
            <a:r>
              <a:rPr sz="2000" spc="-40" dirty="0">
                <a:latin typeface="Calibri"/>
                <a:cs typeface="Calibri"/>
              </a:rPr>
              <a:t>z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-120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15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lues.</a:t>
            </a:r>
            <a:endParaRPr sz="2000">
              <a:latin typeface="Calibri"/>
              <a:cs typeface="Calibri"/>
            </a:endParaRPr>
          </a:p>
          <a:p>
            <a:pPr marL="756285" marR="5276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6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4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</a:t>
            </a:r>
            <a:r>
              <a:rPr sz="2000" dirty="0">
                <a:latin typeface="Calibri"/>
                <a:cs typeface="Calibri"/>
              </a:rPr>
              <a:t>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MA</a:t>
            </a:r>
            <a:r>
              <a:rPr sz="2000" spc="-2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p</a:t>
            </a:r>
            <a:r>
              <a:rPr sz="2000" dirty="0">
                <a:latin typeface="Calibri"/>
                <a:cs typeface="Calibri"/>
              </a:rPr>
              <a:t>t.</a:t>
            </a:r>
            <a:endParaRPr sz="20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Describ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ool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d 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ech</a:t>
            </a:r>
            <a:r>
              <a:rPr sz="2000" spc="-5" dirty="0">
                <a:latin typeface="Calibri"/>
                <a:cs typeface="Calibri"/>
              </a:rPr>
              <a:t>niq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use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</a:t>
            </a:r>
            <a:r>
              <a:rPr sz="2000" spc="-5" dirty="0">
                <a:latin typeface="Calibri"/>
                <a:cs typeface="Calibri"/>
              </a:rPr>
              <a:t>finali</a:t>
            </a:r>
            <a:r>
              <a:rPr sz="2000" spc="-50" dirty="0">
                <a:latin typeface="Calibri"/>
                <a:cs typeface="Calibri"/>
              </a:rPr>
              <a:t>z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5" dirty="0">
                <a:latin typeface="Calibri"/>
                <a:cs typeface="Calibri"/>
              </a:rPr>
              <a:t>plan.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290591"/>
            <a:ext cx="345249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spc="-1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3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6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87244" y="6288278"/>
            <a:ext cx="461264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2295" marR="5080" indent="-570230">
              <a:lnSpc>
                <a:spcPct val="100000"/>
              </a:lnSpc>
            </a:pP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agem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nt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ABO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16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 b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twe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upe</a:t>
            </a:r>
            <a:r>
              <a:rPr sz="1800" b="1" i="1" spc="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visor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800" b="1" i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i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mpl</a:t>
            </a:r>
            <a:r>
              <a:rPr sz="1800" b="1" i="1" spc="-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800" b="1" i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9835" y="394233"/>
            <a:ext cx="14414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Q</a:t>
            </a:r>
            <a:r>
              <a:rPr sz="2400" b="1" spc="-10" dirty="0">
                <a:latin typeface="Calibri"/>
                <a:cs typeface="Calibri"/>
              </a:rPr>
              <a:t>u</a:t>
            </a:r>
            <a:r>
              <a:rPr sz="2400" b="1" spc="-5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s</a:t>
            </a:r>
            <a:r>
              <a:rPr sz="2400" b="1" spc="-10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ons?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79887"/>
            <a:ext cx="7936865" cy="434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56235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DO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I 1400.25,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70" dirty="0">
                <a:latin typeface="Calibri"/>
                <a:cs typeface="Calibri"/>
              </a:rPr>
              <a:t>V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410, </a:t>
            </a:r>
            <a:r>
              <a:rPr sz="1700" i="1" spc="-5" dirty="0">
                <a:latin typeface="Calibri"/>
                <a:cs typeface="Calibri"/>
              </a:rPr>
              <a:t>Do</a:t>
            </a:r>
            <a:r>
              <a:rPr sz="1700" i="1" dirty="0">
                <a:latin typeface="Calibri"/>
                <a:cs typeface="Calibri"/>
              </a:rPr>
              <a:t>D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Civi</a:t>
            </a:r>
            <a:r>
              <a:rPr sz="1700" i="1" spc="10" dirty="0">
                <a:latin typeface="Calibri"/>
                <a:cs typeface="Calibri"/>
              </a:rPr>
              <a:t>l</a:t>
            </a:r>
            <a:r>
              <a:rPr sz="1700" i="1" dirty="0">
                <a:latin typeface="Calibri"/>
                <a:cs typeface="Calibri"/>
              </a:rPr>
              <a:t>ian</a:t>
            </a:r>
            <a:r>
              <a:rPr sz="1700" i="1" spc="-3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ersonn</a:t>
            </a:r>
            <a:r>
              <a:rPr sz="1700" i="1" spc="-5" dirty="0">
                <a:latin typeface="Calibri"/>
                <a:cs typeface="Calibri"/>
              </a:rPr>
              <a:t>e</a:t>
            </a:r>
            <a:r>
              <a:rPr sz="1700" i="1" dirty="0">
                <a:latin typeface="Calibri"/>
                <a:cs typeface="Calibri"/>
              </a:rPr>
              <a:t>l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Manage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dirty="0">
                <a:latin typeface="Calibri"/>
                <a:cs typeface="Calibri"/>
              </a:rPr>
              <a:t>e</a:t>
            </a:r>
            <a:r>
              <a:rPr sz="1700" i="1" spc="-1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t </a:t>
            </a:r>
            <a:r>
              <a:rPr sz="1700" i="1" spc="-30" dirty="0">
                <a:latin typeface="Calibri"/>
                <a:cs typeface="Calibri"/>
              </a:rPr>
              <a:t>S</a:t>
            </a:r>
            <a:r>
              <a:rPr sz="1700" i="1" dirty="0">
                <a:latin typeface="Calibri"/>
                <a:cs typeface="Calibri"/>
              </a:rPr>
              <a:t>y</a:t>
            </a:r>
            <a:r>
              <a:rPr sz="1700" i="1" spc="-30" dirty="0">
                <a:latin typeface="Calibri"/>
                <a:cs typeface="Calibri"/>
              </a:rPr>
              <a:t>s</a:t>
            </a:r>
            <a:r>
              <a:rPr sz="1700" i="1" spc="-20" dirty="0">
                <a:latin typeface="Calibri"/>
                <a:cs typeface="Calibri"/>
              </a:rPr>
              <a:t>t</a:t>
            </a:r>
            <a:r>
              <a:rPr sz="1700" i="1" dirty="0">
                <a:latin typeface="Calibri"/>
                <a:cs typeface="Calibri"/>
              </a:rPr>
              <a:t>em: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95" dirty="0">
                <a:latin typeface="Calibri"/>
                <a:cs typeface="Calibri"/>
              </a:rPr>
              <a:t>T</a:t>
            </a:r>
            <a:r>
              <a:rPr sz="1700" i="1" dirty="0">
                <a:latin typeface="Calibri"/>
                <a:cs typeface="Calibri"/>
              </a:rPr>
              <a:t>ra</a:t>
            </a:r>
            <a:r>
              <a:rPr sz="1700" i="1" spc="5" dirty="0">
                <a:latin typeface="Calibri"/>
                <a:cs typeface="Calibri"/>
              </a:rPr>
              <a:t>i</a:t>
            </a:r>
            <a:r>
              <a:rPr sz="1700" i="1" spc="-5" dirty="0">
                <a:latin typeface="Calibri"/>
                <a:cs typeface="Calibri"/>
              </a:rPr>
              <a:t>ning, </a:t>
            </a:r>
            <a:r>
              <a:rPr sz="1700" i="1" spc="-40" dirty="0">
                <a:latin typeface="Calibri"/>
                <a:cs typeface="Calibri"/>
              </a:rPr>
              <a:t>E</a:t>
            </a:r>
            <a:r>
              <a:rPr sz="1700" i="1" spc="-5" dirty="0">
                <a:latin typeface="Calibri"/>
                <a:cs typeface="Calibri"/>
              </a:rPr>
              <a:t>du</a:t>
            </a:r>
            <a:r>
              <a:rPr sz="1700" i="1" spc="-15" dirty="0">
                <a:latin typeface="Calibri"/>
                <a:cs typeface="Calibri"/>
              </a:rPr>
              <a:t>c</a:t>
            </a:r>
            <a:r>
              <a:rPr sz="1700" i="1" spc="-5" dirty="0">
                <a:latin typeface="Calibri"/>
                <a:cs typeface="Calibri"/>
              </a:rPr>
              <a:t>a</a:t>
            </a:r>
            <a:r>
              <a:rPr sz="1700" i="1" dirty="0">
                <a:latin typeface="Calibri"/>
                <a:cs typeface="Calibri"/>
              </a:rPr>
              <a:t>tio</a:t>
            </a:r>
            <a:r>
              <a:rPr sz="1700" i="1" spc="-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,</a:t>
            </a:r>
            <a:r>
              <a:rPr sz="1700" i="1" spc="-5" dirty="0">
                <a:latin typeface="Calibri"/>
                <a:cs typeface="Calibri"/>
              </a:rPr>
              <a:t> an</a:t>
            </a:r>
            <a:r>
              <a:rPr sz="1700" i="1" dirty="0">
                <a:latin typeface="Calibri"/>
                <a:cs typeface="Calibri"/>
              </a:rPr>
              <a:t>d </a:t>
            </a:r>
            <a:r>
              <a:rPr sz="1700" i="1" spc="-10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ro</a:t>
            </a:r>
            <a:r>
              <a:rPr sz="1700" i="1" spc="-30" dirty="0">
                <a:latin typeface="Calibri"/>
                <a:cs typeface="Calibri"/>
              </a:rPr>
              <a:t>f</a:t>
            </a:r>
            <a:r>
              <a:rPr sz="1700" i="1" dirty="0">
                <a:latin typeface="Calibri"/>
                <a:cs typeface="Calibri"/>
              </a:rPr>
              <a:t>essional</a:t>
            </a:r>
            <a:r>
              <a:rPr sz="1700" i="1" spc="-5" dirty="0">
                <a:latin typeface="Calibri"/>
                <a:cs typeface="Calibri"/>
              </a:rPr>
              <a:t> D</a:t>
            </a:r>
            <a:r>
              <a:rPr sz="1700" i="1" spc="-15" dirty="0">
                <a:latin typeface="Calibri"/>
                <a:cs typeface="Calibri"/>
              </a:rPr>
              <a:t>e</a:t>
            </a:r>
            <a:r>
              <a:rPr sz="1700" i="1" dirty="0">
                <a:latin typeface="Calibri"/>
                <a:cs typeface="Calibri"/>
              </a:rPr>
              <a:t>velopme</a:t>
            </a:r>
            <a:r>
              <a:rPr sz="1700" i="1" spc="-1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t.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Wingdings"/>
              <a:buChar char=""/>
              <a:tabLst>
                <a:tab pos="356235" algn="l"/>
              </a:tabLst>
            </a:pP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I 1400.25,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75" dirty="0">
                <a:latin typeface="Calibri"/>
                <a:cs typeface="Calibri"/>
              </a:rPr>
              <a:t>V</a:t>
            </a:r>
            <a:r>
              <a:rPr sz="1700" spc="-5" dirty="0">
                <a:latin typeface="Calibri"/>
                <a:cs typeface="Calibri"/>
              </a:rPr>
              <a:t>ol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431,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D</a:t>
            </a:r>
            <a:r>
              <a:rPr sz="1700" i="1" spc="-5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D</a:t>
            </a:r>
            <a:r>
              <a:rPr sz="1700" i="1" spc="15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Civil</a:t>
            </a:r>
            <a:r>
              <a:rPr sz="1700" i="1" spc="10" dirty="0">
                <a:latin typeface="Calibri"/>
                <a:cs typeface="Calibri"/>
              </a:rPr>
              <a:t>i</a:t>
            </a:r>
            <a:r>
              <a:rPr sz="1700" i="1" spc="-5" dirty="0">
                <a:latin typeface="Calibri"/>
                <a:cs typeface="Calibri"/>
              </a:rPr>
              <a:t>a</a:t>
            </a:r>
            <a:r>
              <a:rPr sz="1700" i="1" dirty="0">
                <a:latin typeface="Calibri"/>
                <a:cs typeface="Calibri"/>
              </a:rPr>
              <a:t>n</a:t>
            </a:r>
            <a:r>
              <a:rPr sz="1700" i="1" spc="-40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ersonnel</a:t>
            </a:r>
            <a:r>
              <a:rPr sz="1700" i="1" spc="-20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spc="-5" dirty="0">
                <a:latin typeface="Calibri"/>
                <a:cs typeface="Calibri"/>
              </a:rPr>
              <a:t>anage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dirty="0">
                <a:latin typeface="Calibri"/>
                <a:cs typeface="Calibri"/>
              </a:rPr>
              <a:t>e</a:t>
            </a:r>
            <a:r>
              <a:rPr sz="1700" i="1" spc="-1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t </a:t>
            </a:r>
            <a:r>
              <a:rPr sz="1700" i="1" spc="-25" dirty="0">
                <a:latin typeface="Calibri"/>
                <a:cs typeface="Calibri"/>
              </a:rPr>
              <a:t>S</a:t>
            </a:r>
            <a:r>
              <a:rPr sz="1700" i="1" dirty="0">
                <a:latin typeface="Calibri"/>
                <a:cs typeface="Calibri"/>
              </a:rPr>
              <a:t>y</a:t>
            </a:r>
            <a:r>
              <a:rPr sz="1700" i="1" spc="-30" dirty="0">
                <a:latin typeface="Calibri"/>
                <a:cs typeface="Calibri"/>
              </a:rPr>
              <a:t>s</a:t>
            </a:r>
            <a:r>
              <a:rPr sz="1700" i="1" spc="-25" dirty="0">
                <a:latin typeface="Calibri"/>
                <a:cs typeface="Calibri"/>
              </a:rPr>
              <a:t>t</a:t>
            </a:r>
            <a:r>
              <a:rPr sz="1700" i="1" dirty="0">
                <a:latin typeface="Calibri"/>
                <a:cs typeface="Calibri"/>
              </a:rPr>
              <a:t>e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dirty="0">
                <a:latin typeface="Calibri"/>
                <a:cs typeface="Calibri"/>
              </a:rPr>
              <a:t>: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</a:t>
            </a:r>
            <a:r>
              <a:rPr sz="1700" i="1" spc="-30" dirty="0">
                <a:latin typeface="Calibri"/>
                <a:cs typeface="Calibri"/>
              </a:rPr>
              <a:t>f</a:t>
            </a:r>
            <a:r>
              <a:rPr sz="1700" i="1" spc="-5" dirty="0">
                <a:latin typeface="Calibri"/>
                <a:cs typeface="Calibri"/>
              </a:rPr>
              <a:t>orman</a:t>
            </a:r>
            <a:r>
              <a:rPr sz="1700" i="1" spc="-20" dirty="0">
                <a:latin typeface="Calibri"/>
                <a:cs typeface="Calibri"/>
              </a:rPr>
              <a:t>c</a:t>
            </a:r>
            <a:r>
              <a:rPr sz="1700" i="1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700" i="1" dirty="0">
                <a:latin typeface="Calibri"/>
                <a:cs typeface="Calibri"/>
              </a:rPr>
              <a:t>Manage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dirty="0">
                <a:latin typeface="Calibri"/>
                <a:cs typeface="Calibri"/>
              </a:rPr>
              <a:t>e</a:t>
            </a:r>
            <a:r>
              <a:rPr sz="1700" i="1" spc="-1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t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an</a:t>
            </a:r>
            <a:r>
              <a:rPr sz="1700" i="1" dirty="0">
                <a:latin typeface="Calibri"/>
                <a:cs typeface="Calibri"/>
              </a:rPr>
              <a:t>d Appraisal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Program</a:t>
            </a:r>
            <a:r>
              <a:rPr sz="1700" dirty="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"/>
              <a:tabLst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DO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I 1400.25,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70" dirty="0">
                <a:latin typeface="Calibri"/>
                <a:cs typeface="Calibri"/>
              </a:rPr>
              <a:t>V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451, 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Do</a:t>
            </a:r>
            <a:r>
              <a:rPr sz="1700" i="1" dirty="0">
                <a:latin typeface="Calibri"/>
                <a:cs typeface="Calibri"/>
              </a:rPr>
              <a:t>D </a:t>
            </a:r>
            <a:r>
              <a:rPr sz="1700" i="1" spc="-5" dirty="0">
                <a:latin typeface="Calibri"/>
                <a:cs typeface="Calibri"/>
              </a:rPr>
              <a:t>Civi</a:t>
            </a:r>
            <a:r>
              <a:rPr sz="1700" i="1" spc="10" dirty="0">
                <a:latin typeface="Calibri"/>
                <a:cs typeface="Calibri"/>
              </a:rPr>
              <a:t>l</a:t>
            </a:r>
            <a:r>
              <a:rPr sz="1700" i="1" dirty="0">
                <a:latin typeface="Calibri"/>
                <a:cs typeface="Calibri"/>
              </a:rPr>
              <a:t>ian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ersonn</a:t>
            </a:r>
            <a:r>
              <a:rPr sz="1700" i="1" spc="-5" dirty="0">
                <a:latin typeface="Calibri"/>
                <a:cs typeface="Calibri"/>
              </a:rPr>
              <a:t>e</a:t>
            </a:r>
            <a:r>
              <a:rPr sz="1700" i="1" dirty="0">
                <a:latin typeface="Calibri"/>
                <a:cs typeface="Calibri"/>
              </a:rPr>
              <a:t>l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Manage</a:t>
            </a:r>
            <a:r>
              <a:rPr sz="1700" i="1" spc="-10" dirty="0">
                <a:latin typeface="Calibri"/>
                <a:cs typeface="Calibri"/>
              </a:rPr>
              <a:t>m</a:t>
            </a:r>
            <a:r>
              <a:rPr sz="1700" i="1" dirty="0">
                <a:latin typeface="Calibri"/>
                <a:cs typeface="Calibri"/>
              </a:rPr>
              <a:t>e</a:t>
            </a:r>
            <a:r>
              <a:rPr sz="1700" i="1" spc="-1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t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30" dirty="0">
                <a:latin typeface="Calibri"/>
                <a:cs typeface="Calibri"/>
              </a:rPr>
              <a:t>S</a:t>
            </a:r>
            <a:r>
              <a:rPr sz="1700" i="1" dirty="0">
                <a:latin typeface="Calibri"/>
                <a:cs typeface="Calibri"/>
              </a:rPr>
              <a:t>y</a:t>
            </a:r>
            <a:r>
              <a:rPr sz="1700" i="1" spc="-30" dirty="0">
                <a:latin typeface="Calibri"/>
                <a:cs typeface="Calibri"/>
              </a:rPr>
              <a:t>s</a:t>
            </a:r>
            <a:r>
              <a:rPr sz="1700" i="1" spc="-20" dirty="0">
                <a:latin typeface="Calibri"/>
                <a:cs typeface="Calibri"/>
              </a:rPr>
              <a:t>t</a:t>
            </a:r>
            <a:r>
              <a:rPr sz="1700" i="1" dirty="0">
                <a:latin typeface="Calibri"/>
                <a:cs typeface="Calibri"/>
              </a:rPr>
              <a:t>em: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A</a:t>
            </a:r>
            <a:r>
              <a:rPr sz="1700" i="1" dirty="0">
                <a:latin typeface="Calibri"/>
                <a:cs typeface="Calibri"/>
              </a:rPr>
              <a:t>w</a:t>
            </a:r>
            <a:r>
              <a:rPr sz="1700" i="1" spc="-5" dirty="0">
                <a:latin typeface="Calibri"/>
                <a:cs typeface="Calibri"/>
              </a:rPr>
              <a:t>ards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5"/>
              </a:spcBef>
              <a:buFont typeface="Wingdings"/>
              <a:buChar char=""/>
              <a:tabLst>
                <a:tab pos="356235" algn="l"/>
              </a:tabLst>
            </a:pPr>
            <a:r>
              <a:rPr sz="1700" i="1" dirty="0">
                <a:latin typeface="Calibri"/>
                <a:cs typeface="Calibri"/>
              </a:rPr>
              <a:t>A</a:t>
            </a:r>
            <a:r>
              <a:rPr sz="1700" i="1" spc="5" dirty="0">
                <a:latin typeface="Calibri"/>
                <a:cs typeface="Calibri"/>
              </a:rPr>
              <a:t> </a:t>
            </a:r>
            <a:r>
              <a:rPr sz="1700" i="1" spc="-10" dirty="0">
                <a:latin typeface="Calibri"/>
                <a:cs typeface="Calibri"/>
              </a:rPr>
              <a:t>H</a:t>
            </a:r>
            <a:r>
              <a:rPr sz="1700" i="1" spc="-5" dirty="0">
                <a:latin typeface="Calibri"/>
                <a:cs typeface="Calibri"/>
              </a:rPr>
              <a:t>andboo</a:t>
            </a:r>
            <a:r>
              <a:rPr sz="1700" i="1" dirty="0">
                <a:latin typeface="Calibri"/>
                <a:cs typeface="Calibri"/>
              </a:rPr>
              <a:t>k</a:t>
            </a:r>
            <a:r>
              <a:rPr sz="1700" i="1" spc="-10" dirty="0">
                <a:latin typeface="Calibri"/>
                <a:cs typeface="Calibri"/>
              </a:rPr>
              <a:t> </a:t>
            </a:r>
            <a:r>
              <a:rPr sz="1700" i="1" spc="-30" dirty="0">
                <a:latin typeface="Calibri"/>
                <a:cs typeface="Calibri"/>
              </a:rPr>
              <a:t>f</a:t>
            </a:r>
            <a:r>
              <a:rPr sz="1700" i="1" spc="-5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r</a:t>
            </a:r>
            <a:r>
              <a:rPr sz="1700" i="1" spc="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Mea</a:t>
            </a:r>
            <a:r>
              <a:rPr sz="1700" i="1" spc="-10" dirty="0">
                <a:latin typeface="Calibri"/>
                <a:cs typeface="Calibri"/>
              </a:rPr>
              <a:t>s</a:t>
            </a:r>
            <a:r>
              <a:rPr sz="1700" i="1" spc="-5" dirty="0">
                <a:latin typeface="Calibri"/>
                <a:cs typeface="Calibri"/>
              </a:rPr>
              <a:t>ur</a:t>
            </a:r>
            <a:r>
              <a:rPr sz="1700" i="1" spc="5" dirty="0">
                <a:latin typeface="Calibri"/>
                <a:cs typeface="Calibri"/>
              </a:rPr>
              <a:t>i</a:t>
            </a:r>
            <a:r>
              <a:rPr sz="1700" i="1" spc="-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g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20" dirty="0">
                <a:latin typeface="Calibri"/>
                <a:cs typeface="Calibri"/>
              </a:rPr>
              <a:t>E</a:t>
            </a:r>
            <a:r>
              <a:rPr sz="1700" i="1" dirty="0">
                <a:latin typeface="Calibri"/>
                <a:cs typeface="Calibri"/>
              </a:rPr>
              <a:t>mpl</a:t>
            </a:r>
            <a:r>
              <a:rPr sz="1700" i="1" spc="-10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yee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</a:t>
            </a:r>
            <a:r>
              <a:rPr sz="1700" i="1" spc="-25" dirty="0">
                <a:latin typeface="Calibri"/>
                <a:cs typeface="Calibri"/>
              </a:rPr>
              <a:t>f</a:t>
            </a:r>
            <a:r>
              <a:rPr sz="1700" i="1" spc="-5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rman</a:t>
            </a:r>
            <a:r>
              <a:rPr sz="1700" i="1" spc="-20" dirty="0">
                <a:latin typeface="Calibri"/>
                <a:cs typeface="Calibri"/>
              </a:rPr>
              <a:t>c</a:t>
            </a:r>
            <a:r>
              <a:rPr sz="1700" i="1" dirty="0">
                <a:latin typeface="Calibri"/>
                <a:cs typeface="Calibri"/>
              </a:rPr>
              <a:t>e: </a:t>
            </a:r>
            <a:r>
              <a:rPr sz="1700" i="1" spc="10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Align</a:t>
            </a:r>
            <a:r>
              <a:rPr sz="1700" i="1" spc="5" dirty="0">
                <a:latin typeface="Calibri"/>
                <a:cs typeface="Calibri"/>
              </a:rPr>
              <a:t>i</a:t>
            </a:r>
            <a:r>
              <a:rPr sz="1700" i="1" spc="-5" dirty="0">
                <a:latin typeface="Calibri"/>
                <a:cs typeface="Calibri"/>
              </a:rPr>
              <a:t>n</a:t>
            </a:r>
            <a:r>
              <a:rPr sz="1700" i="1" dirty="0">
                <a:latin typeface="Calibri"/>
                <a:cs typeface="Calibri"/>
              </a:rPr>
              <a:t>g</a:t>
            </a:r>
            <a:r>
              <a:rPr sz="1700" i="1" spc="-15" dirty="0">
                <a:latin typeface="Calibri"/>
                <a:cs typeface="Calibri"/>
              </a:rPr>
              <a:t> </a:t>
            </a:r>
            <a:r>
              <a:rPr sz="1700" i="1" spc="-20" dirty="0">
                <a:latin typeface="Calibri"/>
                <a:cs typeface="Calibri"/>
              </a:rPr>
              <a:t>E</a:t>
            </a:r>
            <a:r>
              <a:rPr sz="1700" i="1" dirty="0">
                <a:latin typeface="Calibri"/>
                <a:cs typeface="Calibri"/>
              </a:rPr>
              <a:t>mpl</a:t>
            </a:r>
            <a:r>
              <a:rPr sz="1700" i="1" spc="-10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yee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spc="-45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er</a:t>
            </a:r>
            <a:r>
              <a:rPr sz="1700" i="1" spc="-25" dirty="0">
                <a:latin typeface="Calibri"/>
                <a:cs typeface="Calibri"/>
              </a:rPr>
              <a:t>f</a:t>
            </a:r>
            <a:r>
              <a:rPr sz="1700" i="1" spc="-5" dirty="0">
                <a:latin typeface="Calibri"/>
                <a:cs typeface="Calibri"/>
              </a:rPr>
              <a:t>o</a:t>
            </a:r>
            <a:r>
              <a:rPr sz="1700" i="1" dirty="0">
                <a:latin typeface="Calibri"/>
                <a:cs typeface="Calibri"/>
              </a:rPr>
              <a:t>rman</a:t>
            </a:r>
            <a:r>
              <a:rPr sz="1700" i="1" spc="-20" dirty="0">
                <a:latin typeface="Calibri"/>
                <a:cs typeface="Calibri"/>
              </a:rPr>
              <a:t>c</a:t>
            </a:r>
            <a:r>
              <a:rPr sz="1700" i="1" dirty="0">
                <a:latin typeface="Calibri"/>
                <a:cs typeface="Calibri"/>
              </a:rPr>
              <a:t>e</a:t>
            </a:r>
            <a:endParaRPr sz="1700">
              <a:latin typeface="Calibri"/>
              <a:cs typeface="Calibri"/>
            </a:endParaRPr>
          </a:p>
          <a:p>
            <a:pPr marL="12700" indent="342900">
              <a:lnSpc>
                <a:spcPct val="100000"/>
              </a:lnSpc>
              <a:tabLst>
                <a:tab pos="3347720" algn="l"/>
              </a:tabLst>
            </a:pPr>
            <a:r>
              <a:rPr sz="1700" i="1" spc="-10" dirty="0">
                <a:latin typeface="Calibri"/>
                <a:cs typeface="Calibri"/>
              </a:rPr>
              <a:t>P</a:t>
            </a:r>
            <a:r>
              <a:rPr sz="1700" i="1" dirty="0">
                <a:latin typeface="Calibri"/>
                <a:cs typeface="Calibri"/>
              </a:rPr>
              <a:t>lans</a:t>
            </a:r>
            <a:r>
              <a:rPr sz="1700" i="1" spc="-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wi</a:t>
            </a:r>
            <a:r>
              <a:rPr sz="1700" i="1" spc="5" dirty="0">
                <a:latin typeface="Calibri"/>
                <a:cs typeface="Calibri"/>
              </a:rPr>
              <a:t>t</a:t>
            </a:r>
            <a:r>
              <a:rPr sz="1700" i="1" dirty="0">
                <a:latin typeface="Calibri"/>
                <a:cs typeface="Calibri"/>
              </a:rPr>
              <a:t>h</a:t>
            </a:r>
            <a:r>
              <a:rPr sz="1700" i="1" spc="-30" dirty="0">
                <a:latin typeface="Calibri"/>
                <a:cs typeface="Calibri"/>
              </a:rPr>
              <a:t> </a:t>
            </a:r>
            <a:r>
              <a:rPr sz="1700" i="1" spc="-5" dirty="0">
                <a:latin typeface="Calibri"/>
                <a:cs typeface="Calibri"/>
              </a:rPr>
              <a:t>Organi</a:t>
            </a:r>
            <a:r>
              <a:rPr sz="1700" i="1" spc="-35" dirty="0">
                <a:latin typeface="Calibri"/>
                <a:cs typeface="Calibri"/>
              </a:rPr>
              <a:t>z</a:t>
            </a:r>
            <a:r>
              <a:rPr sz="1700" i="1" spc="-5" dirty="0">
                <a:latin typeface="Calibri"/>
                <a:cs typeface="Calibri"/>
              </a:rPr>
              <a:t>at</a:t>
            </a:r>
            <a:r>
              <a:rPr sz="1700" i="1" spc="5" dirty="0">
                <a:latin typeface="Calibri"/>
                <a:cs typeface="Calibri"/>
              </a:rPr>
              <a:t>i</a:t>
            </a:r>
            <a:r>
              <a:rPr sz="1700" i="1" spc="-5" dirty="0">
                <a:latin typeface="Calibri"/>
                <a:cs typeface="Calibri"/>
              </a:rPr>
              <a:t>ona</a:t>
            </a:r>
            <a:r>
              <a:rPr sz="1700" i="1" dirty="0">
                <a:latin typeface="Calibri"/>
                <a:cs typeface="Calibri"/>
              </a:rPr>
              <a:t>l</a:t>
            </a:r>
            <a:r>
              <a:rPr sz="1700" i="1" spc="-25" dirty="0">
                <a:latin typeface="Calibri"/>
                <a:cs typeface="Calibri"/>
              </a:rPr>
              <a:t> </a:t>
            </a:r>
            <a:r>
              <a:rPr sz="1700" i="1" dirty="0">
                <a:latin typeface="Calibri"/>
                <a:cs typeface="Calibri"/>
              </a:rPr>
              <a:t>Goa</a:t>
            </a:r>
            <a:r>
              <a:rPr sz="1700" i="1" spc="5" dirty="0">
                <a:latin typeface="Calibri"/>
                <a:cs typeface="Calibri"/>
              </a:rPr>
              <a:t>l</a:t>
            </a:r>
            <a:r>
              <a:rPr sz="1700" i="1" spc="-5" dirty="0">
                <a:latin typeface="Calibri"/>
                <a:cs typeface="Calibri"/>
              </a:rPr>
              <a:t>s</a:t>
            </a:r>
            <a:r>
              <a:rPr sz="1700" i="1" dirty="0">
                <a:latin typeface="Calibri"/>
                <a:cs typeface="Calibri"/>
              </a:rPr>
              <a:t>.	</a:t>
            </a:r>
            <a:r>
              <a:rPr sz="1700" spc="-40" dirty="0">
                <a:latin typeface="Calibri"/>
                <a:cs typeface="Calibri"/>
              </a:rPr>
              <a:t>A</a:t>
            </a:r>
            <a:r>
              <a:rPr sz="1700" spc="-30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ai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ab</a:t>
            </a:r>
            <a:r>
              <a:rPr sz="1700" spc="-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t:</a:t>
            </a:r>
            <a:endParaRPr sz="1700">
              <a:latin typeface="Calibri"/>
              <a:cs typeface="Calibri"/>
            </a:endParaRPr>
          </a:p>
          <a:p>
            <a:pPr marL="12700" marR="2211070">
              <a:lnSpc>
                <a:spcPct val="100000"/>
              </a:lnSpc>
              <a:spcBef>
                <a:spcPts val="405"/>
              </a:spcBef>
            </a:pP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: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//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700" u="heavy" spc="-114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w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op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700" u="heavy" spc="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v/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ol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700" u="heavy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d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7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 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ov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ig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/pe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7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</a:t>
            </a:r>
            <a:r>
              <a:rPr sz="1700" u="heavy" spc="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-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ana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eme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/mea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urin</a:t>
            </a:r>
            <a:r>
              <a:rPr sz="1700" u="heavy" spc="6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g</a:t>
            </a:r>
            <a:r>
              <a:rPr sz="1700" u="heavy" spc="-3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empl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700" u="heavy" spc="-3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y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_pe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700" u="heavy" spc="-4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ce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_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ndb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ook.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pd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5"/>
              </a:rPr>
              <a:t>f</a:t>
            </a:r>
            <a:endParaRPr sz="1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15"/>
              </a:spcBef>
              <a:buFont typeface="Wingdings"/>
              <a:buChar char=""/>
              <a:tabLst>
                <a:tab pos="356235" algn="l"/>
              </a:tabLst>
            </a:pPr>
            <a:r>
              <a:rPr sz="1800" spc="-5" dirty="0">
                <a:latin typeface="Calibri"/>
                <a:cs typeface="Calibri"/>
              </a:rPr>
              <a:t>DC</a:t>
            </a:r>
            <a:r>
              <a:rPr sz="1800" spc="-1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sou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5" dirty="0">
                <a:latin typeface="Calibri"/>
                <a:cs typeface="Calibri"/>
              </a:rPr>
              <a:t>R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eb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 inc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s: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DC</a:t>
            </a:r>
            <a:r>
              <a:rPr sz="1800" spc="-1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oo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10" dirty="0">
                <a:latin typeface="Calibri"/>
                <a:cs typeface="Calibri"/>
              </a:rPr>
              <a:t>it,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  <a:p>
            <a:pPr marL="12700" indent="3429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Check</a:t>
            </a:r>
            <a:r>
              <a:rPr sz="1800" spc="-10" dirty="0">
                <a:latin typeface="Calibri"/>
                <a:cs typeface="Calibri"/>
              </a:rPr>
              <a:t>li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t, M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4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mance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14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inin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deo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y</a:t>
            </a: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er</a:t>
            </a:r>
            <a:r>
              <a:rPr sz="1800" spc="-40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mance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User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Guides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h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t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ps://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1800" u="heavy" spc="-1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.cpm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.o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d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.mi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l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/S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u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b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p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a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e/N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1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wBe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gin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n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in</a:t>
            </a:r>
            <a:r>
              <a:rPr sz="1800" u="heavy" spc="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g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s/</a:t>
            </a:r>
            <a:r>
              <a:rPr sz="1800" u="heavy" spc="-4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sou</a:t>
            </a:r>
            <a:r>
              <a:rPr sz="1800" u="heavy" spc="-2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spc="-5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5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f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-35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r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en</a:t>
            </a:r>
            <a:r>
              <a:rPr sz="1800" u="heavy" spc="-2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c</a:t>
            </a:r>
            <a:r>
              <a:rPr sz="1800" u="heavy" spc="-1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e</a:t>
            </a:r>
            <a:r>
              <a:rPr sz="1800" u="heavy" spc="30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s</a:t>
            </a:r>
            <a:r>
              <a:rPr sz="1800" u="heavy" dirty="0">
                <a:solidFill>
                  <a:srgbClr val="0000FF"/>
                </a:solidFill>
                <a:latin typeface="Calibri"/>
                <a:cs typeface="Calibri"/>
                <a:hlinkClick r:id="rId6"/>
              </a:rPr>
              <a:t>/</a:t>
            </a:r>
            <a:endParaRPr sz="1800">
              <a:latin typeface="Calibri"/>
              <a:cs typeface="Calibri"/>
            </a:endParaRPr>
          </a:p>
          <a:p>
            <a:pPr marL="12700" marR="1348740">
              <a:lnSpc>
                <a:spcPct val="110000"/>
              </a:lnSpc>
              <a:spcBef>
                <a:spcPts val="220"/>
              </a:spcBef>
              <a:buFont typeface="Wingdings"/>
              <a:buChar char=""/>
              <a:tabLst>
                <a:tab pos="356235" algn="l"/>
              </a:tabLst>
            </a:pPr>
            <a:r>
              <a:rPr sz="1700" spc="-5" dirty="0">
                <a:latin typeface="Calibri"/>
                <a:cs typeface="Calibri"/>
              </a:rPr>
              <a:t>DC</a:t>
            </a:r>
            <a:r>
              <a:rPr sz="1700" spc="-125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AS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LER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eb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</a:t>
            </a:r>
            <a:r>
              <a:rPr sz="1700" spc="-2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 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: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//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od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ri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</a:t>
            </a:r>
            <a:r>
              <a:rPr sz="1700" u="heavy" spc="-4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f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o.c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.os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.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/Di</a:t>
            </a:r>
            <a:r>
              <a:rPr sz="17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c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7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700" u="heavy" spc="-2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es/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OP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b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700" u="heavy" spc="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an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d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-E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l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7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y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-</a:t>
            </a:r>
            <a:r>
              <a:rPr sz="17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1700" u="heavy" spc="-3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R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el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t</a:t>
            </a:r>
            <a:r>
              <a:rPr sz="1700" u="heavy" spc="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i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ns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/</a:t>
            </a:r>
            <a:r>
              <a:rPr sz="17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a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g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es/</a:t>
            </a:r>
            <a:r>
              <a:rPr sz="1700" u="heavy" spc="-1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H</a:t>
            </a:r>
            <a:r>
              <a:rPr sz="1700" u="heavy" spc="-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o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m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e1.a</a:t>
            </a:r>
            <a:r>
              <a:rPr sz="1700" u="heavy" spc="-10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s</a:t>
            </a:r>
            <a:r>
              <a:rPr sz="1700" u="heavy" spc="-45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p</a:t>
            </a:r>
            <a:r>
              <a:rPr sz="1700" u="heavy" dirty="0">
                <a:solidFill>
                  <a:srgbClr val="0000FF"/>
                </a:solidFill>
                <a:latin typeface="Calibri"/>
                <a:cs typeface="Calibri"/>
                <a:hlinkClick r:id="rId7"/>
              </a:rPr>
              <a:t>x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04809" y="6182131"/>
            <a:ext cx="997585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BEBEBE"/>
                </a:solidFill>
                <a:latin typeface="Calibri"/>
                <a:cs typeface="Calibri"/>
              </a:rPr>
              <a:t>DP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MAP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BEBEBE"/>
                </a:solidFill>
                <a:latin typeface="Calibri"/>
                <a:cs typeface="Calibri"/>
              </a:rPr>
              <a:t>R</a:t>
            </a:r>
            <a:r>
              <a:rPr sz="1400" spc="-15" dirty="0">
                <a:solidFill>
                  <a:srgbClr val="BEBEBE"/>
                </a:solidFill>
                <a:latin typeface="Calibri"/>
                <a:cs typeface="Calibri"/>
              </a:rPr>
              <a:t>e</a:t>
            </a:r>
            <a:r>
              <a:rPr sz="1400" spc="-120" dirty="0">
                <a:solidFill>
                  <a:srgbClr val="BEBEBE"/>
                </a:solidFill>
                <a:latin typeface="Calibri"/>
                <a:cs typeface="Calibri"/>
              </a:rPr>
              <a:t>v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.2</a:t>
            </a:r>
            <a:endParaRPr sz="1400">
              <a:latin typeface="Calibri"/>
              <a:cs typeface="Calibri"/>
            </a:endParaRPr>
          </a:p>
          <a:p>
            <a:pPr marL="311150">
              <a:lnSpc>
                <a:spcPts val="1385"/>
              </a:lnSpc>
            </a:pP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J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ly</a:t>
            </a:r>
            <a:r>
              <a:rPr sz="1400" spc="5" dirty="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2</a:t>
            </a:r>
            <a:r>
              <a:rPr sz="1400" spc="-10" dirty="0">
                <a:solidFill>
                  <a:srgbClr val="BEBEBE"/>
                </a:solidFill>
                <a:latin typeface="Calibri"/>
                <a:cs typeface="Calibri"/>
              </a:rPr>
              <a:t>0</a:t>
            </a:r>
            <a:r>
              <a:rPr sz="1400" dirty="0">
                <a:solidFill>
                  <a:srgbClr val="BEBEBE"/>
                </a:solidFill>
                <a:latin typeface="Calibri"/>
                <a:cs typeface="Calibri"/>
              </a:rPr>
              <a:t>16</a:t>
            </a:r>
            <a:endParaRPr sz="1400">
              <a:latin typeface="Calibri"/>
              <a:cs typeface="Calibri"/>
            </a:endParaRPr>
          </a:p>
          <a:p>
            <a:pPr marL="532765">
              <a:lnSpc>
                <a:spcPts val="1864"/>
              </a:lnSpc>
            </a:pP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(</a:t>
            </a:r>
            <a:r>
              <a:rPr sz="1800" spc="-15" dirty="0">
                <a:solidFill>
                  <a:srgbClr val="BEBEBE"/>
                </a:solidFill>
                <a:latin typeface="Calibri"/>
                <a:cs typeface="Calibri"/>
              </a:rPr>
              <a:t>3</a:t>
            </a:r>
            <a:r>
              <a:rPr sz="1800" spc="-10" dirty="0">
                <a:solidFill>
                  <a:srgbClr val="BEBEBE"/>
                </a:solidFill>
                <a:latin typeface="Calibri"/>
                <a:cs typeface="Calibri"/>
              </a:rPr>
              <a:t>7</a:t>
            </a:r>
            <a:r>
              <a:rPr sz="1800" dirty="0">
                <a:solidFill>
                  <a:srgbClr val="BEBEBE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A</a:t>
            </a:r>
            <a:r>
              <a:rPr spc="-10" dirty="0"/>
              <a:t>d</a:t>
            </a:r>
            <a:r>
              <a:rPr dirty="0"/>
              <a:t>d</a:t>
            </a:r>
            <a:r>
              <a:rPr spc="-10" dirty="0"/>
              <a:t>it</a:t>
            </a:r>
            <a:r>
              <a:rPr spc="-20" dirty="0"/>
              <a:t>i</a:t>
            </a:r>
            <a:r>
              <a:rPr dirty="0"/>
              <a:t>onal</a:t>
            </a:r>
            <a:r>
              <a:rPr spc="-10" dirty="0"/>
              <a:t> </a:t>
            </a:r>
            <a:r>
              <a:rPr spc="-35" dirty="0"/>
              <a:t>R</a:t>
            </a:r>
            <a:r>
              <a:rPr spc="-5" dirty="0"/>
              <a:t>es</a:t>
            </a:r>
            <a:r>
              <a:rPr spc="5" dirty="0"/>
              <a:t>o</a:t>
            </a:r>
            <a:r>
              <a:rPr dirty="0"/>
              <a:t>u</a:t>
            </a:r>
            <a:r>
              <a:rPr spc="-45" dirty="0"/>
              <a:t>r</a:t>
            </a:r>
            <a:r>
              <a:rPr spc="-5" dirty="0"/>
              <a:t>c</a:t>
            </a:r>
            <a:r>
              <a:rPr dirty="0"/>
              <a:t>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On</a:t>
            </a:r>
            <a:r>
              <a:rPr spc="-20" dirty="0"/>
              <a:t>g</a:t>
            </a:r>
            <a:r>
              <a:rPr spc="-5" dirty="0"/>
              <a:t>oing</a:t>
            </a:r>
          </a:p>
          <a:p>
            <a:pPr marL="355600" marR="653415" indent="-342900">
              <a:lnSpc>
                <a:spcPts val="2590"/>
              </a:lnSpc>
              <a:spcBef>
                <a:spcPts val="620"/>
              </a:spcBef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Supe</a:t>
            </a:r>
            <a:r>
              <a:rPr spc="25" dirty="0"/>
              <a:t>r</a:t>
            </a:r>
            <a:r>
              <a:rPr dirty="0"/>
              <a:t>vi</a:t>
            </a:r>
            <a:r>
              <a:rPr spc="-10" dirty="0"/>
              <a:t>s</a:t>
            </a:r>
            <a:r>
              <a:rPr spc="-5" dirty="0"/>
              <a:t>o</a:t>
            </a:r>
            <a:r>
              <a:rPr spc="-40" dirty="0"/>
              <a:t>r</a:t>
            </a:r>
            <a:r>
              <a:rPr dirty="0"/>
              <a:t>s</a:t>
            </a:r>
            <a:r>
              <a:rPr spc="-5" dirty="0"/>
              <a:t> </a:t>
            </a:r>
            <a:r>
              <a:rPr dirty="0"/>
              <a:t>and empl</a:t>
            </a:r>
            <a:r>
              <a:rPr spc="-15" dirty="0"/>
              <a:t>o</a:t>
            </a:r>
            <a:r>
              <a:rPr spc="-35" dirty="0"/>
              <a:t>y</a:t>
            </a:r>
            <a:r>
              <a:rPr spc="-15" dirty="0"/>
              <a:t>e</a:t>
            </a:r>
            <a:r>
              <a:rPr spc="-10" dirty="0"/>
              <a:t>e</a:t>
            </a:r>
            <a:r>
              <a:rPr dirty="0"/>
              <a:t>s</a:t>
            </a:r>
            <a:r>
              <a:rPr spc="-15" dirty="0"/>
              <a:t> </a:t>
            </a:r>
            <a:r>
              <a:rPr b="1" spc="-15" dirty="0">
                <a:latin typeface="Calibri"/>
                <a:cs typeface="Calibri"/>
              </a:rPr>
              <a:t>sha</a:t>
            </a:r>
            <a:r>
              <a:rPr b="1" spc="-35" dirty="0">
                <a:latin typeface="Calibri"/>
                <a:cs typeface="Calibri"/>
              </a:rPr>
              <a:t>r</a:t>
            </a:r>
            <a:r>
              <a:rPr b="1" dirty="0">
                <a:latin typeface="Calibri"/>
                <a:cs typeface="Calibri"/>
              </a:rPr>
              <a:t>e </a:t>
            </a:r>
            <a:r>
              <a:rPr spc="-45" dirty="0"/>
              <a:t>r</a:t>
            </a:r>
            <a:r>
              <a:rPr dirty="0"/>
              <a:t>esponsibility</a:t>
            </a: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Wingdings"/>
              <a:buChar char=""/>
              <a:tabLst>
                <a:tab pos="355600" algn="l"/>
              </a:tabLst>
            </a:pPr>
            <a:r>
              <a:rPr spc="-5" dirty="0"/>
              <a:t>Consi</a:t>
            </a:r>
            <a:r>
              <a:rPr spc="-30" dirty="0"/>
              <a:t>s</a:t>
            </a:r>
            <a:r>
              <a:rPr spc="-10" dirty="0"/>
              <a:t>t</a:t>
            </a:r>
            <a:r>
              <a:rPr spc="-15" dirty="0"/>
              <a:t> </a:t>
            </a:r>
            <a:r>
              <a:rPr spc="-5" dirty="0"/>
              <a:t>of:</a:t>
            </a:r>
          </a:p>
          <a:p>
            <a:pPr marL="756285" marR="354330" lvl="1" indent="-286385">
              <a:lnSpc>
                <a:spcPts val="2050"/>
              </a:lnSpc>
              <a:spcBef>
                <a:spcPts val="520"/>
              </a:spcBef>
              <a:buFont typeface="Wingdings"/>
              <a:buChar char=""/>
              <a:tabLst>
                <a:tab pos="756920" algn="l"/>
              </a:tabLst>
            </a:pPr>
            <a:r>
              <a:rPr sz="1900" spc="-10" dirty="0">
                <a:latin typeface="Calibri"/>
                <a:cs typeface="Calibri"/>
              </a:rPr>
              <a:t>P</a:t>
            </a:r>
            <a:r>
              <a:rPr sz="1900" spc="-50" dirty="0">
                <a:latin typeface="Calibri"/>
                <a:cs typeface="Calibri"/>
              </a:rPr>
              <a:t>r</a:t>
            </a:r>
            <a:r>
              <a:rPr sz="1900" spc="-15" dirty="0">
                <a:latin typeface="Calibri"/>
                <a:cs typeface="Calibri"/>
              </a:rPr>
              <a:t>oacti</a:t>
            </a:r>
            <a:r>
              <a:rPr sz="1900" spc="-45" dirty="0">
                <a:latin typeface="Calibri"/>
                <a:cs typeface="Calibri"/>
              </a:rPr>
              <a:t>v</a:t>
            </a:r>
            <a:r>
              <a:rPr sz="1900" spc="-10" dirty="0">
                <a:latin typeface="Calibri"/>
                <a:cs typeface="Calibri"/>
              </a:rPr>
              <a:t>ely</a:t>
            </a:r>
            <a:r>
              <a:rPr sz="1900" spc="4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planning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w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10" dirty="0">
                <a:latin typeface="Calibri"/>
                <a:cs typeface="Calibri"/>
              </a:rPr>
              <a:t>k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</a:t>
            </a:r>
            <a:r>
              <a:rPr sz="1900" spc="-40" dirty="0">
                <a:latin typeface="Calibri"/>
                <a:cs typeface="Calibri"/>
              </a:rPr>
              <a:t>t</a:t>
            </a:r>
            <a:r>
              <a:rPr sz="1900" spc="-10" dirty="0">
                <a:latin typeface="Calibri"/>
                <a:cs typeface="Calibri"/>
              </a:rPr>
              <a:t>ting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e</a:t>
            </a:r>
            <a:r>
              <a:rPr sz="1900" spc="-15" dirty="0">
                <a:latin typeface="Calibri"/>
                <a:cs typeface="Calibri"/>
              </a:rPr>
              <a:t>xpec</a:t>
            </a:r>
            <a:r>
              <a:rPr sz="1900" spc="-30" dirty="0">
                <a:latin typeface="Calibri"/>
                <a:cs typeface="Calibri"/>
              </a:rPr>
              <a:t>t</a:t>
            </a:r>
            <a:r>
              <a:rPr sz="1900" spc="-20" dirty="0">
                <a:latin typeface="Calibri"/>
                <a:cs typeface="Calibri"/>
              </a:rPr>
              <a:t>a</a:t>
            </a:r>
            <a:r>
              <a:rPr sz="1900" spc="-10" dirty="0">
                <a:latin typeface="Calibri"/>
                <a:cs typeface="Calibri"/>
              </a:rPr>
              <a:t>ti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5" dirty="0">
                <a:latin typeface="Calibri"/>
                <a:cs typeface="Calibri"/>
              </a:rPr>
              <a:t>ns</a:t>
            </a:r>
            <a:endParaRPr sz="1900">
              <a:latin typeface="Calibri"/>
              <a:cs typeface="Calibri"/>
            </a:endParaRPr>
          </a:p>
          <a:p>
            <a:pPr marL="756285" lvl="1" indent="-286385">
              <a:lnSpc>
                <a:spcPts val="2170"/>
              </a:lnSpc>
              <a:spcBef>
                <a:spcPts val="195"/>
              </a:spcBef>
              <a:buFont typeface="Wingdings"/>
              <a:buChar char=""/>
              <a:tabLst>
                <a:tab pos="756920" algn="l"/>
              </a:tabLst>
            </a:pPr>
            <a:r>
              <a:rPr sz="1900" spc="-20" dirty="0">
                <a:latin typeface="Calibri"/>
                <a:cs typeface="Calibri"/>
              </a:rPr>
              <a:t>Co</a:t>
            </a:r>
            <a:r>
              <a:rPr sz="1900" spc="-25" dirty="0">
                <a:latin typeface="Calibri"/>
                <a:cs typeface="Calibri"/>
              </a:rPr>
              <a:t>n</a:t>
            </a:r>
            <a:r>
              <a:rPr sz="1900" spc="-10" dirty="0">
                <a:latin typeface="Calibri"/>
                <a:cs typeface="Calibri"/>
              </a:rPr>
              <a:t>tinually</a:t>
            </a:r>
            <a:r>
              <a:rPr sz="1900" spc="30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moni</a:t>
            </a:r>
            <a:r>
              <a:rPr sz="1900" b="1" spc="-30" dirty="0">
                <a:latin typeface="Calibri"/>
                <a:cs typeface="Calibri"/>
              </a:rPr>
              <a:t>t</a:t>
            </a:r>
            <a:r>
              <a:rPr sz="1900" b="1" spc="-10" dirty="0">
                <a:latin typeface="Calibri"/>
                <a:cs typeface="Calibri"/>
              </a:rPr>
              <a:t>oring</a:t>
            </a:r>
            <a:endParaRPr sz="1900">
              <a:latin typeface="Calibri"/>
              <a:cs typeface="Calibri"/>
            </a:endParaRPr>
          </a:p>
          <a:p>
            <a:pPr marL="756285">
              <a:lnSpc>
                <a:spcPts val="2170"/>
              </a:lnSpc>
            </a:pPr>
            <a:r>
              <a:rPr sz="1900" spc="-15" dirty="0"/>
              <a:t>per</a:t>
            </a:r>
            <a:r>
              <a:rPr sz="1900" spc="-50" dirty="0"/>
              <a:t>f</a:t>
            </a:r>
            <a:r>
              <a:rPr sz="1900" spc="-15" dirty="0"/>
              <a:t>o</a:t>
            </a:r>
            <a:r>
              <a:rPr sz="1900" spc="-20" dirty="0"/>
              <a:t>r</a:t>
            </a:r>
            <a:r>
              <a:rPr sz="1900" spc="-15" dirty="0"/>
              <a:t>mance</a:t>
            </a:r>
            <a:endParaRPr sz="1900"/>
          </a:p>
          <a:p>
            <a:pPr marL="756285" marR="5080" lvl="1" indent="-286385">
              <a:lnSpc>
                <a:spcPts val="2050"/>
              </a:lnSpc>
              <a:spcBef>
                <a:spcPts val="484"/>
              </a:spcBef>
              <a:buFont typeface="Wingdings"/>
              <a:buChar char=""/>
              <a:tabLst>
                <a:tab pos="756920" algn="l"/>
              </a:tabLst>
            </a:pPr>
            <a:r>
              <a:rPr sz="1900" b="1" spc="-60" dirty="0">
                <a:latin typeface="Calibri"/>
                <a:cs typeface="Calibri"/>
              </a:rPr>
              <a:t>E</a:t>
            </a:r>
            <a:r>
              <a:rPr sz="1900" b="1" spc="-35" dirty="0">
                <a:latin typeface="Calibri"/>
                <a:cs typeface="Calibri"/>
              </a:rPr>
              <a:t>v</a:t>
            </a:r>
            <a:r>
              <a:rPr sz="1900" b="1" spc="-10" dirty="0">
                <a:latin typeface="Calibri"/>
                <a:cs typeface="Calibri"/>
              </a:rPr>
              <a:t>alu</a:t>
            </a:r>
            <a:r>
              <a:rPr sz="1900" b="1" spc="-20" dirty="0">
                <a:latin typeface="Calibri"/>
                <a:cs typeface="Calibri"/>
              </a:rPr>
              <a:t>a</a:t>
            </a:r>
            <a:r>
              <a:rPr sz="1900" b="1" spc="-10" dirty="0">
                <a:latin typeface="Calibri"/>
                <a:cs typeface="Calibri"/>
              </a:rPr>
              <a:t>ting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 in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summa</a:t>
            </a:r>
            <a:r>
              <a:rPr sz="1900" dirty="0">
                <a:latin typeface="Calibri"/>
                <a:cs typeface="Calibri"/>
              </a:rPr>
              <a:t>r</a:t>
            </a:r>
            <a:r>
              <a:rPr sz="1900" spc="-10" dirty="0">
                <a:latin typeface="Calibri"/>
                <a:cs typeface="Calibri"/>
              </a:rPr>
              <a:t>y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55" dirty="0">
                <a:latin typeface="Calibri"/>
                <a:cs typeface="Calibri"/>
              </a:rPr>
              <a:t>f</a:t>
            </a:r>
            <a:r>
              <a:rPr sz="1900" spc="-10" dirty="0">
                <a:latin typeface="Calibri"/>
                <a:cs typeface="Calibri"/>
              </a:rPr>
              <a:t>as</a:t>
            </a:r>
            <a:r>
              <a:rPr sz="1900" spc="-15" dirty="0">
                <a:latin typeface="Calibri"/>
                <a:cs typeface="Calibri"/>
              </a:rPr>
              <a:t>hi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n</a:t>
            </a:r>
            <a:endParaRPr sz="1900">
              <a:latin typeface="Calibri"/>
              <a:cs typeface="Calibri"/>
            </a:endParaRPr>
          </a:p>
          <a:p>
            <a:pPr marL="756285" marR="739140" lvl="1" indent="-286385" algn="just">
              <a:lnSpc>
                <a:spcPct val="90000"/>
              </a:lnSpc>
              <a:spcBef>
                <a:spcPts val="425"/>
              </a:spcBef>
              <a:buFont typeface="Wingdings"/>
              <a:buChar char=""/>
              <a:tabLst>
                <a:tab pos="756920" algn="l"/>
              </a:tabLst>
            </a:pP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e</a:t>
            </a:r>
            <a:r>
              <a:rPr sz="1900" b="1" spc="-25" dirty="0">
                <a:latin typeface="Calibri"/>
                <a:cs typeface="Calibri"/>
              </a:rPr>
              <a:t>c</a:t>
            </a:r>
            <a:r>
              <a:rPr sz="1900" b="1" spc="-10" dirty="0">
                <a:latin typeface="Calibri"/>
                <a:cs typeface="Calibri"/>
              </a:rPr>
              <a:t>ognizing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and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20" dirty="0">
                <a:latin typeface="Calibri"/>
                <a:cs typeface="Calibri"/>
              </a:rPr>
              <a:t>e</a:t>
            </a:r>
            <a:r>
              <a:rPr sz="1900" b="1" spc="-40" dirty="0">
                <a:latin typeface="Calibri"/>
                <a:cs typeface="Calibri"/>
              </a:rPr>
              <a:t>w</a:t>
            </a:r>
            <a:r>
              <a:rPr sz="1900" b="1" spc="-10" dirty="0">
                <a:latin typeface="Calibri"/>
                <a:cs typeface="Calibri"/>
              </a:rPr>
              <a:t>a</a:t>
            </a:r>
            <a:r>
              <a:rPr sz="1900" b="1" spc="-40" dirty="0">
                <a:latin typeface="Calibri"/>
                <a:cs typeface="Calibri"/>
              </a:rPr>
              <a:t>r</a:t>
            </a:r>
            <a:r>
              <a:rPr sz="1900" b="1" spc="-10" dirty="0">
                <a:latin typeface="Calibri"/>
                <a:cs typeface="Calibri"/>
              </a:rPr>
              <a:t>ding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spc="-30" dirty="0">
                <a:latin typeface="Calibri"/>
                <a:cs typeface="Calibri"/>
              </a:rPr>
              <a:t>g</a:t>
            </a:r>
            <a:r>
              <a:rPr sz="1900" spc="-15" dirty="0">
                <a:latin typeface="Calibri"/>
                <a:cs typeface="Calibri"/>
              </a:rPr>
              <a:t>o</a:t>
            </a:r>
            <a:r>
              <a:rPr sz="1900" spc="-20" dirty="0">
                <a:latin typeface="Calibri"/>
                <a:cs typeface="Calibri"/>
              </a:rPr>
              <a:t>o</a:t>
            </a:r>
            <a:r>
              <a:rPr sz="1900" spc="-10" dirty="0">
                <a:latin typeface="Calibri"/>
                <a:cs typeface="Calibri"/>
              </a:rPr>
              <a:t>d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per</a:t>
            </a:r>
            <a:r>
              <a:rPr sz="1900" spc="-45" dirty="0">
                <a:latin typeface="Calibri"/>
                <a:cs typeface="Calibri"/>
              </a:rPr>
              <a:t>f</a:t>
            </a:r>
            <a:r>
              <a:rPr sz="1900" spc="-15" dirty="0">
                <a:latin typeface="Calibri"/>
                <a:cs typeface="Calibri"/>
              </a:rPr>
              <a:t>or</a:t>
            </a:r>
            <a:r>
              <a:rPr sz="1900" spc="-30" dirty="0">
                <a:latin typeface="Calibri"/>
                <a:cs typeface="Calibri"/>
              </a:rPr>
              <a:t>m</a:t>
            </a:r>
            <a:r>
              <a:rPr sz="1900" spc="-10" dirty="0">
                <a:latin typeface="Calibri"/>
                <a:cs typeface="Calibri"/>
              </a:rPr>
              <a:t>ance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dirty="0"/>
              <a:t>Mana</a:t>
            </a:r>
            <a:r>
              <a:rPr spc="-25" dirty="0"/>
              <a:t>g</a:t>
            </a:r>
            <a:r>
              <a:rPr spc="-5" dirty="0"/>
              <a:t>em</a:t>
            </a:r>
            <a:r>
              <a:rPr spc="5" dirty="0"/>
              <a:t>e</a:t>
            </a:r>
            <a:r>
              <a:rPr spc="-35" dirty="0"/>
              <a:t>n</a:t>
            </a:r>
            <a:r>
              <a:rPr dirty="0"/>
              <a:t>t</a:t>
            </a:r>
          </a:p>
        </p:txBody>
      </p:sp>
      <p:sp>
        <p:nvSpPr>
          <p:cNvPr id="7" name="object 7"/>
          <p:cNvSpPr/>
          <p:nvPr/>
        </p:nvSpPr>
        <p:spPr>
          <a:xfrm>
            <a:off x="4105275" y="1728723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68664" y="6025"/>
                </a:lnTo>
                <a:lnTo>
                  <a:pt x="1522897" y="23790"/>
                </a:lnTo>
                <a:lnTo>
                  <a:pt x="1380918" y="52827"/>
                </a:lnTo>
                <a:lnTo>
                  <a:pt x="1243193" y="92668"/>
                </a:lnTo>
                <a:lnTo>
                  <a:pt x="1110192" y="142845"/>
                </a:lnTo>
                <a:lnTo>
                  <a:pt x="982381" y="202890"/>
                </a:lnTo>
                <a:lnTo>
                  <a:pt x="860228" y="272336"/>
                </a:lnTo>
                <a:lnTo>
                  <a:pt x="744202" y="350715"/>
                </a:lnTo>
                <a:lnTo>
                  <a:pt x="634770" y="437558"/>
                </a:lnTo>
                <a:lnTo>
                  <a:pt x="532399" y="532399"/>
                </a:lnTo>
                <a:lnTo>
                  <a:pt x="437558" y="634770"/>
                </a:lnTo>
                <a:lnTo>
                  <a:pt x="350715" y="744202"/>
                </a:lnTo>
                <a:lnTo>
                  <a:pt x="272336" y="860228"/>
                </a:lnTo>
                <a:lnTo>
                  <a:pt x="202890" y="982381"/>
                </a:lnTo>
                <a:lnTo>
                  <a:pt x="142845" y="1110192"/>
                </a:lnTo>
                <a:lnTo>
                  <a:pt x="92668" y="1243193"/>
                </a:lnTo>
                <a:lnTo>
                  <a:pt x="52827" y="1380918"/>
                </a:lnTo>
                <a:lnTo>
                  <a:pt x="23790" y="1522897"/>
                </a:lnTo>
                <a:lnTo>
                  <a:pt x="6025" y="1668664"/>
                </a:lnTo>
                <a:lnTo>
                  <a:pt x="0" y="1817751"/>
                </a:lnTo>
                <a:lnTo>
                  <a:pt x="168655" y="1817751"/>
                </a:lnTo>
                <a:lnTo>
                  <a:pt x="174123" y="1682506"/>
                </a:lnTo>
                <a:lnTo>
                  <a:pt x="190241" y="1550272"/>
                </a:lnTo>
                <a:lnTo>
                  <a:pt x="216586" y="1421471"/>
                </a:lnTo>
                <a:lnTo>
                  <a:pt x="252733" y="1296529"/>
                </a:lnTo>
                <a:lnTo>
                  <a:pt x="298257" y="1175871"/>
                </a:lnTo>
                <a:lnTo>
                  <a:pt x="352735" y="1059920"/>
                </a:lnTo>
                <a:lnTo>
                  <a:pt x="415740" y="949101"/>
                </a:lnTo>
                <a:lnTo>
                  <a:pt x="486850" y="843839"/>
                </a:lnTo>
                <a:lnTo>
                  <a:pt x="565640" y="744559"/>
                </a:lnTo>
                <a:lnTo>
                  <a:pt x="651684" y="651684"/>
                </a:lnTo>
                <a:lnTo>
                  <a:pt x="744559" y="565640"/>
                </a:lnTo>
                <a:lnTo>
                  <a:pt x="843839" y="486850"/>
                </a:lnTo>
                <a:lnTo>
                  <a:pt x="949101" y="415740"/>
                </a:lnTo>
                <a:lnTo>
                  <a:pt x="1059920" y="352735"/>
                </a:lnTo>
                <a:lnTo>
                  <a:pt x="1175871" y="298257"/>
                </a:lnTo>
                <a:lnTo>
                  <a:pt x="1296529" y="252733"/>
                </a:lnTo>
                <a:lnTo>
                  <a:pt x="1421471" y="216586"/>
                </a:lnTo>
                <a:lnTo>
                  <a:pt x="1550272" y="190241"/>
                </a:lnTo>
                <a:lnTo>
                  <a:pt x="1682506" y="174123"/>
                </a:lnTo>
                <a:lnTo>
                  <a:pt x="1817751" y="168655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05275" y="3546475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68655" y="0"/>
                </a:moveTo>
                <a:lnTo>
                  <a:pt x="0" y="0"/>
                </a:lnTo>
                <a:lnTo>
                  <a:pt x="6025" y="149086"/>
                </a:lnTo>
                <a:lnTo>
                  <a:pt x="23790" y="294853"/>
                </a:lnTo>
                <a:lnTo>
                  <a:pt x="52827" y="436832"/>
                </a:lnTo>
                <a:lnTo>
                  <a:pt x="92668" y="574557"/>
                </a:lnTo>
                <a:lnTo>
                  <a:pt x="142845" y="707558"/>
                </a:lnTo>
                <a:lnTo>
                  <a:pt x="202890" y="835369"/>
                </a:lnTo>
                <a:lnTo>
                  <a:pt x="272336" y="957522"/>
                </a:lnTo>
                <a:lnTo>
                  <a:pt x="350715" y="1073548"/>
                </a:lnTo>
                <a:lnTo>
                  <a:pt x="437558" y="1182980"/>
                </a:lnTo>
                <a:lnTo>
                  <a:pt x="532399" y="1285351"/>
                </a:lnTo>
                <a:lnTo>
                  <a:pt x="634770" y="1380192"/>
                </a:lnTo>
                <a:lnTo>
                  <a:pt x="744202" y="1467035"/>
                </a:lnTo>
                <a:lnTo>
                  <a:pt x="860228" y="1545414"/>
                </a:lnTo>
                <a:lnTo>
                  <a:pt x="982381" y="1614860"/>
                </a:lnTo>
                <a:lnTo>
                  <a:pt x="1110192" y="1674905"/>
                </a:lnTo>
                <a:lnTo>
                  <a:pt x="1243193" y="1725082"/>
                </a:lnTo>
                <a:lnTo>
                  <a:pt x="1380918" y="1764923"/>
                </a:lnTo>
                <a:lnTo>
                  <a:pt x="1522897" y="1793960"/>
                </a:lnTo>
                <a:lnTo>
                  <a:pt x="1668664" y="1811725"/>
                </a:lnTo>
                <a:lnTo>
                  <a:pt x="1817751" y="1817751"/>
                </a:lnTo>
                <a:lnTo>
                  <a:pt x="1817751" y="1648968"/>
                </a:lnTo>
                <a:lnTo>
                  <a:pt x="1682506" y="1643501"/>
                </a:lnTo>
                <a:lnTo>
                  <a:pt x="1550272" y="1627386"/>
                </a:lnTo>
                <a:lnTo>
                  <a:pt x="1421471" y="1601045"/>
                </a:lnTo>
                <a:lnTo>
                  <a:pt x="1296529" y="1564904"/>
                </a:lnTo>
                <a:lnTo>
                  <a:pt x="1175871" y="1519386"/>
                </a:lnTo>
                <a:lnTo>
                  <a:pt x="1059920" y="1464916"/>
                </a:lnTo>
                <a:lnTo>
                  <a:pt x="949101" y="1401918"/>
                </a:lnTo>
                <a:lnTo>
                  <a:pt x="843839" y="1330817"/>
                </a:lnTo>
                <a:lnTo>
                  <a:pt x="744559" y="1252037"/>
                </a:lnTo>
                <a:lnTo>
                  <a:pt x="651684" y="1166002"/>
                </a:lnTo>
                <a:lnTo>
                  <a:pt x="565640" y="1073137"/>
                </a:lnTo>
                <a:lnTo>
                  <a:pt x="486850" y="973866"/>
                </a:lnTo>
                <a:lnTo>
                  <a:pt x="415740" y="868613"/>
                </a:lnTo>
                <a:lnTo>
                  <a:pt x="352735" y="757803"/>
                </a:lnTo>
                <a:lnTo>
                  <a:pt x="298257" y="641859"/>
                </a:lnTo>
                <a:lnTo>
                  <a:pt x="252733" y="521207"/>
                </a:lnTo>
                <a:lnTo>
                  <a:pt x="216586" y="396271"/>
                </a:lnTo>
                <a:lnTo>
                  <a:pt x="190241" y="267475"/>
                </a:lnTo>
                <a:lnTo>
                  <a:pt x="174123" y="135243"/>
                </a:lnTo>
                <a:lnTo>
                  <a:pt x="168655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23026" y="3546475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1817751" y="0"/>
                </a:moveTo>
                <a:lnTo>
                  <a:pt x="1648968" y="0"/>
                </a:lnTo>
                <a:lnTo>
                  <a:pt x="1643501" y="135243"/>
                </a:lnTo>
                <a:lnTo>
                  <a:pt x="1627386" y="267475"/>
                </a:lnTo>
                <a:lnTo>
                  <a:pt x="1601045" y="396271"/>
                </a:lnTo>
                <a:lnTo>
                  <a:pt x="1564904" y="521207"/>
                </a:lnTo>
                <a:lnTo>
                  <a:pt x="1519386" y="641859"/>
                </a:lnTo>
                <a:lnTo>
                  <a:pt x="1464916" y="757803"/>
                </a:lnTo>
                <a:lnTo>
                  <a:pt x="1401918" y="868613"/>
                </a:lnTo>
                <a:lnTo>
                  <a:pt x="1330817" y="973866"/>
                </a:lnTo>
                <a:lnTo>
                  <a:pt x="1252037" y="1073137"/>
                </a:lnTo>
                <a:lnTo>
                  <a:pt x="1166002" y="1166002"/>
                </a:lnTo>
                <a:lnTo>
                  <a:pt x="1073137" y="1252037"/>
                </a:lnTo>
                <a:lnTo>
                  <a:pt x="973866" y="1330817"/>
                </a:lnTo>
                <a:lnTo>
                  <a:pt x="868613" y="1401918"/>
                </a:lnTo>
                <a:lnTo>
                  <a:pt x="757803" y="1464916"/>
                </a:lnTo>
                <a:lnTo>
                  <a:pt x="641859" y="1519386"/>
                </a:lnTo>
                <a:lnTo>
                  <a:pt x="521208" y="1564904"/>
                </a:lnTo>
                <a:lnTo>
                  <a:pt x="396271" y="1601045"/>
                </a:lnTo>
                <a:lnTo>
                  <a:pt x="267475" y="1627386"/>
                </a:lnTo>
                <a:lnTo>
                  <a:pt x="135243" y="1643501"/>
                </a:lnTo>
                <a:lnTo>
                  <a:pt x="0" y="1648968"/>
                </a:lnTo>
                <a:lnTo>
                  <a:pt x="0" y="1817751"/>
                </a:lnTo>
                <a:lnTo>
                  <a:pt x="149086" y="1811725"/>
                </a:lnTo>
                <a:lnTo>
                  <a:pt x="294853" y="1793960"/>
                </a:lnTo>
                <a:lnTo>
                  <a:pt x="436832" y="1764923"/>
                </a:lnTo>
                <a:lnTo>
                  <a:pt x="574557" y="1725082"/>
                </a:lnTo>
                <a:lnTo>
                  <a:pt x="707558" y="1674905"/>
                </a:lnTo>
                <a:lnTo>
                  <a:pt x="835369" y="1614860"/>
                </a:lnTo>
                <a:lnTo>
                  <a:pt x="957522" y="1545414"/>
                </a:lnTo>
                <a:lnTo>
                  <a:pt x="1073548" y="1467035"/>
                </a:lnTo>
                <a:lnTo>
                  <a:pt x="1182980" y="1380192"/>
                </a:lnTo>
                <a:lnTo>
                  <a:pt x="1285351" y="1285351"/>
                </a:lnTo>
                <a:lnTo>
                  <a:pt x="1380192" y="1182980"/>
                </a:lnTo>
                <a:lnTo>
                  <a:pt x="1467035" y="1073548"/>
                </a:lnTo>
                <a:lnTo>
                  <a:pt x="1545414" y="957522"/>
                </a:lnTo>
                <a:lnTo>
                  <a:pt x="1614860" y="835369"/>
                </a:lnTo>
                <a:lnTo>
                  <a:pt x="1674905" y="707558"/>
                </a:lnTo>
                <a:lnTo>
                  <a:pt x="1725082" y="574557"/>
                </a:lnTo>
                <a:lnTo>
                  <a:pt x="1764923" y="436832"/>
                </a:lnTo>
                <a:lnTo>
                  <a:pt x="1793960" y="294853"/>
                </a:lnTo>
                <a:lnTo>
                  <a:pt x="1811725" y="149086"/>
                </a:lnTo>
                <a:lnTo>
                  <a:pt x="1817751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79465" y="1685163"/>
            <a:ext cx="1818005" cy="1818005"/>
          </a:xfrm>
          <a:custGeom>
            <a:avLst/>
            <a:gdLst/>
            <a:ahLst/>
            <a:cxnLst/>
            <a:rect l="l" t="t" r="r" b="b"/>
            <a:pathLst>
              <a:path w="1818004" h="1818004">
                <a:moveTo>
                  <a:pt x="0" y="0"/>
                </a:moveTo>
                <a:lnTo>
                  <a:pt x="0" y="168656"/>
                </a:lnTo>
                <a:lnTo>
                  <a:pt x="135243" y="174122"/>
                </a:lnTo>
                <a:lnTo>
                  <a:pt x="267475" y="190237"/>
                </a:lnTo>
                <a:lnTo>
                  <a:pt x="396271" y="216578"/>
                </a:lnTo>
                <a:lnTo>
                  <a:pt x="521208" y="252719"/>
                </a:lnTo>
                <a:lnTo>
                  <a:pt x="641859" y="298237"/>
                </a:lnTo>
                <a:lnTo>
                  <a:pt x="757803" y="352707"/>
                </a:lnTo>
                <a:lnTo>
                  <a:pt x="868613" y="415705"/>
                </a:lnTo>
                <a:lnTo>
                  <a:pt x="973866" y="486806"/>
                </a:lnTo>
                <a:lnTo>
                  <a:pt x="1073137" y="565586"/>
                </a:lnTo>
                <a:lnTo>
                  <a:pt x="1166002" y="651621"/>
                </a:lnTo>
                <a:lnTo>
                  <a:pt x="1252037" y="744486"/>
                </a:lnTo>
                <a:lnTo>
                  <a:pt x="1330817" y="843757"/>
                </a:lnTo>
                <a:lnTo>
                  <a:pt x="1401918" y="949010"/>
                </a:lnTo>
                <a:lnTo>
                  <a:pt x="1464916" y="1059820"/>
                </a:lnTo>
                <a:lnTo>
                  <a:pt x="1519386" y="1175764"/>
                </a:lnTo>
                <a:lnTo>
                  <a:pt x="1564904" y="1296415"/>
                </a:lnTo>
                <a:lnTo>
                  <a:pt x="1601045" y="1421352"/>
                </a:lnTo>
                <a:lnTo>
                  <a:pt x="1627386" y="1550148"/>
                </a:lnTo>
                <a:lnTo>
                  <a:pt x="1643501" y="1682380"/>
                </a:lnTo>
                <a:lnTo>
                  <a:pt x="1648967" y="1817624"/>
                </a:lnTo>
                <a:lnTo>
                  <a:pt x="1817751" y="1817624"/>
                </a:lnTo>
                <a:lnTo>
                  <a:pt x="1811724" y="1668555"/>
                </a:lnTo>
                <a:lnTo>
                  <a:pt x="1793956" y="1522805"/>
                </a:lnTo>
                <a:lnTo>
                  <a:pt x="1764916" y="1380840"/>
                </a:lnTo>
                <a:lnTo>
                  <a:pt x="1725070" y="1243128"/>
                </a:lnTo>
                <a:lnTo>
                  <a:pt x="1674887" y="1110138"/>
                </a:lnTo>
                <a:lnTo>
                  <a:pt x="1614836" y="982337"/>
                </a:lnTo>
                <a:lnTo>
                  <a:pt x="1545384" y="860194"/>
                </a:lnTo>
                <a:lnTo>
                  <a:pt x="1466999" y="744175"/>
                </a:lnTo>
                <a:lnTo>
                  <a:pt x="1380149" y="634749"/>
                </a:lnTo>
                <a:lnTo>
                  <a:pt x="1285303" y="532383"/>
                </a:lnTo>
                <a:lnTo>
                  <a:pt x="1182928" y="437547"/>
                </a:lnTo>
                <a:lnTo>
                  <a:pt x="1073493" y="350706"/>
                </a:lnTo>
                <a:lnTo>
                  <a:pt x="957465" y="272330"/>
                </a:lnTo>
                <a:lnTo>
                  <a:pt x="835313" y="202887"/>
                </a:lnTo>
                <a:lnTo>
                  <a:pt x="707505" y="142843"/>
                </a:lnTo>
                <a:lnTo>
                  <a:pt x="574508" y="92667"/>
                </a:lnTo>
                <a:lnTo>
                  <a:pt x="436791" y="52827"/>
                </a:lnTo>
                <a:lnTo>
                  <a:pt x="294822" y="23790"/>
                </a:lnTo>
                <a:lnTo>
                  <a:pt x="149069" y="6025"/>
                </a:lnTo>
                <a:lnTo>
                  <a:pt x="0" y="0"/>
                </a:lnTo>
                <a:close/>
              </a:path>
            </a:pathLst>
          </a:custGeom>
          <a:solidFill>
            <a:srgbClr val="BC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54652" y="2133600"/>
            <a:ext cx="2936875" cy="2825750"/>
          </a:xfrm>
          <a:custGeom>
            <a:avLst/>
            <a:gdLst/>
            <a:ahLst/>
            <a:cxnLst/>
            <a:rect l="l" t="t" r="r" b="b"/>
            <a:pathLst>
              <a:path w="2936875" h="2825750">
                <a:moveTo>
                  <a:pt x="1468374" y="0"/>
                </a:moveTo>
                <a:lnTo>
                  <a:pt x="1347936" y="4683"/>
                </a:lnTo>
                <a:lnTo>
                  <a:pt x="1230181" y="18492"/>
                </a:lnTo>
                <a:lnTo>
                  <a:pt x="1115486" y="41063"/>
                </a:lnTo>
                <a:lnTo>
                  <a:pt x="1004230" y="72031"/>
                </a:lnTo>
                <a:lnTo>
                  <a:pt x="896790" y="111033"/>
                </a:lnTo>
                <a:lnTo>
                  <a:pt x="793544" y="157706"/>
                </a:lnTo>
                <a:lnTo>
                  <a:pt x="694869" y="211686"/>
                </a:lnTo>
                <a:lnTo>
                  <a:pt x="601144" y="272609"/>
                </a:lnTo>
                <a:lnTo>
                  <a:pt x="512746" y="340111"/>
                </a:lnTo>
                <a:lnTo>
                  <a:pt x="430053" y="413829"/>
                </a:lnTo>
                <a:lnTo>
                  <a:pt x="353443" y="493399"/>
                </a:lnTo>
                <a:lnTo>
                  <a:pt x="283293" y="578458"/>
                </a:lnTo>
                <a:lnTo>
                  <a:pt x="219981" y="668642"/>
                </a:lnTo>
                <a:lnTo>
                  <a:pt x="163885" y="763586"/>
                </a:lnTo>
                <a:lnTo>
                  <a:pt x="115383" y="862929"/>
                </a:lnTo>
                <a:lnTo>
                  <a:pt x="74852" y="966305"/>
                </a:lnTo>
                <a:lnTo>
                  <a:pt x="42671" y="1073351"/>
                </a:lnTo>
                <a:lnTo>
                  <a:pt x="19216" y="1183704"/>
                </a:lnTo>
                <a:lnTo>
                  <a:pt x="4867" y="1297000"/>
                </a:lnTo>
                <a:lnTo>
                  <a:pt x="0" y="1412875"/>
                </a:lnTo>
                <a:lnTo>
                  <a:pt x="4867" y="1528748"/>
                </a:lnTo>
                <a:lnTo>
                  <a:pt x="19216" y="1642041"/>
                </a:lnTo>
                <a:lnTo>
                  <a:pt x="42671" y="1752390"/>
                </a:lnTo>
                <a:lnTo>
                  <a:pt x="74852" y="1859431"/>
                </a:lnTo>
                <a:lnTo>
                  <a:pt x="115383" y="1962800"/>
                </a:lnTo>
                <a:lnTo>
                  <a:pt x="163885" y="2062135"/>
                </a:lnTo>
                <a:lnTo>
                  <a:pt x="219981" y="2157072"/>
                </a:lnTo>
                <a:lnTo>
                  <a:pt x="283293" y="2247246"/>
                </a:lnTo>
                <a:lnTo>
                  <a:pt x="353443" y="2332296"/>
                </a:lnTo>
                <a:lnTo>
                  <a:pt x="430053" y="2411857"/>
                </a:lnTo>
                <a:lnTo>
                  <a:pt x="512746" y="2485565"/>
                </a:lnTo>
                <a:lnTo>
                  <a:pt x="601144" y="2553058"/>
                </a:lnTo>
                <a:lnTo>
                  <a:pt x="694869" y="2613972"/>
                </a:lnTo>
                <a:lnTo>
                  <a:pt x="793544" y="2667943"/>
                </a:lnTo>
                <a:lnTo>
                  <a:pt x="896790" y="2714609"/>
                </a:lnTo>
                <a:lnTo>
                  <a:pt x="1004230" y="2753604"/>
                </a:lnTo>
                <a:lnTo>
                  <a:pt x="1115486" y="2784567"/>
                </a:lnTo>
                <a:lnTo>
                  <a:pt x="1230181" y="2807133"/>
                </a:lnTo>
                <a:lnTo>
                  <a:pt x="1347936" y="2820940"/>
                </a:lnTo>
                <a:lnTo>
                  <a:pt x="1468374" y="2825623"/>
                </a:lnTo>
                <a:lnTo>
                  <a:pt x="1588794" y="2820940"/>
                </a:lnTo>
                <a:lnTo>
                  <a:pt x="1706535" y="2807133"/>
                </a:lnTo>
                <a:lnTo>
                  <a:pt x="1821219" y="2784567"/>
                </a:lnTo>
                <a:lnTo>
                  <a:pt x="1932468" y="2753604"/>
                </a:lnTo>
                <a:lnTo>
                  <a:pt x="2039903" y="2714609"/>
                </a:lnTo>
                <a:lnTo>
                  <a:pt x="2143147" y="2667943"/>
                </a:lnTo>
                <a:lnTo>
                  <a:pt x="2241821" y="2613972"/>
                </a:lnTo>
                <a:lnTo>
                  <a:pt x="2335548" y="2553058"/>
                </a:lnTo>
                <a:lnTo>
                  <a:pt x="2423949" y="2485565"/>
                </a:lnTo>
                <a:lnTo>
                  <a:pt x="2506646" y="2411857"/>
                </a:lnTo>
                <a:lnTo>
                  <a:pt x="2583262" y="2332296"/>
                </a:lnTo>
                <a:lnTo>
                  <a:pt x="2653418" y="2247246"/>
                </a:lnTo>
                <a:lnTo>
                  <a:pt x="2716736" y="2157072"/>
                </a:lnTo>
                <a:lnTo>
                  <a:pt x="2772838" y="2062135"/>
                </a:lnTo>
                <a:lnTo>
                  <a:pt x="2821346" y="1962800"/>
                </a:lnTo>
                <a:lnTo>
                  <a:pt x="2861883" y="1859431"/>
                </a:lnTo>
                <a:lnTo>
                  <a:pt x="2894069" y="1752390"/>
                </a:lnTo>
                <a:lnTo>
                  <a:pt x="2917527" y="1642041"/>
                </a:lnTo>
                <a:lnTo>
                  <a:pt x="2931879" y="1528748"/>
                </a:lnTo>
                <a:lnTo>
                  <a:pt x="2936748" y="1412875"/>
                </a:lnTo>
                <a:lnTo>
                  <a:pt x="2931879" y="1297000"/>
                </a:lnTo>
                <a:lnTo>
                  <a:pt x="2917527" y="1183704"/>
                </a:lnTo>
                <a:lnTo>
                  <a:pt x="2894069" y="1073351"/>
                </a:lnTo>
                <a:lnTo>
                  <a:pt x="2861883" y="966305"/>
                </a:lnTo>
                <a:lnTo>
                  <a:pt x="2821346" y="862929"/>
                </a:lnTo>
                <a:lnTo>
                  <a:pt x="2772838" y="763586"/>
                </a:lnTo>
                <a:lnTo>
                  <a:pt x="2716736" y="668642"/>
                </a:lnTo>
                <a:lnTo>
                  <a:pt x="2653418" y="578458"/>
                </a:lnTo>
                <a:lnTo>
                  <a:pt x="2583262" y="493399"/>
                </a:lnTo>
                <a:lnTo>
                  <a:pt x="2506646" y="413829"/>
                </a:lnTo>
                <a:lnTo>
                  <a:pt x="2423949" y="340111"/>
                </a:lnTo>
                <a:lnTo>
                  <a:pt x="2335548" y="272609"/>
                </a:lnTo>
                <a:lnTo>
                  <a:pt x="2241821" y="211686"/>
                </a:lnTo>
                <a:lnTo>
                  <a:pt x="2143147" y="157706"/>
                </a:lnTo>
                <a:lnTo>
                  <a:pt x="2039903" y="111033"/>
                </a:lnTo>
                <a:lnTo>
                  <a:pt x="1932468" y="72031"/>
                </a:lnTo>
                <a:lnTo>
                  <a:pt x="1821219" y="41063"/>
                </a:lnTo>
                <a:lnTo>
                  <a:pt x="1706535" y="18492"/>
                </a:lnTo>
                <a:lnTo>
                  <a:pt x="1588794" y="4683"/>
                </a:lnTo>
                <a:lnTo>
                  <a:pt x="146837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4652" y="2133600"/>
            <a:ext cx="2936875" cy="2825750"/>
          </a:xfrm>
          <a:custGeom>
            <a:avLst/>
            <a:gdLst/>
            <a:ahLst/>
            <a:cxnLst/>
            <a:rect l="l" t="t" r="r" b="b"/>
            <a:pathLst>
              <a:path w="2936875" h="2825750">
                <a:moveTo>
                  <a:pt x="0" y="1412875"/>
                </a:moveTo>
                <a:lnTo>
                  <a:pt x="4867" y="1297000"/>
                </a:lnTo>
                <a:lnTo>
                  <a:pt x="19216" y="1183704"/>
                </a:lnTo>
                <a:lnTo>
                  <a:pt x="42671" y="1073351"/>
                </a:lnTo>
                <a:lnTo>
                  <a:pt x="74852" y="966305"/>
                </a:lnTo>
                <a:lnTo>
                  <a:pt x="115383" y="862929"/>
                </a:lnTo>
                <a:lnTo>
                  <a:pt x="163885" y="763586"/>
                </a:lnTo>
                <a:lnTo>
                  <a:pt x="219981" y="668642"/>
                </a:lnTo>
                <a:lnTo>
                  <a:pt x="283293" y="578458"/>
                </a:lnTo>
                <a:lnTo>
                  <a:pt x="353443" y="493399"/>
                </a:lnTo>
                <a:lnTo>
                  <a:pt x="430053" y="413829"/>
                </a:lnTo>
                <a:lnTo>
                  <a:pt x="512746" y="340111"/>
                </a:lnTo>
                <a:lnTo>
                  <a:pt x="601144" y="272609"/>
                </a:lnTo>
                <a:lnTo>
                  <a:pt x="694869" y="211686"/>
                </a:lnTo>
                <a:lnTo>
                  <a:pt x="793544" y="157706"/>
                </a:lnTo>
                <a:lnTo>
                  <a:pt x="896790" y="111033"/>
                </a:lnTo>
                <a:lnTo>
                  <a:pt x="1004230" y="72031"/>
                </a:lnTo>
                <a:lnTo>
                  <a:pt x="1115486" y="41063"/>
                </a:lnTo>
                <a:lnTo>
                  <a:pt x="1230181" y="18492"/>
                </a:lnTo>
                <a:lnTo>
                  <a:pt x="1347936" y="4683"/>
                </a:lnTo>
                <a:lnTo>
                  <a:pt x="1468374" y="0"/>
                </a:lnTo>
                <a:lnTo>
                  <a:pt x="1588794" y="4683"/>
                </a:lnTo>
                <a:lnTo>
                  <a:pt x="1706535" y="18492"/>
                </a:lnTo>
                <a:lnTo>
                  <a:pt x="1821219" y="41063"/>
                </a:lnTo>
                <a:lnTo>
                  <a:pt x="1932468" y="72031"/>
                </a:lnTo>
                <a:lnTo>
                  <a:pt x="2039903" y="111033"/>
                </a:lnTo>
                <a:lnTo>
                  <a:pt x="2143147" y="157706"/>
                </a:lnTo>
                <a:lnTo>
                  <a:pt x="2241821" y="211686"/>
                </a:lnTo>
                <a:lnTo>
                  <a:pt x="2335548" y="272609"/>
                </a:lnTo>
                <a:lnTo>
                  <a:pt x="2423949" y="340111"/>
                </a:lnTo>
                <a:lnTo>
                  <a:pt x="2506646" y="413829"/>
                </a:lnTo>
                <a:lnTo>
                  <a:pt x="2583262" y="493399"/>
                </a:lnTo>
                <a:lnTo>
                  <a:pt x="2653418" y="578458"/>
                </a:lnTo>
                <a:lnTo>
                  <a:pt x="2716736" y="668642"/>
                </a:lnTo>
                <a:lnTo>
                  <a:pt x="2772838" y="763586"/>
                </a:lnTo>
                <a:lnTo>
                  <a:pt x="2821346" y="862929"/>
                </a:lnTo>
                <a:lnTo>
                  <a:pt x="2861883" y="966305"/>
                </a:lnTo>
                <a:lnTo>
                  <a:pt x="2894069" y="1073351"/>
                </a:lnTo>
                <a:lnTo>
                  <a:pt x="2917527" y="1183704"/>
                </a:lnTo>
                <a:lnTo>
                  <a:pt x="2931879" y="1297000"/>
                </a:lnTo>
                <a:lnTo>
                  <a:pt x="2936748" y="1412875"/>
                </a:lnTo>
                <a:lnTo>
                  <a:pt x="2931879" y="1528748"/>
                </a:lnTo>
                <a:lnTo>
                  <a:pt x="2917527" y="1642041"/>
                </a:lnTo>
                <a:lnTo>
                  <a:pt x="2894069" y="1752390"/>
                </a:lnTo>
                <a:lnTo>
                  <a:pt x="2861883" y="1859431"/>
                </a:lnTo>
                <a:lnTo>
                  <a:pt x="2821346" y="1962800"/>
                </a:lnTo>
                <a:lnTo>
                  <a:pt x="2772838" y="2062135"/>
                </a:lnTo>
                <a:lnTo>
                  <a:pt x="2716736" y="2157072"/>
                </a:lnTo>
                <a:lnTo>
                  <a:pt x="2653418" y="2247246"/>
                </a:lnTo>
                <a:lnTo>
                  <a:pt x="2583262" y="2332296"/>
                </a:lnTo>
                <a:lnTo>
                  <a:pt x="2506646" y="2411857"/>
                </a:lnTo>
                <a:lnTo>
                  <a:pt x="2423949" y="2485565"/>
                </a:lnTo>
                <a:lnTo>
                  <a:pt x="2335548" y="2553058"/>
                </a:lnTo>
                <a:lnTo>
                  <a:pt x="2241821" y="2613972"/>
                </a:lnTo>
                <a:lnTo>
                  <a:pt x="2143147" y="2667943"/>
                </a:lnTo>
                <a:lnTo>
                  <a:pt x="2039903" y="2714609"/>
                </a:lnTo>
                <a:lnTo>
                  <a:pt x="1932468" y="2753604"/>
                </a:lnTo>
                <a:lnTo>
                  <a:pt x="1821219" y="2784567"/>
                </a:lnTo>
                <a:lnTo>
                  <a:pt x="1706535" y="2807133"/>
                </a:lnTo>
                <a:lnTo>
                  <a:pt x="1588794" y="2820940"/>
                </a:lnTo>
                <a:lnTo>
                  <a:pt x="1468374" y="2825623"/>
                </a:lnTo>
                <a:lnTo>
                  <a:pt x="1347936" y="2820940"/>
                </a:lnTo>
                <a:lnTo>
                  <a:pt x="1230181" y="2807133"/>
                </a:lnTo>
                <a:lnTo>
                  <a:pt x="1115486" y="2784567"/>
                </a:lnTo>
                <a:lnTo>
                  <a:pt x="1004230" y="2753604"/>
                </a:lnTo>
                <a:lnTo>
                  <a:pt x="896790" y="2714609"/>
                </a:lnTo>
                <a:lnTo>
                  <a:pt x="793544" y="2667943"/>
                </a:lnTo>
                <a:lnTo>
                  <a:pt x="694869" y="2613972"/>
                </a:lnTo>
                <a:lnTo>
                  <a:pt x="601144" y="2553058"/>
                </a:lnTo>
                <a:lnTo>
                  <a:pt x="512746" y="2485565"/>
                </a:lnTo>
                <a:lnTo>
                  <a:pt x="430053" y="2411857"/>
                </a:lnTo>
                <a:lnTo>
                  <a:pt x="353443" y="2332296"/>
                </a:lnTo>
                <a:lnTo>
                  <a:pt x="283293" y="2247246"/>
                </a:lnTo>
                <a:lnTo>
                  <a:pt x="219981" y="2157072"/>
                </a:lnTo>
                <a:lnTo>
                  <a:pt x="163885" y="2062135"/>
                </a:lnTo>
                <a:lnTo>
                  <a:pt x="115383" y="1962800"/>
                </a:lnTo>
                <a:lnTo>
                  <a:pt x="74852" y="1859431"/>
                </a:lnTo>
                <a:lnTo>
                  <a:pt x="42671" y="1752390"/>
                </a:lnTo>
                <a:lnTo>
                  <a:pt x="19216" y="1642041"/>
                </a:lnTo>
                <a:lnTo>
                  <a:pt x="4867" y="1528748"/>
                </a:lnTo>
                <a:lnTo>
                  <a:pt x="0" y="141287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69255" y="3173755"/>
            <a:ext cx="1906905" cy="765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300" b="1" spc="-2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ORM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endParaRPr sz="2300">
              <a:latin typeface="Calibri"/>
              <a:cs typeface="Calibri"/>
            </a:endParaRPr>
          </a:p>
          <a:p>
            <a:pPr marL="21590">
              <a:lnSpc>
                <a:spcPct val="100000"/>
              </a:lnSpc>
              <a:spcBef>
                <a:spcPts val="755"/>
              </a:spcBef>
            </a:pPr>
            <a:r>
              <a:rPr sz="2300" b="1" dirty="0">
                <a:solidFill>
                  <a:srgbClr val="FFFFFF"/>
                </a:solidFill>
                <a:latin typeface="Calibri"/>
                <a:cs typeface="Calibri"/>
              </a:rPr>
              <a:t>MA</a:t>
            </a:r>
            <a:r>
              <a:rPr sz="23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3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300" b="1" spc="-5" dirty="0">
                <a:solidFill>
                  <a:srgbClr val="FFFFFF"/>
                </a:solidFill>
                <a:latin typeface="Calibri"/>
                <a:cs typeface="Calibri"/>
              </a:rPr>
              <a:t>GEMENT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81600" y="1058036"/>
            <a:ext cx="1483360" cy="1426210"/>
          </a:xfrm>
          <a:custGeom>
            <a:avLst/>
            <a:gdLst/>
            <a:ahLst/>
            <a:cxnLst/>
            <a:rect l="l" t="t" r="r" b="b"/>
            <a:pathLst>
              <a:path w="1483359" h="1426210">
                <a:moveTo>
                  <a:pt x="741426" y="0"/>
                </a:moveTo>
                <a:lnTo>
                  <a:pt x="680621" y="2363"/>
                </a:lnTo>
                <a:lnTo>
                  <a:pt x="621170" y="9329"/>
                </a:lnTo>
                <a:lnTo>
                  <a:pt x="563262" y="20717"/>
                </a:lnTo>
                <a:lnTo>
                  <a:pt x="507089" y="36341"/>
                </a:lnTo>
                <a:lnTo>
                  <a:pt x="452842" y="56018"/>
                </a:lnTo>
                <a:lnTo>
                  <a:pt x="400711" y="79566"/>
                </a:lnTo>
                <a:lnTo>
                  <a:pt x="350887" y="106800"/>
                </a:lnTo>
                <a:lnTo>
                  <a:pt x="303562" y="137537"/>
                </a:lnTo>
                <a:lnTo>
                  <a:pt x="258926" y="171594"/>
                </a:lnTo>
                <a:lnTo>
                  <a:pt x="217170" y="208787"/>
                </a:lnTo>
                <a:lnTo>
                  <a:pt x="178484" y="248933"/>
                </a:lnTo>
                <a:lnTo>
                  <a:pt x="143060" y="291849"/>
                </a:lnTo>
                <a:lnTo>
                  <a:pt x="111089" y="337350"/>
                </a:lnTo>
                <a:lnTo>
                  <a:pt x="82762" y="385253"/>
                </a:lnTo>
                <a:lnTo>
                  <a:pt x="58269" y="435375"/>
                </a:lnTo>
                <a:lnTo>
                  <a:pt x="37801" y="487533"/>
                </a:lnTo>
                <a:lnTo>
                  <a:pt x="21549" y="541543"/>
                </a:lnTo>
                <a:lnTo>
                  <a:pt x="9704" y="597222"/>
                </a:lnTo>
                <a:lnTo>
                  <a:pt x="2458" y="654385"/>
                </a:lnTo>
                <a:lnTo>
                  <a:pt x="0" y="712851"/>
                </a:lnTo>
                <a:lnTo>
                  <a:pt x="2458" y="771316"/>
                </a:lnTo>
                <a:lnTo>
                  <a:pt x="9704" y="828479"/>
                </a:lnTo>
                <a:lnTo>
                  <a:pt x="21549" y="884158"/>
                </a:lnTo>
                <a:lnTo>
                  <a:pt x="37801" y="938168"/>
                </a:lnTo>
                <a:lnTo>
                  <a:pt x="58269" y="990326"/>
                </a:lnTo>
                <a:lnTo>
                  <a:pt x="82762" y="1040448"/>
                </a:lnTo>
                <a:lnTo>
                  <a:pt x="111089" y="1088351"/>
                </a:lnTo>
                <a:lnTo>
                  <a:pt x="143060" y="1133852"/>
                </a:lnTo>
                <a:lnTo>
                  <a:pt x="178484" y="1176768"/>
                </a:lnTo>
                <a:lnTo>
                  <a:pt x="217170" y="1216914"/>
                </a:lnTo>
                <a:lnTo>
                  <a:pt x="258926" y="1254107"/>
                </a:lnTo>
                <a:lnTo>
                  <a:pt x="303562" y="1288164"/>
                </a:lnTo>
                <a:lnTo>
                  <a:pt x="350887" y="1318901"/>
                </a:lnTo>
                <a:lnTo>
                  <a:pt x="400711" y="1346135"/>
                </a:lnTo>
                <a:lnTo>
                  <a:pt x="452842" y="1369683"/>
                </a:lnTo>
                <a:lnTo>
                  <a:pt x="507089" y="1389360"/>
                </a:lnTo>
                <a:lnTo>
                  <a:pt x="563262" y="1404984"/>
                </a:lnTo>
                <a:lnTo>
                  <a:pt x="621170" y="1416372"/>
                </a:lnTo>
                <a:lnTo>
                  <a:pt x="680621" y="1423338"/>
                </a:lnTo>
                <a:lnTo>
                  <a:pt x="741426" y="1425702"/>
                </a:lnTo>
                <a:lnTo>
                  <a:pt x="802230" y="1423338"/>
                </a:lnTo>
                <a:lnTo>
                  <a:pt x="861681" y="1416372"/>
                </a:lnTo>
                <a:lnTo>
                  <a:pt x="919589" y="1404984"/>
                </a:lnTo>
                <a:lnTo>
                  <a:pt x="975762" y="1389360"/>
                </a:lnTo>
                <a:lnTo>
                  <a:pt x="1030009" y="1369683"/>
                </a:lnTo>
                <a:lnTo>
                  <a:pt x="1082140" y="1346135"/>
                </a:lnTo>
                <a:lnTo>
                  <a:pt x="1131964" y="1318901"/>
                </a:lnTo>
                <a:lnTo>
                  <a:pt x="1179289" y="1288164"/>
                </a:lnTo>
                <a:lnTo>
                  <a:pt x="1223925" y="1254107"/>
                </a:lnTo>
                <a:lnTo>
                  <a:pt x="1265682" y="1216914"/>
                </a:lnTo>
                <a:lnTo>
                  <a:pt x="1304367" y="1176768"/>
                </a:lnTo>
                <a:lnTo>
                  <a:pt x="1339791" y="1133852"/>
                </a:lnTo>
                <a:lnTo>
                  <a:pt x="1371762" y="1088351"/>
                </a:lnTo>
                <a:lnTo>
                  <a:pt x="1400089" y="1040448"/>
                </a:lnTo>
                <a:lnTo>
                  <a:pt x="1424582" y="990326"/>
                </a:lnTo>
                <a:lnTo>
                  <a:pt x="1445050" y="938168"/>
                </a:lnTo>
                <a:lnTo>
                  <a:pt x="1461302" y="884158"/>
                </a:lnTo>
                <a:lnTo>
                  <a:pt x="1473147" y="828479"/>
                </a:lnTo>
                <a:lnTo>
                  <a:pt x="1480393" y="771316"/>
                </a:lnTo>
                <a:lnTo>
                  <a:pt x="1482852" y="712851"/>
                </a:lnTo>
                <a:lnTo>
                  <a:pt x="1480393" y="654385"/>
                </a:lnTo>
                <a:lnTo>
                  <a:pt x="1473147" y="597222"/>
                </a:lnTo>
                <a:lnTo>
                  <a:pt x="1461302" y="541543"/>
                </a:lnTo>
                <a:lnTo>
                  <a:pt x="1445050" y="487533"/>
                </a:lnTo>
                <a:lnTo>
                  <a:pt x="1424582" y="435375"/>
                </a:lnTo>
                <a:lnTo>
                  <a:pt x="1400089" y="385253"/>
                </a:lnTo>
                <a:lnTo>
                  <a:pt x="1371762" y="337350"/>
                </a:lnTo>
                <a:lnTo>
                  <a:pt x="1339791" y="291849"/>
                </a:lnTo>
                <a:lnTo>
                  <a:pt x="1304367" y="248933"/>
                </a:lnTo>
                <a:lnTo>
                  <a:pt x="1265682" y="208787"/>
                </a:lnTo>
                <a:lnTo>
                  <a:pt x="1223925" y="171594"/>
                </a:lnTo>
                <a:lnTo>
                  <a:pt x="1179289" y="137537"/>
                </a:lnTo>
                <a:lnTo>
                  <a:pt x="1131964" y="106800"/>
                </a:lnTo>
                <a:lnTo>
                  <a:pt x="1082140" y="79566"/>
                </a:lnTo>
                <a:lnTo>
                  <a:pt x="1030009" y="56018"/>
                </a:lnTo>
                <a:lnTo>
                  <a:pt x="975762" y="36341"/>
                </a:lnTo>
                <a:lnTo>
                  <a:pt x="919589" y="20717"/>
                </a:lnTo>
                <a:lnTo>
                  <a:pt x="861681" y="9329"/>
                </a:lnTo>
                <a:lnTo>
                  <a:pt x="802230" y="2363"/>
                </a:lnTo>
                <a:lnTo>
                  <a:pt x="741426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81600" y="1058036"/>
            <a:ext cx="1483360" cy="1426210"/>
          </a:xfrm>
          <a:custGeom>
            <a:avLst/>
            <a:gdLst/>
            <a:ahLst/>
            <a:cxnLst/>
            <a:rect l="l" t="t" r="r" b="b"/>
            <a:pathLst>
              <a:path w="1483359" h="1426210">
                <a:moveTo>
                  <a:pt x="0" y="712851"/>
                </a:moveTo>
                <a:lnTo>
                  <a:pt x="2458" y="654385"/>
                </a:lnTo>
                <a:lnTo>
                  <a:pt x="9704" y="597222"/>
                </a:lnTo>
                <a:lnTo>
                  <a:pt x="21549" y="541543"/>
                </a:lnTo>
                <a:lnTo>
                  <a:pt x="37801" y="487533"/>
                </a:lnTo>
                <a:lnTo>
                  <a:pt x="58269" y="435375"/>
                </a:lnTo>
                <a:lnTo>
                  <a:pt x="82762" y="385253"/>
                </a:lnTo>
                <a:lnTo>
                  <a:pt x="111089" y="337350"/>
                </a:lnTo>
                <a:lnTo>
                  <a:pt x="143060" y="291849"/>
                </a:lnTo>
                <a:lnTo>
                  <a:pt x="178484" y="248933"/>
                </a:lnTo>
                <a:lnTo>
                  <a:pt x="217170" y="208787"/>
                </a:lnTo>
                <a:lnTo>
                  <a:pt x="258926" y="171594"/>
                </a:lnTo>
                <a:lnTo>
                  <a:pt x="303562" y="137537"/>
                </a:lnTo>
                <a:lnTo>
                  <a:pt x="350887" y="106800"/>
                </a:lnTo>
                <a:lnTo>
                  <a:pt x="400711" y="79566"/>
                </a:lnTo>
                <a:lnTo>
                  <a:pt x="452842" y="56018"/>
                </a:lnTo>
                <a:lnTo>
                  <a:pt x="507089" y="36341"/>
                </a:lnTo>
                <a:lnTo>
                  <a:pt x="563262" y="20717"/>
                </a:lnTo>
                <a:lnTo>
                  <a:pt x="621170" y="9329"/>
                </a:lnTo>
                <a:lnTo>
                  <a:pt x="680621" y="2363"/>
                </a:lnTo>
                <a:lnTo>
                  <a:pt x="741426" y="0"/>
                </a:lnTo>
                <a:lnTo>
                  <a:pt x="802230" y="2363"/>
                </a:lnTo>
                <a:lnTo>
                  <a:pt x="861681" y="9329"/>
                </a:lnTo>
                <a:lnTo>
                  <a:pt x="919589" y="20717"/>
                </a:lnTo>
                <a:lnTo>
                  <a:pt x="975762" y="36341"/>
                </a:lnTo>
                <a:lnTo>
                  <a:pt x="1030009" y="56018"/>
                </a:lnTo>
                <a:lnTo>
                  <a:pt x="1082140" y="79566"/>
                </a:lnTo>
                <a:lnTo>
                  <a:pt x="1131964" y="106800"/>
                </a:lnTo>
                <a:lnTo>
                  <a:pt x="1179289" y="137537"/>
                </a:lnTo>
                <a:lnTo>
                  <a:pt x="1223925" y="171594"/>
                </a:lnTo>
                <a:lnTo>
                  <a:pt x="1265682" y="208787"/>
                </a:lnTo>
                <a:lnTo>
                  <a:pt x="1304367" y="248933"/>
                </a:lnTo>
                <a:lnTo>
                  <a:pt x="1339791" y="291849"/>
                </a:lnTo>
                <a:lnTo>
                  <a:pt x="1371762" y="337350"/>
                </a:lnTo>
                <a:lnTo>
                  <a:pt x="1400089" y="385253"/>
                </a:lnTo>
                <a:lnTo>
                  <a:pt x="1424582" y="435375"/>
                </a:lnTo>
                <a:lnTo>
                  <a:pt x="1445050" y="487533"/>
                </a:lnTo>
                <a:lnTo>
                  <a:pt x="1461302" y="541543"/>
                </a:lnTo>
                <a:lnTo>
                  <a:pt x="1473147" y="597222"/>
                </a:lnTo>
                <a:lnTo>
                  <a:pt x="1480393" y="654385"/>
                </a:lnTo>
                <a:lnTo>
                  <a:pt x="1482852" y="712851"/>
                </a:lnTo>
                <a:lnTo>
                  <a:pt x="1480393" y="771316"/>
                </a:lnTo>
                <a:lnTo>
                  <a:pt x="1473147" y="828479"/>
                </a:lnTo>
                <a:lnTo>
                  <a:pt x="1461302" y="884158"/>
                </a:lnTo>
                <a:lnTo>
                  <a:pt x="1445050" y="938168"/>
                </a:lnTo>
                <a:lnTo>
                  <a:pt x="1424582" y="990326"/>
                </a:lnTo>
                <a:lnTo>
                  <a:pt x="1400089" y="1040448"/>
                </a:lnTo>
                <a:lnTo>
                  <a:pt x="1371762" y="1088351"/>
                </a:lnTo>
                <a:lnTo>
                  <a:pt x="1339791" y="1133852"/>
                </a:lnTo>
                <a:lnTo>
                  <a:pt x="1304367" y="1176768"/>
                </a:lnTo>
                <a:lnTo>
                  <a:pt x="1265682" y="1216914"/>
                </a:lnTo>
                <a:lnTo>
                  <a:pt x="1223925" y="1254107"/>
                </a:lnTo>
                <a:lnTo>
                  <a:pt x="1179289" y="1288164"/>
                </a:lnTo>
                <a:lnTo>
                  <a:pt x="1131964" y="1318901"/>
                </a:lnTo>
                <a:lnTo>
                  <a:pt x="1082140" y="1346135"/>
                </a:lnTo>
                <a:lnTo>
                  <a:pt x="1030009" y="1369683"/>
                </a:lnTo>
                <a:lnTo>
                  <a:pt x="975762" y="1389360"/>
                </a:lnTo>
                <a:lnTo>
                  <a:pt x="919589" y="1404984"/>
                </a:lnTo>
                <a:lnTo>
                  <a:pt x="861681" y="1416372"/>
                </a:lnTo>
                <a:lnTo>
                  <a:pt x="802230" y="1423338"/>
                </a:lnTo>
                <a:lnTo>
                  <a:pt x="741426" y="1425702"/>
                </a:lnTo>
                <a:lnTo>
                  <a:pt x="680621" y="1423338"/>
                </a:lnTo>
                <a:lnTo>
                  <a:pt x="621170" y="1416372"/>
                </a:lnTo>
                <a:lnTo>
                  <a:pt x="563262" y="1404984"/>
                </a:lnTo>
                <a:lnTo>
                  <a:pt x="507089" y="1389360"/>
                </a:lnTo>
                <a:lnTo>
                  <a:pt x="452842" y="1369683"/>
                </a:lnTo>
                <a:lnTo>
                  <a:pt x="400711" y="1346135"/>
                </a:lnTo>
                <a:lnTo>
                  <a:pt x="350887" y="1318901"/>
                </a:lnTo>
                <a:lnTo>
                  <a:pt x="303562" y="1288164"/>
                </a:lnTo>
                <a:lnTo>
                  <a:pt x="258926" y="1254107"/>
                </a:lnTo>
                <a:lnTo>
                  <a:pt x="217170" y="1216914"/>
                </a:lnTo>
                <a:lnTo>
                  <a:pt x="178484" y="1176768"/>
                </a:lnTo>
                <a:lnTo>
                  <a:pt x="143060" y="1133852"/>
                </a:lnTo>
                <a:lnTo>
                  <a:pt x="111089" y="1088351"/>
                </a:lnTo>
                <a:lnTo>
                  <a:pt x="82762" y="1040448"/>
                </a:lnTo>
                <a:lnTo>
                  <a:pt x="58269" y="990326"/>
                </a:lnTo>
                <a:lnTo>
                  <a:pt x="37801" y="938168"/>
                </a:lnTo>
                <a:lnTo>
                  <a:pt x="21549" y="884158"/>
                </a:lnTo>
                <a:lnTo>
                  <a:pt x="9704" y="828479"/>
                </a:lnTo>
                <a:lnTo>
                  <a:pt x="2458" y="771316"/>
                </a:lnTo>
                <a:lnTo>
                  <a:pt x="0" y="71285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516117" y="1675002"/>
            <a:ext cx="81597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ANNI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33565" y="2787142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765048" y="0"/>
                </a:moveTo>
                <a:lnTo>
                  <a:pt x="702301" y="2517"/>
                </a:lnTo>
                <a:lnTo>
                  <a:pt x="640952" y="9938"/>
                </a:lnTo>
                <a:lnTo>
                  <a:pt x="581196" y="22069"/>
                </a:lnTo>
                <a:lnTo>
                  <a:pt x="523231" y="38712"/>
                </a:lnTo>
                <a:lnTo>
                  <a:pt x="467254" y="59674"/>
                </a:lnTo>
                <a:lnTo>
                  <a:pt x="413462" y="84758"/>
                </a:lnTo>
                <a:lnTo>
                  <a:pt x="362051" y="113768"/>
                </a:lnTo>
                <a:lnTo>
                  <a:pt x="313218" y="146511"/>
                </a:lnTo>
                <a:lnTo>
                  <a:pt x="267161" y="182789"/>
                </a:lnTo>
                <a:lnTo>
                  <a:pt x="224075" y="222408"/>
                </a:lnTo>
                <a:lnTo>
                  <a:pt x="184159" y="265172"/>
                </a:lnTo>
                <a:lnTo>
                  <a:pt x="147608" y="310886"/>
                </a:lnTo>
                <a:lnTo>
                  <a:pt x="114620" y="359355"/>
                </a:lnTo>
                <a:lnTo>
                  <a:pt x="85392" y="410381"/>
                </a:lnTo>
                <a:lnTo>
                  <a:pt x="60120" y="463772"/>
                </a:lnTo>
                <a:lnTo>
                  <a:pt x="39002" y="519330"/>
                </a:lnTo>
                <a:lnTo>
                  <a:pt x="22234" y="576861"/>
                </a:lnTo>
                <a:lnTo>
                  <a:pt x="10013" y="636168"/>
                </a:lnTo>
                <a:lnTo>
                  <a:pt x="2536" y="697057"/>
                </a:lnTo>
                <a:lnTo>
                  <a:pt x="0" y="759333"/>
                </a:lnTo>
                <a:lnTo>
                  <a:pt x="2536" y="821590"/>
                </a:lnTo>
                <a:lnTo>
                  <a:pt x="10013" y="882462"/>
                </a:lnTo>
                <a:lnTo>
                  <a:pt x="22234" y="941755"/>
                </a:lnTo>
                <a:lnTo>
                  <a:pt x="39002" y="999273"/>
                </a:lnTo>
                <a:lnTo>
                  <a:pt x="60120" y="1054820"/>
                </a:lnTo>
                <a:lnTo>
                  <a:pt x="85392" y="1108200"/>
                </a:lnTo>
                <a:lnTo>
                  <a:pt x="114620" y="1159218"/>
                </a:lnTo>
                <a:lnTo>
                  <a:pt x="147608" y="1207679"/>
                </a:lnTo>
                <a:lnTo>
                  <a:pt x="184159" y="1253387"/>
                </a:lnTo>
                <a:lnTo>
                  <a:pt x="224075" y="1296146"/>
                </a:lnTo>
                <a:lnTo>
                  <a:pt x="267161" y="1335760"/>
                </a:lnTo>
                <a:lnTo>
                  <a:pt x="313218" y="1372035"/>
                </a:lnTo>
                <a:lnTo>
                  <a:pt x="362051" y="1404775"/>
                </a:lnTo>
                <a:lnTo>
                  <a:pt x="413462" y="1433784"/>
                </a:lnTo>
                <a:lnTo>
                  <a:pt x="467254" y="1458866"/>
                </a:lnTo>
                <a:lnTo>
                  <a:pt x="523231" y="1479827"/>
                </a:lnTo>
                <a:lnTo>
                  <a:pt x="581196" y="1496470"/>
                </a:lnTo>
                <a:lnTo>
                  <a:pt x="640952" y="1508600"/>
                </a:lnTo>
                <a:lnTo>
                  <a:pt x="702301" y="1516021"/>
                </a:lnTo>
                <a:lnTo>
                  <a:pt x="765048" y="1518539"/>
                </a:lnTo>
                <a:lnTo>
                  <a:pt x="827776" y="1516021"/>
                </a:lnTo>
                <a:lnTo>
                  <a:pt x="889109" y="1508600"/>
                </a:lnTo>
                <a:lnTo>
                  <a:pt x="948850" y="1496470"/>
                </a:lnTo>
                <a:lnTo>
                  <a:pt x="1006802" y="1479827"/>
                </a:lnTo>
                <a:lnTo>
                  <a:pt x="1062767" y="1458866"/>
                </a:lnTo>
                <a:lnTo>
                  <a:pt x="1116550" y="1433784"/>
                </a:lnTo>
                <a:lnTo>
                  <a:pt x="1167952" y="1404775"/>
                </a:lnTo>
                <a:lnTo>
                  <a:pt x="1216777" y="1372035"/>
                </a:lnTo>
                <a:lnTo>
                  <a:pt x="1262829" y="1335760"/>
                </a:lnTo>
                <a:lnTo>
                  <a:pt x="1305909" y="1296146"/>
                </a:lnTo>
                <a:lnTo>
                  <a:pt x="1345821" y="1253387"/>
                </a:lnTo>
                <a:lnTo>
                  <a:pt x="1382368" y="1207679"/>
                </a:lnTo>
                <a:lnTo>
                  <a:pt x="1415353" y="1159218"/>
                </a:lnTo>
                <a:lnTo>
                  <a:pt x="1444580" y="1108200"/>
                </a:lnTo>
                <a:lnTo>
                  <a:pt x="1469850" y="1054820"/>
                </a:lnTo>
                <a:lnTo>
                  <a:pt x="1490967" y="999273"/>
                </a:lnTo>
                <a:lnTo>
                  <a:pt x="1507735" y="941755"/>
                </a:lnTo>
                <a:lnTo>
                  <a:pt x="1519956" y="882462"/>
                </a:lnTo>
                <a:lnTo>
                  <a:pt x="1527432" y="821590"/>
                </a:lnTo>
                <a:lnTo>
                  <a:pt x="1529968" y="759333"/>
                </a:lnTo>
                <a:lnTo>
                  <a:pt x="1527432" y="697057"/>
                </a:lnTo>
                <a:lnTo>
                  <a:pt x="1519956" y="636168"/>
                </a:lnTo>
                <a:lnTo>
                  <a:pt x="1507735" y="576861"/>
                </a:lnTo>
                <a:lnTo>
                  <a:pt x="1490967" y="519330"/>
                </a:lnTo>
                <a:lnTo>
                  <a:pt x="1469850" y="463772"/>
                </a:lnTo>
                <a:lnTo>
                  <a:pt x="1444580" y="410381"/>
                </a:lnTo>
                <a:lnTo>
                  <a:pt x="1415353" y="359355"/>
                </a:lnTo>
                <a:lnTo>
                  <a:pt x="1382368" y="310886"/>
                </a:lnTo>
                <a:lnTo>
                  <a:pt x="1345821" y="265172"/>
                </a:lnTo>
                <a:lnTo>
                  <a:pt x="1305909" y="222408"/>
                </a:lnTo>
                <a:lnTo>
                  <a:pt x="1262829" y="182789"/>
                </a:lnTo>
                <a:lnTo>
                  <a:pt x="1216777" y="146511"/>
                </a:lnTo>
                <a:lnTo>
                  <a:pt x="1167952" y="113768"/>
                </a:lnTo>
                <a:lnTo>
                  <a:pt x="1116550" y="84758"/>
                </a:lnTo>
                <a:lnTo>
                  <a:pt x="1062767" y="59674"/>
                </a:lnTo>
                <a:lnTo>
                  <a:pt x="1006802" y="38712"/>
                </a:lnTo>
                <a:lnTo>
                  <a:pt x="948850" y="22069"/>
                </a:lnTo>
                <a:lnTo>
                  <a:pt x="889109" y="9938"/>
                </a:lnTo>
                <a:lnTo>
                  <a:pt x="827776" y="2517"/>
                </a:lnTo>
                <a:lnTo>
                  <a:pt x="765048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3565" y="2787142"/>
            <a:ext cx="1530350" cy="1518920"/>
          </a:xfrm>
          <a:custGeom>
            <a:avLst/>
            <a:gdLst/>
            <a:ahLst/>
            <a:cxnLst/>
            <a:rect l="l" t="t" r="r" b="b"/>
            <a:pathLst>
              <a:path w="1530350" h="1518920">
                <a:moveTo>
                  <a:pt x="0" y="759333"/>
                </a:moveTo>
                <a:lnTo>
                  <a:pt x="2536" y="697057"/>
                </a:lnTo>
                <a:lnTo>
                  <a:pt x="10013" y="636168"/>
                </a:lnTo>
                <a:lnTo>
                  <a:pt x="22234" y="576861"/>
                </a:lnTo>
                <a:lnTo>
                  <a:pt x="39002" y="519330"/>
                </a:lnTo>
                <a:lnTo>
                  <a:pt x="60120" y="463772"/>
                </a:lnTo>
                <a:lnTo>
                  <a:pt x="85392" y="410381"/>
                </a:lnTo>
                <a:lnTo>
                  <a:pt x="114620" y="359355"/>
                </a:lnTo>
                <a:lnTo>
                  <a:pt x="147608" y="310886"/>
                </a:lnTo>
                <a:lnTo>
                  <a:pt x="184159" y="265172"/>
                </a:lnTo>
                <a:lnTo>
                  <a:pt x="224075" y="222408"/>
                </a:lnTo>
                <a:lnTo>
                  <a:pt x="267161" y="182789"/>
                </a:lnTo>
                <a:lnTo>
                  <a:pt x="313218" y="146511"/>
                </a:lnTo>
                <a:lnTo>
                  <a:pt x="362051" y="113768"/>
                </a:lnTo>
                <a:lnTo>
                  <a:pt x="413462" y="84758"/>
                </a:lnTo>
                <a:lnTo>
                  <a:pt x="467254" y="59674"/>
                </a:lnTo>
                <a:lnTo>
                  <a:pt x="523231" y="38712"/>
                </a:lnTo>
                <a:lnTo>
                  <a:pt x="581196" y="22069"/>
                </a:lnTo>
                <a:lnTo>
                  <a:pt x="640952" y="9938"/>
                </a:lnTo>
                <a:lnTo>
                  <a:pt x="702301" y="2517"/>
                </a:lnTo>
                <a:lnTo>
                  <a:pt x="765048" y="0"/>
                </a:lnTo>
                <a:lnTo>
                  <a:pt x="827776" y="2517"/>
                </a:lnTo>
                <a:lnTo>
                  <a:pt x="889109" y="9938"/>
                </a:lnTo>
                <a:lnTo>
                  <a:pt x="948850" y="22069"/>
                </a:lnTo>
                <a:lnTo>
                  <a:pt x="1006802" y="38712"/>
                </a:lnTo>
                <a:lnTo>
                  <a:pt x="1062767" y="59674"/>
                </a:lnTo>
                <a:lnTo>
                  <a:pt x="1116550" y="84758"/>
                </a:lnTo>
                <a:lnTo>
                  <a:pt x="1167952" y="113768"/>
                </a:lnTo>
                <a:lnTo>
                  <a:pt x="1216777" y="146511"/>
                </a:lnTo>
                <a:lnTo>
                  <a:pt x="1262829" y="182789"/>
                </a:lnTo>
                <a:lnTo>
                  <a:pt x="1305909" y="222408"/>
                </a:lnTo>
                <a:lnTo>
                  <a:pt x="1345821" y="265172"/>
                </a:lnTo>
                <a:lnTo>
                  <a:pt x="1382368" y="310886"/>
                </a:lnTo>
                <a:lnTo>
                  <a:pt x="1415353" y="359355"/>
                </a:lnTo>
                <a:lnTo>
                  <a:pt x="1444580" y="410381"/>
                </a:lnTo>
                <a:lnTo>
                  <a:pt x="1469850" y="463772"/>
                </a:lnTo>
                <a:lnTo>
                  <a:pt x="1490967" y="519330"/>
                </a:lnTo>
                <a:lnTo>
                  <a:pt x="1507735" y="576861"/>
                </a:lnTo>
                <a:lnTo>
                  <a:pt x="1519956" y="636168"/>
                </a:lnTo>
                <a:lnTo>
                  <a:pt x="1527432" y="697057"/>
                </a:lnTo>
                <a:lnTo>
                  <a:pt x="1529968" y="759333"/>
                </a:lnTo>
                <a:lnTo>
                  <a:pt x="1527432" y="821590"/>
                </a:lnTo>
                <a:lnTo>
                  <a:pt x="1519956" y="882462"/>
                </a:lnTo>
                <a:lnTo>
                  <a:pt x="1507735" y="941755"/>
                </a:lnTo>
                <a:lnTo>
                  <a:pt x="1490967" y="999273"/>
                </a:lnTo>
                <a:lnTo>
                  <a:pt x="1469850" y="1054820"/>
                </a:lnTo>
                <a:lnTo>
                  <a:pt x="1444580" y="1108200"/>
                </a:lnTo>
                <a:lnTo>
                  <a:pt x="1415353" y="1159218"/>
                </a:lnTo>
                <a:lnTo>
                  <a:pt x="1382368" y="1207679"/>
                </a:lnTo>
                <a:lnTo>
                  <a:pt x="1345821" y="1253387"/>
                </a:lnTo>
                <a:lnTo>
                  <a:pt x="1305909" y="1296146"/>
                </a:lnTo>
                <a:lnTo>
                  <a:pt x="1262829" y="1335760"/>
                </a:lnTo>
                <a:lnTo>
                  <a:pt x="1216777" y="1372035"/>
                </a:lnTo>
                <a:lnTo>
                  <a:pt x="1167952" y="1404775"/>
                </a:lnTo>
                <a:lnTo>
                  <a:pt x="1116550" y="1433784"/>
                </a:lnTo>
                <a:lnTo>
                  <a:pt x="1062767" y="1458866"/>
                </a:lnTo>
                <a:lnTo>
                  <a:pt x="1006802" y="1479827"/>
                </a:lnTo>
                <a:lnTo>
                  <a:pt x="948850" y="1496470"/>
                </a:lnTo>
                <a:lnTo>
                  <a:pt x="889109" y="1508600"/>
                </a:lnTo>
                <a:lnTo>
                  <a:pt x="827776" y="1516021"/>
                </a:lnTo>
                <a:lnTo>
                  <a:pt x="765048" y="1518539"/>
                </a:lnTo>
                <a:lnTo>
                  <a:pt x="702301" y="1516021"/>
                </a:lnTo>
                <a:lnTo>
                  <a:pt x="640952" y="1508600"/>
                </a:lnTo>
                <a:lnTo>
                  <a:pt x="581196" y="1496470"/>
                </a:lnTo>
                <a:lnTo>
                  <a:pt x="523231" y="1479827"/>
                </a:lnTo>
                <a:lnTo>
                  <a:pt x="467254" y="1458866"/>
                </a:lnTo>
                <a:lnTo>
                  <a:pt x="413462" y="1433784"/>
                </a:lnTo>
                <a:lnTo>
                  <a:pt x="362051" y="1404775"/>
                </a:lnTo>
                <a:lnTo>
                  <a:pt x="313218" y="1372035"/>
                </a:lnTo>
                <a:lnTo>
                  <a:pt x="267161" y="1335760"/>
                </a:lnTo>
                <a:lnTo>
                  <a:pt x="224075" y="1296146"/>
                </a:lnTo>
                <a:lnTo>
                  <a:pt x="184159" y="1253387"/>
                </a:lnTo>
                <a:lnTo>
                  <a:pt x="147608" y="1207679"/>
                </a:lnTo>
                <a:lnTo>
                  <a:pt x="114620" y="1159218"/>
                </a:lnTo>
                <a:lnTo>
                  <a:pt x="85392" y="1108200"/>
                </a:lnTo>
                <a:lnTo>
                  <a:pt x="60120" y="1054820"/>
                </a:lnTo>
                <a:lnTo>
                  <a:pt x="39002" y="999273"/>
                </a:lnTo>
                <a:lnTo>
                  <a:pt x="22234" y="941755"/>
                </a:lnTo>
                <a:lnTo>
                  <a:pt x="10013" y="882462"/>
                </a:lnTo>
                <a:lnTo>
                  <a:pt x="2536" y="821590"/>
                </a:lnTo>
                <a:lnTo>
                  <a:pt x="0" y="7593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74483" y="3451097"/>
            <a:ext cx="10490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ORING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64252" y="4539234"/>
            <a:ext cx="1717675" cy="1565910"/>
          </a:xfrm>
          <a:custGeom>
            <a:avLst/>
            <a:gdLst/>
            <a:ahLst/>
            <a:cxnLst/>
            <a:rect l="l" t="t" r="r" b="b"/>
            <a:pathLst>
              <a:path w="1717675" h="1565910">
                <a:moveTo>
                  <a:pt x="858774" y="0"/>
                </a:moveTo>
                <a:lnTo>
                  <a:pt x="788333" y="2595"/>
                </a:lnTo>
                <a:lnTo>
                  <a:pt x="719462" y="10246"/>
                </a:lnTo>
                <a:lnTo>
                  <a:pt x="652382" y="22752"/>
                </a:lnTo>
                <a:lnTo>
                  <a:pt x="587313" y="39911"/>
                </a:lnTo>
                <a:lnTo>
                  <a:pt x="524476" y="61521"/>
                </a:lnTo>
                <a:lnTo>
                  <a:pt x="464092" y="87381"/>
                </a:lnTo>
                <a:lnTo>
                  <a:pt x="406383" y="117288"/>
                </a:lnTo>
                <a:lnTo>
                  <a:pt x="351568" y="151042"/>
                </a:lnTo>
                <a:lnTo>
                  <a:pt x="299869" y="188441"/>
                </a:lnTo>
                <a:lnTo>
                  <a:pt x="251507" y="229282"/>
                </a:lnTo>
                <a:lnTo>
                  <a:pt x="206703" y="273365"/>
                </a:lnTo>
                <a:lnTo>
                  <a:pt x="165677" y="320488"/>
                </a:lnTo>
                <a:lnTo>
                  <a:pt x="128650" y="370448"/>
                </a:lnTo>
                <a:lnTo>
                  <a:pt x="95843" y="423045"/>
                </a:lnTo>
                <a:lnTo>
                  <a:pt x="67478" y="478077"/>
                </a:lnTo>
                <a:lnTo>
                  <a:pt x="43775" y="535342"/>
                </a:lnTo>
                <a:lnTo>
                  <a:pt x="24954" y="594639"/>
                </a:lnTo>
                <a:lnTo>
                  <a:pt x="11238" y="655765"/>
                </a:lnTo>
                <a:lnTo>
                  <a:pt x="2846" y="718519"/>
                </a:lnTo>
                <a:lnTo>
                  <a:pt x="0" y="782701"/>
                </a:lnTo>
                <a:lnTo>
                  <a:pt x="2846" y="846906"/>
                </a:lnTo>
                <a:lnTo>
                  <a:pt x="11238" y="909682"/>
                </a:lnTo>
                <a:lnTo>
                  <a:pt x="24954" y="970826"/>
                </a:lnTo>
                <a:lnTo>
                  <a:pt x="43775" y="1030138"/>
                </a:lnTo>
                <a:lnTo>
                  <a:pt x="67478" y="1087415"/>
                </a:lnTo>
                <a:lnTo>
                  <a:pt x="95843" y="1142456"/>
                </a:lnTo>
                <a:lnTo>
                  <a:pt x="128650" y="1195060"/>
                </a:lnTo>
                <a:lnTo>
                  <a:pt x="165677" y="1245026"/>
                </a:lnTo>
                <a:lnTo>
                  <a:pt x="206703" y="1292152"/>
                </a:lnTo>
                <a:lnTo>
                  <a:pt x="251507" y="1336236"/>
                </a:lnTo>
                <a:lnTo>
                  <a:pt x="299869" y="1377078"/>
                </a:lnTo>
                <a:lnTo>
                  <a:pt x="351568" y="1414476"/>
                </a:lnTo>
                <a:lnTo>
                  <a:pt x="406383" y="1448228"/>
                </a:lnTo>
                <a:lnTo>
                  <a:pt x="464092" y="1478134"/>
                </a:lnTo>
                <a:lnTo>
                  <a:pt x="524476" y="1503991"/>
                </a:lnTo>
                <a:lnTo>
                  <a:pt x="587313" y="1525598"/>
                </a:lnTo>
                <a:lnTo>
                  <a:pt x="652382" y="1542754"/>
                </a:lnTo>
                <a:lnTo>
                  <a:pt x="719462" y="1555258"/>
                </a:lnTo>
                <a:lnTo>
                  <a:pt x="788333" y="1562908"/>
                </a:lnTo>
                <a:lnTo>
                  <a:pt x="858774" y="1565503"/>
                </a:lnTo>
                <a:lnTo>
                  <a:pt x="929197" y="1562908"/>
                </a:lnTo>
                <a:lnTo>
                  <a:pt x="998054" y="1555258"/>
                </a:lnTo>
                <a:lnTo>
                  <a:pt x="1065124" y="1542754"/>
                </a:lnTo>
                <a:lnTo>
                  <a:pt x="1130186" y="1525598"/>
                </a:lnTo>
                <a:lnTo>
                  <a:pt x="1193018" y="1503991"/>
                </a:lnTo>
                <a:lnTo>
                  <a:pt x="1253399" y="1478134"/>
                </a:lnTo>
                <a:lnTo>
                  <a:pt x="1311108" y="1448228"/>
                </a:lnTo>
                <a:lnTo>
                  <a:pt x="1365924" y="1414476"/>
                </a:lnTo>
                <a:lnTo>
                  <a:pt x="1417626" y="1377078"/>
                </a:lnTo>
                <a:lnTo>
                  <a:pt x="1465992" y="1336236"/>
                </a:lnTo>
                <a:lnTo>
                  <a:pt x="1510802" y="1292152"/>
                </a:lnTo>
                <a:lnTo>
                  <a:pt x="1551834" y="1245026"/>
                </a:lnTo>
                <a:lnTo>
                  <a:pt x="1588867" y="1195060"/>
                </a:lnTo>
                <a:lnTo>
                  <a:pt x="1621680" y="1142456"/>
                </a:lnTo>
                <a:lnTo>
                  <a:pt x="1650051" y="1087415"/>
                </a:lnTo>
                <a:lnTo>
                  <a:pt x="1673760" y="1030138"/>
                </a:lnTo>
                <a:lnTo>
                  <a:pt x="1692585" y="970826"/>
                </a:lnTo>
                <a:lnTo>
                  <a:pt x="1706306" y="909682"/>
                </a:lnTo>
                <a:lnTo>
                  <a:pt x="1714700" y="846906"/>
                </a:lnTo>
                <a:lnTo>
                  <a:pt x="1717548" y="782701"/>
                </a:lnTo>
                <a:lnTo>
                  <a:pt x="1714700" y="718519"/>
                </a:lnTo>
                <a:lnTo>
                  <a:pt x="1706306" y="655765"/>
                </a:lnTo>
                <a:lnTo>
                  <a:pt x="1692585" y="594639"/>
                </a:lnTo>
                <a:lnTo>
                  <a:pt x="1673760" y="535342"/>
                </a:lnTo>
                <a:lnTo>
                  <a:pt x="1650051" y="478077"/>
                </a:lnTo>
                <a:lnTo>
                  <a:pt x="1621680" y="423045"/>
                </a:lnTo>
                <a:lnTo>
                  <a:pt x="1588867" y="370448"/>
                </a:lnTo>
                <a:lnTo>
                  <a:pt x="1551834" y="320488"/>
                </a:lnTo>
                <a:lnTo>
                  <a:pt x="1510802" y="273365"/>
                </a:lnTo>
                <a:lnTo>
                  <a:pt x="1465992" y="229282"/>
                </a:lnTo>
                <a:lnTo>
                  <a:pt x="1417626" y="188441"/>
                </a:lnTo>
                <a:lnTo>
                  <a:pt x="1365924" y="151042"/>
                </a:lnTo>
                <a:lnTo>
                  <a:pt x="1311108" y="117288"/>
                </a:lnTo>
                <a:lnTo>
                  <a:pt x="1253399" y="87381"/>
                </a:lnTo>
                <a:lnTo>
                  <a:pt x="1193018" y="61521"/>
                </a:lnTo>
                <a:lnTo>
                  <a:pt x="1130186" y="39911"/>
                </a:lnTo>
                <a:lnTo>
                  <a:pt x="1065124" y="22752"/>
                </a:lnTo>
                <a:lnTo>
                  <a:pt x="998054" y="10246"/>
                </a:lnTo>
                <a:lnTo>
                  <a:pt x="929197" y="2595"/>
                </a:lnTo>
                <a:lnTo>
                  <a:pt x="858774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64252" y="4539234"/>
            <a:ext cx="1717675" cy="1565910"/>
          </a:xfrm>
          <a:custGeom>
            <a:avLst/>
            <a:gdLst/>
            <a:ahLst/>
            <a:cxnLst/>
            <a:rect l="l" t="t" r="r" b="b"/>
            <a:pathLst>
              <a:path w="1717675" h="1565910">
                <a:moveTo>
                  <a:pt x="0" y="782701"/>
                </a:moveTo>
                <a:lnTo>
                  <a:pt x="2846" y="718519"/>
                </a:lnTo>
                <a:lnTo>
                  <a:pt x="11238" y="655765"/>
                </a:lnTo>
                <a:lnTo>
                  <a:pt x="24954" y="594639"/>
                </a:lnTo>
                <a:lnTo>
                  <a:pt x="43775" y="535342"/>
                </a:lnTo>
                <a:lnTo>
                  <a:pt x="67478" y="478077"/>
                </a:lnTo>
                <a:lnTo>
                  <a:pt x="95843" y="423045"/>
                </a:lnTo>
                <a:lnTo>
                  <a:pt x="128650" y="370448"/>
                </a:lnTo>
                <a:lnTo>
                  <a:pt x="165677" y="320488"/>
                </a:lnTo>
                <a:lnTo>
                  <a:pt x="206703" y="273365"/>
                </a:lnTo>
                <a:lnTo>
                  <a:pt x="251507" y="229282"/>
                </a:lnTo>
                <a:lnTo>
                  <a:pt x="299869" y="188441"/>
                </a:lnTo>
                <a:lnTo>
                  <a:pt x="351568" y="151042"/>
                </a:lnTo>
                <a:lnTo>
                  <a:pt x="406383" y="117288"/>
                </a:lnTo>
                <a:lnTo>
                  <a:pt x="464092" y="87381"/>
                </a:lnTo>
                <a:lnTo>
                  <a:pt x="524476" y="61521"/>
                </a:lnTo>
                <a:lnTo>
                  <a:pt x="587313" y="39911"/>
                </a:lnTo>
                <a:lnTo>
                  <a:pt x="652382" y="22752"/>
                </a:lnTo>
                <a:lnTo>
                  <a:pt x="719462" y="10246"/>
                </a:lnTo>
                <a:lnTo>
                  <a:pt x="788333" y="2595"/>
                </a:lnTo>
                <a:lnTo>
                  <a:pt x="858774" y="0"/>
                </a:lnTo>
                <a:lnTo>
                  <a:pt x="929197" y="2595"/>
                </a:lnTo>
                <a:lnTo>
                  <a:pt x="998054" y="10246"/>
                </a:lnTo>
                <a:lnTo>
                  <a:pt x="1065124" y="22752"/>
                </a:lnTo>
                <a:lnTo>
                  <a:pt x="1130186" y="39911"/>
                </a:lnTo>
                <a:lnTo>
                  <a:pt x="1193018" y="61521"/>
                </a:lnTo>
                <a:lnTo>
                  <a:pt x="1253399" y="87381"/>
                </a:lnTo>
                <a:lnTo>
                  <a:pt x="1311108" y="117288"/>
                </a:lnTo>
                <a:lnTo>
                  <a:pt x="1365924" y="151042"/>
                </a:lnTo>
                <a:lnTo>
                  <a:pt x="1417626" y="188441"/>
                </a:lnTo>
                <a:lnTo>
                  <a:pt x="1465992" y="229282"/>
                </a:lnTo>
                <a:lnTo>
                  <a:pt x="1510802" y="273365"/>
                </a:lnTo>
                <a:lnTo>
                  <a:pt x="1551834" y="320488"/>
                </a:lnTo>
                <a:lnTo>
                  <a:pt x="1588867" y="370448"/>
                </a:lnTo>
                <a:lnTo>
                  <a:pt x="1621680" y="423045"/>
                </a:lnTo>
                <a:lnTo>
                  <a:pt x="1650051" y="478077"/>
                </a:lnTo>
                <a:lnTo>
                  <a:pt x="1673760" y="535342"/>
                </a:lnTo>
                <a:lnTo>
                  <a:pt x="1692585" y="594639"/>
                </a:lnTo>
                <a:lnTo>
                  <a:pt x="1706306" y="655765"/>
                </a:lnTo>
                <a:lnTo>
                  <a:pt x="1714700" y="718519"/>
                </a:lnTo>
                <a:lnTo>
                  <a:pt x="1717548" y="782701"/>
                </a:lnTo>
                <a:lnTo>
                  <a:pt x="1714700" y="846906"/>
                </a:lnTo>
                <a:lnTo>
                  <a:pt x="1706306" y="909682"/>
                </a:lnTo>
                <a:lnTo>
                  <a:pt x="1692585" y="970826"/>
                </a:lnTo>
                <a:lnTo>
                  <a:pt x="1673760" y="1030138"/>
                </a:lnTo>
                <a:lnTo>
                  <a:pt x="1650051" y="1087415"/>
                </a:lnTo>
                <a:lnTo>
                  <a:pt x="1621680" y="1142456"/>
                </a:lnTo>
                <a:lnTo>
                  <a:pt x="1588867" y="1195060"/>
                </a:lnTo>
                <a:lnTo>
                  <a:pt x="1551834" y="1245026"/>
                </a:lnTo>
                <a:lnTo>
                  <a:pt x="1510802" y="1292152"/>
                </a:lnTo>
                <a:lnTo>
                  <a:pt x="1465992" y="1336236"/>
                </a:lnTo>
                <a:lnTo>
                  <a:pt x="1417626" y="1377078"/>
                </a:lnTo>
                <a:lnTo>
                  <a:pt x="1365924" y="1414476"/>
                </a:lnTo>
                <a:lnTo>
                  <a:pt x="1311108" y="1448228"/>
                </a:lnTo>
                <a:lnTo>
                  <a:pt x="1253399" y="1478134"/>
                </a:lnTo>
                <a:lnTo>
                  <a:pt x="1193018" y="1503991"/>
                </a:lnTo>
                <a:lnTo>
                  <a:pt x="1130186" y="1525598"/>
                </a:lnTo>
                <a:lnTo>
                  <a:pt x="1065124" y="1542754"/>
                </a:lnTo>
                <a:lnTo>
                  <a:pt x="998054" y="1555258"/>
                </a:lnTo>
                <a:lnTo>
                  <a:pt x="929197" y="1562908"/>
                </a:lnTo>
                <a:lnTo>
                  <a:pt x="858774" y="1565503"/>
                </a:lnTo>
                <a:lnTo>
                  <a:pt x="788333" y="1562908"/>
                </a:lnTo>
                <a:lnTo>
                  <a:pt x="719462" y="1555258"/>
                </a:lnTo>
                <a:lnTo>
                  <a:pt x="652382" y="1542754"/>
                </a:lnTo>
                <a:lnTo>
                  <a:pt x="587313" y="1525598"/>
                </a:lnTo>
                <a:lnTo>
                  <a:pt x="524476" y="1503991"/>
                </a:lnTo>
                <a:lnTo>
                  <a:pt x="464092" y="1478134"/>
                </a:lnTo>
                <a:lnTo>
                  <a:pt x="406383" y="1448228"/>
                </a:lnTo>
                <a:lnTo>
                  <a:pt x="351568" y="1414476"/>
                </a:lnTo>
                <a:lnTo>
                  <a:pt x="299869" y="1377078"/>
                </a:lnTo>
                <a:lnTo>
                  <a:pt x="251507" y="1336236"/>
                </a:lnTo>
                <a:lnTo>
                  <a:pt x="206703" y="1292152"/>
                </a:lnTo>
                <a:lnTo>
                  <a:pt x="165677" y="1245026"/>
                </a:lnTo>
                <a:lnTo>
                  <a:pt x="128650" y="1195060"/>
                </a:lnTo>
                <a:lnTo>
                  <a:pt x="95843" y="1142456"/>
                </a:lnTo>
                <a:lnTo>
                  <a:pt x="67478" y="1087415"/>
                </a:lnTo>
                <a:lnTo>
                  <a:pt x="43775" y="1030138"/>
                </a:lnTo>
                <a:lnTo>
                  <a:pt x="24954" y="970826"/>
                </a:lnTo>
                <a:lnTo>
                  <a:pt x="11238" y="909682"/>
                </a:lnTo>
                <a:lnTo>
                  <a:pt x="2846" y="846906"/>
                </a:lnTo>
                <a:lnTo>
                  <a:pt x="0" y="78270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90134" y="4955666"/>
            <a:ext cx="106616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272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GNIZ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NG AND RE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ARDING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23665" y="2787142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723773" y="0"/>
                </a:moveTo>
                <a:lnTo>
                  <a:pt x="664420" y="2517"/>
                </a:lnTo>
                <a:lnTo>
                  <a:pt x="606387" y="9938"/>
                </a:lnTo>
                <a:lnTo>
                  <a:pt x="549861" y="22069"/>
                </a:lnTo>
                <a:lnTo>
                  <a:pt x="495027" y="38712"/>
                </a:lnTo>
                <a:lnTo>
                  <a:pt x="442073" y="59674"/>
                </a:lnTo>
                <a:lnTo>
                  <a:pt x="391184" y="84758"/>
                </a:lnTo>
                <a:lnTo>
                  <a:pt x="342546" y="113768"/>
                </a:lnTo>
                <a:lnTo>
                  <a:pt x="296347" y="146511"/>
                </a:lnTo>
                <a:lnTo>
                  <a:pt x="252773" y="182789"/>
                </a:lnTo>
                <a:lnTo>
                  <a:pt x="212010" y="222408"/>
                </a:lnTo>
                <a:lnTo>
                  <a:pt x="174245" y="265172"/>
                </a:lnTo>
                <a:lnTo>
                  <a:pt x="139663" y="310886"/>
                </a:lnTo>
                <a:lnTo>
                  <a:pt x="108452" y="359355"/>
                </a:lnTo>
                <a:lnTo>
                  <a:pt x="80797" y="410381"/>
                </a:lnTo>
                <a:lnTo>
                  <a:pt x="56886" y="463772"/>
                </a:lnTo>
                <a:lnTo>
                  <a:pt x="36904" y="519330"/>
                </a:lnTo>
                <a:lnTo>
                  <a:pt x="21038" y="576861"/>
                </a:lnTo>
                <a:lnTo>
                  <a:pt x="9474" y="636168"/>
                </a:lnTo>
                <a:lnTo>
                  <a:pt x="2399" y="697057"/>
                </a:lnTo>
                <a:lnTo>
                  <a:pt x="0" y="759333"/>
                </a:lnTo>
                <a:lnTo>
                  <a:pt x="2399" y="821590"/>
                </a:lnTo>
                <a:lnTo>
                  <a:pt x="9474" y="882462"/>
                </a:lnTo>
                <a:lnTo>
                  <a:pt x="21038" y="941755"/>
                </a:lnTo>
                <a:lnTo>
                  <a:pt x="36904" y="999273"/>
                </a:lnTo>
                <a:lnTo>
                  <a:pt x="56886" y="1054820"/>
                </a:lnTo>
                <a:lnTo>
                  <a:pt x="80797" y="1108200"/>
                </a:lnTo>
                <a:lnTo>
                  <a:pt x="108452" y="1159218"/>
                </a:lnTo>
                <a:lnTo>
                  <a:pt x="139663" y="1207679"/>
                </a:lnTo>
                <a:lnTo>
                  <a:pt x="174245" y="1253387"/>
                </a:lnTo>
                <a:lnTo>
                  <a:pt x="212010" y="1296146"/>
                </a:lnTo>
                <a:lnTo>
                  <a:pt x="252773" y="1335760"/>
                </a:lnTo>
                <a:lnTo>
                  <a:pt x="296347" y="1372035"/>
                </a:lnTo>
                <a:lnTo>
                  <a:pt x="342546" y="1404775"/>
                </a:lnTo>
                <a:lnTo>
                  <a:pt x="391184" y="1433784"/>
                </a:lnTo>
                <a:lnTo>
                  <a:pt x="442073" y="1458866"/>
                </a:lnTo>
                <a:lnTo>
                  <a:pt x="495027" y="1479827"/>
                </a:lnTo>
                <a:lnTo>
                  <a:pt x="549861" y="1496470"/>
                </a:lnTo>
                <a:lnTo>
                  <a:pt x="606387" y="1508600"/>
                </a:lnTo>
                <a:lnTo>
                  <a:pt x="664420" y="1516021"/>
                </a:lnTo>
                <a:lnTo>
                  <a:pt x="723773" y="1518539"/>
                </a:lnTo>
                <a:lnTo>
                  <a:pt x="783125" y="1516021"/>
                </a:lnTo>
                <a:lnTo>
                  <a:pt x="841158" y="1508600"/>
                </a:lnTo>
                <a:lnTo>
                  <a:pt x="897684" y="1496470"/>
                </a:lnTo>
                <a:lnTo>
                  <a:pt x="952518" y="1479827"/>
                </a:lnTo>
                <a:lnTo>
                  <a:pt x="1005472" y="1458866"/>
                </a:lnTo>
                <a:lnTo>
                  <a:pt x="1056361" y="1433784"/>
                </a:lnTo>
                <a:lnTo>
                  <a:pt x="1104999" y="1404775"/>
                </a:lnTo>
                <a:lnTo>
                  <a:pt x="1151198" y="1372035"/>
                </a:lnTo>
                <a:lnTo>
                  <a:pt x="1194772" y="1335760"/>
                </a:lnTo>
                <a:lnTo>
                  <a:pt x="1235535" y="1296146"/>
                </a:lnTo>
                <a:lnTo>
                  <a:pt x="1273300" y="1253387"/>
                </a:lnTo>
                <a:lnTo>
                  <a:pt x="1307882" y="1207679"/>
                </a:lnTo>
                <a:lnTo>
                  <a:pt x="1339093" y="1159218"/>
                </a:lnTo>
                <a:lnTo>
                  <a:pt x="1366748" y="1108200"/>
                </a:lnTo>
                <a:lnTo>
                  <a:pt x="1390659" y="1054820"/>
                </a:lnTo>
                <a:lnTo>
                  <a:pt x="1410641" y="999273"/>
                </a:lnTo>
                <a:lnTo>
                  <a:pt x="1426507" y="941755"/>
                </a:lnTo>
                <a:lnTo>
                  <a:pt x="1438071" y="882462"/>
                </a:lnTo>
                <a:lnTo>
                  <a:pt x="1445146" y="821590"/>
                </a:lnTo>
                <a:lnTo>
                  <a:pt x="1447546" y="759333"/>
                </a:lnTo>
                <a:lnTo>
                  <a:pt x="1445146" y="697057"/>
                </a:lnTo>
                <a:lnTo>
                  <a:pt x="1438071" y="636168"/>
                </a:lnTo>
                <a:lnTo>
                  <a:pt x="1426507" y="576861"/>
                </a:lnTo>
                <a:lnTo>
                  <a:pt x="1410641" y="519330"/>
                </a:lnTo>
                <a:lnTo>
                  <a:pt x="1390659" y="463772"/>
                </a:lnTo>
                <a:lnTo>
                  <a:pt x="1366748" y="410381"/>
                </a:lnTo>
                <a:lnTo>
                  <a:pt x="1339093" y="359355"/>
                </a:lnTo>
                <a:lnTo>
                  <a:pt x="1307882" y="310886"/>
                </a:lnTo>
                <a:lnTo>
                  <a:pt x="1273300" y="265172"/>
                </a:lnTo>
                <a:lnTo>
                  <a:pt x="1235535" y="222408"/>
                </a:lnTo>
                <a:lnTo>
                  <a:pt x="1194772" y="182789"/>
                </a:lnTo>
                <a:lnTo>
                  <a:pt x="1151198" y="146511"/>
                </a:lnTo>
                <a:lnTo>
                  <a:pt x="1104999" y="113768"/>
                </a:lnTo>
                <a:lnTo>
                  <a:pt x="1056361" y="84758"/>
                </a:lnTo>
                <a:lnTo>
                  <a:pt x="1005472" y="59674"/>
                </a:lnTo>
                <a:lnTo>
                  <a:pt x="952518" y="38712"/>
                </a:lnTo>
                <a:lnTo>
                  <a:pt x="897684" y="22069"/>
                </a:lnTo>
                <a:lnTo>
                  <a:pt x="841158" y="9938"/>
                </a:lnTo>
                <a:lnTo>
                  <a:pt x="783125" y="2517"/>
                </a:lnTo>
                <a:lnTo>
                  <a:pt x="723773" y="0"/>
                </a:lnTo>
                <a:close/>
              </a:path>
            </a:pathLst>
          </a:custGeom>
          <a:solidFill>
            <a:srgbClr val="7723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3665" y="2787142"/>
            <a:ext cx="1447800" cy="1518920"/>
          </a:xfrm>
          <a:custGeom>
            <a:avLst/>
            <a:gdLst/>
            <a:ahLst/>
            <a:cxnLst/>
            <a:rect l="l" t="t" r="r" b="b"/>
            <a:pathLst>
              <a:path w="1447800" h="1518920">
                <a:moveTo>
                  <a:pt x="0" y="759333"/>
                </a:moveTo>
                <a:lnTo>
                  <a:pt x="2399" y="697057"/>
                </a:lnTo>
                <a:lnTo>
                  <a:pt x="9474" y="636168"/>
                </a:lnTo>
                <a:lnTo>
                  <a:pt x="21038" y="576861"/>
                </a:lnTo>
                <a:lnTo>
                  <a:pt x="36904" y="519330"/>
                </a:lnTo>
                <a:lnTo>
                  <a:pt x="56886" y="463772"/>
                </a:lnTo>
                <a:lnTo>
                  <a:pt x="80797" y="410381"/>
                </a:lnTo>
                <a:lnTo>
                  <a:pt x="108452" y="359355"/>
                </a:lnTo>
                <a:lnTo>
                  <a:pt x="139663" y="310886"/>
                </a:lnTo>
                <a:lnTo>
                  <a:pt x="174245" y="265172"/>
                </a:lnTo>
                <a:lnTo>
                  <a:pt x="212010" y="222408"/>
                </a:lnTo>
                <a:lnTo>
                  <a:pt x="252773" y="182789"/>
                </a:lnTo>
                <a:lnTo>
                  <a:pt x="296347" y="146511"/>
                </a:lnTo>
                <a:lnTo>
                  <a:pt x="342546" y="113768"/>
                </a:lnTo>
                <a:lnTo>
                  <a:pt x="391184" y="84758"/>
                </a:lnTo>
                <a:lnTo>
                  <a:pt x="442073" y="59674"/>
                </a:lnTo>
                <a:lnTo>
                  <a:pt x="495027" y="38712"/>
                </a:lnTo>
                <a:lnTo>
                  <a:pt x="549861" y="22069"/>
                </a:lnTo>
                <a:lnTo>
                  <a:pt x="606387" y="9938"/>
                </a:lnTo>
                <a:lnTo>
                  <a:pt x="664420" y="2517"/>
                </a:lnTo>
                <a:lnTo>
                  <a:pt x="723773" y="0"/>
                </a:lnTo>
                <a:lnTo>
                  <a:pt x="783125" y="2517"/>
                </a:lnTo>
                <a:lnTo>
                  <a:pt x="841158" y="9938"/>
                </a:lnTo>
                <a:lnTo>
                  <a:pt x="897684" y="22069"/>
                </a:lnTo>
                <a:lnTo>
                  <a:pt x="952518" y="38712"/>
                </a:lnTo>
                <a:lnTo>
                  <a:pt x="1005472" y="59674"/>
                </a:lnTo>
                <a:lnTo>
                  <a:pt x="1056361" y="84758"/>
                </a:lnTo>
                <a:lnTo>
                  <a:pt x="1104999" y="113768"/>
                </a:lnTo>
                <a:lnTo>
                  <a:pt x="1151198" y="146511"/>
                </a:lnTo>
                <a:lnTo>
                  <a:pt x="1194772" y="182789"/>
                </a:lnTo>
                <a:lnTo>
                  <a:pt x="1235535" y="222408"/>
                </a:lnTo>
                <a:lnTo>
                  <a:pt x="1273300" y="265172"/>
                </a:lnTo>
                <a:lnTo>
                  <a:pt x="1307882" y="310886"/>
                </a:lnTo>
                <a:lnTo>
                  <a:pt x="1339093" y="359355"/>
                </a:lnTo>
                <a:lnTo>
                  <a:pt x="1366748" y="410381"/>
                </a:lnTo>
                <a:lnTo>
                  <a:pt x="1390659" y="463772"/>
                </a:lnTo>
                <a:lnTo>
                  <a:pt x="1410641" y="519330"/>
                </a:lnTo>
                <a:lnTo>
                  <a:pt x="1426507" y="576861"/>
                </a:lnTo>
                <a:lnTo>
                  <a:pt x="1438071" y="636168"/>
                </a:lnTo>
                <a:lnTo>
                  <a:pt x="1445146" y="697057"/>
                </a:lnTo>
                <a:lnTo>
                  <a:pt x="1447546" y="759333"/>
                </a:lnTo>
                <a:lnTo>
                  <a:pt x="1445146" y="821590"/>
                </a:lnTo>
                <a:lnTo>
                  <a:pt x="1438071" y="882462"/>
                </a:lnTo>
                <a:lnTo>
                  <a:pt x="1426507" y="941755"/>
                </a:lnTo>
                <a:lnTo>
                  <a:pt x="1410641" y="999273"/>
                </a:lnTo>
                <a:lnTo>
                  <a:pt x="1390659" y="1054820"/>
                </a:lnTo>
                <a:lnTo>
                  <a:pt x="1366748" y="1108200"/>
                </a:lnTo>
                <a:lnTo>
                  <a:pt x="1339093" y="1159218"/>
                </a:lnTo>
                <a:lnTo>
                  <a:pt x="1307882" y="1207679"/>
                </a:lnTo>
                <a:lnTo>
                  <a:pt x="1273300" y="1253387"/>
                </a:lnTo>
                <a:lnTo>
                  <a:pt x="1235535" y="1296146"/>
                </a:lnTo>
                <a:lnTo>
                  <a:pt x="1194772" y="1335760"/>
                </a:lnTo>
                <a:lnTo>
                  <a:pt x="1151198" y="1372035"/>
                </a:lnTo>
                <a:lnTo>
                  <a:pt x="1104999" y="1404775"/>
                </a:lnTo>
                <a:lnTo>
                  <a:pt x="1056361" y="1433784"/>
                </a:lnTo>
                <a:lnTo>
                  <a:pt x="1005472" y="1458866"/>
                </a:lnTo>
                <a:lnTo>
                  <a:pt x="952518" y="1479827"/>
                </a:lnTo>
                <a:lnTo>
                  <a:pt x="897684" y="1496470"/>
                </a:lnTo>
                <a:lnTo>
                  <a:pt x="841158" y="1508600"/>
                </a:lnTo>
                <a:lnTo>
                  <a:pt x="783125" y="1516021"/>
                </a:lnTo>
                <a:lnTo>
                  <a:pt x="723773" y="1518539"/>
                </a:lnTo>
                <a:lnTo>
                  <a:pt x="664420" y="1516021"/>
                </a:lnTo>
                <a:lnTo>
                  <a:pt x="606387" y="1508600"/>
                </a:lnTo>
                <a:lnTo>
                  <a:pt x="549861" y="1496470"/>
                </a:lnTo>
                <a:lnTo>
                  <a:pt x="495027" y="1479827"/>
                </a:lnTo>
                <a:lnTo>
                  <a:pt x="442073" y="1458866"/>
                </a:lnTo>
                <a:lnTo>
                  <a:pt x="391184" y="1433784"/>
                </a:lnTo>
                <a:lnTo>
                  <a:pt x="342546" y="1404775"/>
                </a:lnTo>
                <a:lnTo>
                  <a:pt x="296347" y="1372035"/>
                </a:lnTo>
                <a:lnTo>
                  <a:pt x="252773" y="1335760"/>
                </a:lnTo>
                <a:lnTo>
                  <a:pt x="212010" y="1296146"/>
                </a:lnTo>
                <a:lnTo>
                  <a:pt x="174245" y="1253387"/>
                </a:lnTo>
                <a:lnTo>
                  <a:pt x="139663" y="1207679"/>
                </a:lnTo>
                <a:lnTo>
                  <a:pt x="108452" y="1159218"/>
                </a:lnTo>
                <a:lnTo>
                  <a:pt x="80797" y="1108200"/>
                </a:lnTo>
                <a:lnTo>
                  <a:pt x="56886" y="1054820"/>
                </a:lnTo>
                <a:lnTo>
                  <a:pt x="36904" y="999273"/>
                </a:lnTo>
                <a:lnTo>
                  <a:pt x="21038" y="941755"/>
                </a:lnTo>
                <a:lnTo>
                  <a:pt x="9474" y="882462"/>
                </a:lnTo>
                <a:lnTo>
                  <a:pt x="2399" y="821590"/>
                </a:lnTo>
                <a:lnTo>
                  <a:pt x="0" y="75933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67125" y="3451097"/>
            <a:ext cx="96139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40" dirty="0">
                <a:solidFill>
                  <a:srgbClr val="FFFFFF"/>
                </a:solidFill>
                <a:latin typeface="Calibri"/>
                <a:cs typeface="Calibri"/>
              </a:rPr>
              <a:t>LU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4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5" dirty="0"/>
              <a:t>T</a:t>
            </a:r>
            <a:r>
              <a:rPr spc="-10" dirty="0"/>
              <a:t>h</a:t>
            </a:r>
            <a:r>
              <a:rPr dirty="0"/>
              <a:t>e</a:t>
            </a:r>
            <a:r>
              <a:rPr spc="-5" dirty="0"/>
              <a:t> </a:t>
            </a:r>
            <a:r>
              <a:rPr dirty="0"/>
              <a:t>Im</a:t>
            </a:r>
            <a:r>
              <a:rPr spc="-10" dirty="0"/>
              <a:t>p</a:t>
            </a:r>
            <a:r>
              <a:rPr dirty="0"/>
              <a:t>or</a:t>
            </a:r>
            <a:r>
              <a:rPr spc="-30" dirty="0"/>
              <a:t>t</a:t>
            </a:r>
            <a:r>
              <a:rPr dirty="0"/>
              <a:t>ance</a:t>
            </a:r>
            <a:r>
              <a:rPr spc="-20" dirty="0"/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spc="-15" dirty="0"/>
              <a:t>P</a:t>
            </a:r>
            <a:r>
              <a:rPr dirty="0"/>
              <a:t>la</a:t>
            </a:r>
            <a:r>
              <a:rPr spc="-10" dirty="0"/>
              <a:t>n</a:t>
            </a:r>
            <a:r>
              <a:rPr dirty="0"/>
              <a:t>n</a:t>
            </a:r>
            <a:r>
              <a:rPr spc="-10" dirty="0"/>
              <a:t>i</a:t>
            </a:r>
            <a:r>
              <a:rPr dirty="0"/>
              <a:t>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5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9740" y="1650222"/>
            <a:ext cx="7809230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ork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" dirty="0">
                <a:latin typeface="Calibri"/>
                <a:cs typeface="Calibri"/>
              </a:rPr>
              <a:t> s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fut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Con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ect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r>
              <a:rPr sz="2000" spc="-125" dirty="0">
                <a:latin typeface="Calibri"/>
                <a:cs typeface="Calibri"/>
              </a:rPr>
              <a:t>’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ork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DoD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ades d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wn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pl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dirty="0">
                <a:latin typeface="Calibri"/>
                <a:cs typeface="Calibri"/>
              </a:rPr>
              <a:t>ee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ease</a:t>
            </a:r>
            <a:r>
              <a:rPr sz="2000" spc="-10" dirty="0">
                <a:latin typeface="Calibri"/>
                <a:cs typeface="Calibri"/>
              </a:rPr>
              <a:t> a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eness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xpec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esu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ide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ns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w</a:t>
            </a:r>
            <a:r>
              <a:rPr sz="2000" spc="-5" dirty="0">
                <a:latin typeface="Calibri"/>
                <a:cs typeface="Calibri"/>
              </a:rPr>
              <a:t>ne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sh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p in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a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tt</a:t>
            </a:r>
            <a:r>
              <a:rPr sz="2000" dirty="0">
                <a:latin typeface="Calibri"/>
                <a:cs typeface="Calibri"/>
              </a:rPr>
              <a:t>er </a:t>
            </a:r>
            <a:r>
              <a:rPr sz="2000" spc="-5" dirty="0">
                <a:latin typeface="Calibri"/>
                <a:cs typeface="Calibri"/>
              </a:rPr>
              <a:t>un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45" dirty="0">
                <a:latin typeface="Calibri"/>
                <a:cs typeface="Calibri"/>
              </a:rPr>
              <a:t>r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anding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and</a:t>
            </a:r>
            <a:r>
              <a:rPr sz="2000" spc="-15" dirty="0">
                <a:latin typeface="Calibri"/>
                <a:cs typeface="Calibri"/>
              </a:rPr>
              <a:t> 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alu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  <a:r>
              <a:rPr spc="-15" dirty="0"/>
              <a:t>n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5" dirty="0"/>
              <a:t> </a:t>
            </a: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</a:p>
        </p:txBody>
      </p:sp>
      <p:sp>
        <p:nvSpPr>
          <p:cNvPr id="6" name="object 6"/>
          <p:cNvSpPr/>
          <p:nvPr/>
        </p:nvSpPr>
        <p:spPr>
          <a:xfrm>
            <a:off x="452627" y="1693164"/>
            <a:ext cx="8353044" cy="98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7167" y="1595627"/>
            <a:ext cx="4410456" cy="12801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4946" y="1735073"/>
            <a:ext cx="8230234" cy="859155"/>
          </a:xfrm>
          <a:custGeom>
            <a:avLst/>
            <a:gdLst/>
            <a:ahLst/>
            <a:cxnLst/>
            <a:rect l="l" t="t" r="r" b="b"/>
            <a:pathLst>
              <a:path w="8230234" h="859155">
                <a:moveTo>
                  <a:pt x="8086509" y="0"/>
                </a:moveTo>
                <a:lnTo>
                  <a:pt x="129336" y="656"/>
                </a:lnTo>
                <a:lnTo>
                  <a:pt x="88014" y="10989"/>
                </a:lnTo>
                <a:lnTo>
                  <a:pt x="52455" y="32358"/>
                </a:lnTo>
                <a:lnTo>
                  <a:pt x="24623" y="62809"/>
                </a:lnTo>
                <a:lnTo>
                  <a:pt x="6483" y="100385"/>
                </a:lnTo>
                <a:lnTo>
                  <a:pt x="0" y="143128"/>
                </a:lnTo>
                <a:lnTo>
                  <a:pt x="657" y="729439"/>
                </a:lnTo>
                <a:lnTo>
                  <a:pt x="10999" y="770743"/>
                </a:lnTo>
                <a:lnTo>
                  <a:pt x="32384" y="806299"/>
                </a:lnTo>
                <a:lnTo>
                  <a:pt x="62846" y="834137"/>
                </a:lnTo>
                <a:lnTo>
                  <a:pt x="100420" y="852286"/>
                </a:lnTo>
                <a:lnTo>
                  <a:pt x="143141" y="858774"/>
                </a:lnTo>
                <a:lnTo>
                  <a:pt x="8100294" y="858117"/>
                </a:lnTo>
                <a:lnTo>
                  <a:pt x="8141600" y="847770"/>
                </a:lnTo>
                <a:lnTo>
                  <a:pt x="8177159" y="826377"/>
                </a:lnTo>
                <a:lnTo>
                  <a:pt x="8204999" y="795911"/>
                </a:lnTo>
                <a:lnTo>
                  <a:pt x="8223149" y="758343"/>
                </a:lnTo>
                <a:lnTo>
                  <a:pt x="8229638" y="715645"/>
                </a:lnTo>
                <a:lnTo>
                  <a:pt x="8228981" y="129323"/>
                </a:lnTo>
                <a:lnTo>
                  <a:pt x="8218634" y="87984"/>
                </a:lnTo>
                <a:lnTo>
                  <a:pt x="8197241" y="52425"/>
                </a:lnTo>
                <a:lnTo>
                  <a:pt x="8166775" y="24604"/>
                </a:lnTo>
                <a:lnTo>
                  <a:pt x="8129207" y="6477"/>
                </a:lnTo>
                <a:lnTo>
                  <a:pt x="80865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4946" y="1735073"/>
            <a:ext cx="8230234" cy="859155"/>
          </a:xfrm>
          <a:custGeom>
            <a:avLst/>
            <a:gdLst/>
            <a:ahLst/>
            <a:cxnLst/>
            <a:rect l="l" t="t" r="r" b="b"/>
            <a:pathLst>
              <a:path w="8230234" h="859155">
                <a:moveTo>
                  <a:pt x="0" y="143128"/>
                </a:moveTo>
                <a:lnTo>
                  <a:pt x="6483" y="100385"/>
                </a:lnTo>
                <a:lnTo>
                  <a:pt x="24623" y="62809"/>
                </a:lnTo>
                <a:lnTo>
                  <a:pt x="52455" y="32358"/>
                </a:lnTo>
                <a:lnTo>
                  <a:pt x="88014" y="10989"/>
                </a:lnTo>
                <a:lnTo>
                  <a:pt x="129336" y="656"/>
                </a:lnTo>
                <a:lnTo>
                  <a:pt x="8086509" y="0"/>
                </a:lnTo>
                <a:lnTo>
                  <a:pt x="8101190" y="743"/>
                </a:lnTo>
                <a:lnTo>
                  <a:pt x="8142397" y="11321"/>
                </a:lnTo>
                <a:lnTo>
                  <a:pt x="8177817" y="32897"/>
                </a:lnTo>
                <a:lnTo>
                  <a:pt x="8205478" y="63515"/>
                </a:lnTo>
                <a:lnTo>
                  <a:pt x="8223408" y="101218"/>
                </a:lnTo>
                <a:lnTo>
                  <a:pt x="8229638" y="715645"/>
                </a:lnTo>
                <a:lnTo>
                  <a:pt x="8228892" y="730326"/>
                </a:lnTo>
                <a:lnTo>
                  <a:pt x="8218298" y="771533"/>
                </a:lnTo>
                <a:lnTo>
                  <a:pt x="8196698" y="806953"/>
                </a:lnTo>
                <a:lnTo>
                  <a:pt x="8166066" y="834614"/>
                </a:lnTo>
                <a:lnTo>
                  <a:pt x="8128372" y="852543"/>
                </a:lnTo>
                <a:lnTo>
                  <a:pt x="143141" y="858774"/>
                </a:lnTo>
                <a:lnTo>
                  <a:pt x="128450" y="858028"/>
                </a:lnTo>
                <a:lnTo>
                  <a:pt x="87226" y="847435"/>
                </a:lnTo>
                <a:lnTo>
                  <a:pt x="51804" y="825837"/>
                </a:lnTo>
                <a:lnTo>
                  <a:pt x="24150" y="795207"/>
                </a:lnTo>
                <a:lnTo>
                  <a:pt x="6228" y="757516"/>
                </a:lnTo>
                <a:lnTo>
                  <a:pt x="0" y="14312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59785" y="1889125"/>
            <a:ext cx="3543935" cy="58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Plannin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44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Pha</a:t>
            </a:r>
            <a:r>
              <a:rPr sz="4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627" y="2624327"/>
            <a:ext cx="8353044" cy="2689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9412" y="2791967"/>
            <a:ext cx="8068056" cy="2410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4946" y="2665857"/>
            <a:ext cx="8230234" cy="2566670"/>
          </a:xfrm>
          <a:custGeom>
            <a:avLst/>
            <a:gdLst/>
            <a:ahLst/>
            <a:cxnLst/>
            <a:rect l="l" t="t" r="r" b="b"/>
            <a:pathLst>
              <a:path w="8230234" h="2566670">
                <a:moveTo>
                  <a:pt x="7801775" y="0"/>
                </a:moveTo>
                <a:lnTo>
                  <a:pt x="427799" y="0"/>
                </a:lnTo>
                <a:lnTo>
                  <a:pt x="392712" y="1418"/>
                </a:lnTo>
                <a:lnTo>
                  <a:pt x="324993" y="12431"/>
                </a:lnTo>
                <a:lnTo>
                  <a:pt x="261279" y="33615"/>
                </a:lnTo>
                <a:lnTo>
                  <a:pt x="202451" y="64087"/>
                </a:lnTo>
                <a:lnTo>
                  <a:pt x="149390" y="102967"/>
                </a:lnTo>
                <a:lnTo>
                  <a:pt x="102977" y="149374"/>
                </a:lnTo>
                <a:lnTo>
                  <a:pt x="64093" y="202428"/>
                </a:lnTo>
                <a:lnTo>
                  <a:pt x="33618" y="261246"/>
                </a:lnTo>
                <a:lnTo>
                  <a:pt x="12432" y="324950"/>
                </a:lnTo>
                <a:lnTo>
                  <a:pt x="1418" y="392656"/>
                </a:lnTo>
                <a:lnTo>
                  <a:pt x="0" y="427735"/>
                </a:lnTo>
                <a:lnTo>
                  <a:pt x="0" y="2138934"/>
                </a:lnTo>
                <a:lnTo>
                  <a:pt x="5599" y="2208312"/>
                </a:lnTo>
                <a:lnTo>
                  <a:pt x="21809" y="2274127"/>
                </a:lnTo>
                <a:lnTo>
                  <a:pt x="47749" y="2335497"/>
                </a:lnTo>
                <a:lnTo>
                  <a:pt x="82539" y="2391544"/>
                </a:lnTo>
                <a:lnTo>
                  <a:pt x="125298" y="2441384"/>
                </a:lnTo>
                <a:lnTo>
                  <a:pt x="175145" y="2484138"/>
                </a:lnTo>
                <a:lnTo>
                  <a:pt x="231199" y="2518924"/>
                </a:lnTo>
                <a:lnTo>
                  <a:pt x="292580" y="2544862"/>
                </a:lnTo>
                <a:lnTo>
                  <a:pt x="358407" y="2561071"/>
                </a:lnTo>
                <a:lnTo>
                  <a:pt x="427799" y="2566669"/>
                </a:lnTo>
                <a:lnTo>
                  <a:pt x="7801775" y="2566669"/>
                </a:lnTo>
                <a:lnTo>
                  <a:pt x="7871187" y="2561071"/>
                </a:lnTo>
                <a:lnTo>
                  <a:pt x="7937030" y="2544862"/>
                </a:lnTo>
                <a:lnTo>
                  <a:pt x="7998422" y="2518924"/>
                </a:lnTo>
                <a:lnTo>
                  <a:pt x="8054484" y="2484138"/>
                </a:lnTo>
                <a:lnTo>
                  <a:pt x="8104336" y="2441384"/>
                </a:lnTo>
                <a:lnTo>
                  <a:pt x="8147098" y="2391544"/>
                </a:lnTo>
                <a:lnTo>
                  <a:pt x="8181889" y="2335497"/>
                </a:lnTo>
                <a:lnTo>
                  <a:pt x="8207829" y="2274127"/>
                </a:lnTo>
                <a:lnTo>
                  <a:pt x="8224039" y="2208312"/>
                </a:lnTo>
                <a:lnTo>
                  <a:pt x="8229638" y="2138934"/>
                </a:lnTo>
                <a:lnTo>
                  <a:pt x="8229638" y="427735"/>
                </a:lnTo>
                <a:lnTo>
                  <a:pt x="8224039" y="358357"/>
                </a:lnTo>
                <a:lnTo>
                  <a:pt x="8207829" y="292542"/>
                </a:lnTo>
                <a:lnTo>
                  <a:pt x="8181889" y="231172"/>
                </a:lnTo>
                <a:lnTo>
                  <a:pt x="8147098" y="175125"/>
                </a:lnTo>
                <a:lnTo>
                  <a:pt x="8104336" y="125285"/>
                </a:lnTo>
                <a:lnTo>
                  <a:pt x="8054484" y="82531"/>
                </a:lnTo>
                <a:lnTo>
                  <a:pt x="7998422" y="47745"/>
                </a:lnTo>
                <a:lnTo>
                  <a:pt x="7937030" y="21807"/>
                </a:lnTo>
                <a:lnTo>
                  <a:pt x="7871187" y="5598"/>
                </a:lnTo>
                <a:lnTo>
                  <a:pt x="780177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946" y="2665857"/>
            <a:ext cx="8230234" cy="2566670"/>
          </a:xfrm>
          <a:custGeom>
            <a:avLst/>
            <a:gdLst/>
            <a:ahLst/>
            <a:cxnLst/>
            <a:rect l="l" t="t" r="r" b="b"/>
            <a:pathLst>
              <a:path w="8230234" h="2566670">
                <a:moveTo>
                  <a:pt x="0" y="427735"/>
                </a:moveTo>
                <a:lnTo>
                  <a:pt x="5599" y="358357"/>
                </a:lnTo>
                <a:lnTo>
                  <a:pt x="21809" y="292542"/>
                </a:lnTo>
                <a:lnTo>
                  <a:pt x="47749" y="231172"/>
                </a:lnTo>
                <a:lnTo>
                  <a:pt x="82539" y="175125"/>
                </a:lnTo>
                <a:lnTo>
                  <a:pt x="125298" y="125285"/>
                </a:lnTo>
                <a:lnTo>
                  <a:pt x="175145" y="82531"/>
                </a:lnTo>
                <a:lnTo>
                  <a:pt x="231199" y="47745"/>
                </a:lnTo>
                <a:lnTo>
                  <a:pt x="292580" y="21807"/>
                </a:lnTo>
                <a:lnTo>
                  <a:pt x="358407" y="5598"/>
                </a:lnTo>
                <a:lnTo>
                  <a:pt x="427799" y="0"/>
                </a:lnTo>
                <a:lnTo>
                  <a:pt x="7801775" y="0"/>
                </a:lnTo>
                <a:lnTo>
                  <a:pt x="7871187" y="5598"/>
                </a:lnTo>
                <a:lnTo>
                  <a:pt x="7937030" y="21807"/>
                </a:lnTo>
                <a:lnTo>
                  <a:pt x="7998422" y="47745"/>
                </a:lnTo>
                <a:lnTo>
                  <a:pt x="8054484" y="82531"/>
                </a:lnTo>
                <a:lnTo>
                  <a:pt x="8104336" y="125285"/>
                </a:lnTo>
                <a:lnTo>
                  <a:pt x="8147098" y="175125"/>
                </a:lnTo>
                <a:lnTo>
                  <a:pt x="8181889" y="231172"/>
                </a:lnTo>
                <a:lnTo>
                  <a:pt x="8207829" y="292542"/>
                </a:lnTo>
                <a:lnTo>
                  <a:pt x="8224039" y="358357"/>
                </a:lnTo>
                <a:lnTo>
                  <a:pt x="8229638" y="427735"/>
                </a:lnTo>
                <a:lnTo>
                  <a:pt x="8229638" y="2138934"/>
                </a:lnTo>
                <a:lnTo>
                  <a:pt x="8224039" y="2208312"/>
                </a:lnTo>
                <a:lnTo>
                  <a:pt x="8207829" y="2274127"/>
                </a:lnTo>
                <a:lnTo>
                  <a:pt x="8181889" y="2335497"/>
                </a:lnTo>
                <a:lnTo>
                  <a:pt x="8147098" y="2391544"/>
                </a:lnTo>
                <a:lnTo>
                  <a:pt x="8104336" y="2441384"/>
                </a:lnTo>
                <a:lnTo>
                  <a:pt x="8054484" y="2484138"/>
                </a:lnTo>
                <a:lnTo>
                  <a:pt x="7998422" y="2518924"/>
                </a:lnTo>
                <a:lnTo>
                  <a:pt x="7937030" y="2544862"/>
                </a:lnTo>
                <a:lnTo>
                  <a:pt x="7871187" y="2561071"/>
                </a:lnTo>
                <a:lnTo>
                  <a:pt x="7801775" y="2566669"/>
                </a:lnTo>
                <a:lnTo>
                  <a:pt x="427799" y="2566669"/>
                </a:lnTo>
                <a:lnTo>
                  <a:pt x="358407" y="2561071"/>
                </a:lnTo>
                <a:lnTo>
                  <a:pt x="292580" y="2544862"/>
                </a:lnTo>
                <a:lnTo>
                  <a:pt x="231199" y="2518924"/>
                </a:lnTo>
                <a:lnTo>
                  <a:pt x="175145" y="2484138"/>
                </a:lnTo>
                <a:lnTo>
                  <a:pt x="125298" y="2441384"/>
                </a:lnTo>
                <a:lnTo>
                  <a:pt x="82539" y="2391544"/>
                </a:lnTo>
                <a:lnTo>
                  <a:pt x="47749" y="2335497"/>
                </a:lnTo>
                <a:lnTo>
                  <a:pt x="21809" y="2274127"/>
                </a:lnTo>
                <a:lnTo>
                  <a:pt x="5599" y="2208312"/>
                </a:lnTo>
                <a:lnTo>
                  <a:pt x="0" y="2138934"/>
                </a:lnTo>
                <a:lnTo>
                  <a:pt x="0" y="427735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45921" y="2957093"/>
            <a:ext cx="7581265" cy="2005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91600"/>
              </a:lnSpc>
            </a:pP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nce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ing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ult 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mplo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sup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th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ovides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pportunity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plo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input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ablishing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oing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co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ablishme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 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ual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andi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nce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xp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tions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za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tional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oals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ughout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he per</a:t>
            </a:r>
            <a:r>
              <a:rPr sz="2400" b="1" spc="-4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app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ai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b="1" spc="-5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6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5" dirty="0"/>
              <a:t>P</a:t>
            </a:r>
            <a:r>
              <a:rPr spc="-10" dirty="0"/>
              <a:t>l</a:t>
            </a:r>
            <a:r>
              <a:rPr dirty="0"/>
              <a:t>an</a:t>
            </a:r>
            <a:r>
              <a:rPr spc="-15" dirty="0"/>
              <a:t>n</a:t>
            </a:r>
            <a:r>
              <a:rPr dirty="0"/>
              <a:t>i</a:t>
            </a:r>
            <a:r>
              <a:rPr spc="-10" dirty="0"/>
              <a:t>n</a:t>
            </a:r>
            <a:r>
              <a:rPr dirty="0"/>
              <a:t>g</a:t>
            </a:r>
            <a:r>
              <a:rPr spc="5" dirty="0"/>
              <a:t> </a:t>
            </a:r>
            <a:r>
              <a:rPr spc="-5" dirty="0"/>
              <a:t>P</a:t>
            </a:r>
            <a:r>
              <a:rPr spc="-15" dirty="0"/>
              <a:t>h</a:t>
            </a:r>
            <a:r>
              <a:rPr dirty="0"/>
              <a:t>ase</a:t>
            </a:r>
            <a:r>
              <a:rPr spc="-5" dirty="0"/>
              <a:t> </a:t>
            </a:r>
            <a:r>
              <a:rPr spc="-30" dirty="0"/>
              <a:t>R</a:t>
            </a:r>
            <a:r>
              <a:rPr dirty="0"/>
              <a:t>oles</a:t>
            </a:r>
            <a:r>
              <a:rPr spc="-3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spc="-35" dirty="0"/>
              <a:t>R</a:t>
            </a:r>
            <a:r>
              <a:rPr spc="-5" dirty="0"/>
              <a:t>esponsib</a:t>
            </a:r>
            <a:r>
              <a:rPr spc="-10" dirty="0"/>
              <a:t>il</a:t>
            </a:r>
            <a:r>
              <a:rPr spc="-20" dirty="0"/>
              <a:t>i</a:t>
            </a:r>
            <a:r>
              <a:rPr spc="-10" dirty="0"/>
              <a:t>t</a:t>
            </a:r>
            <a:r>
              <a:rPr spc="-20" dirty="0"/>
              <a:t>i</a:t>
            </a:r>
            <a:r>
              <a:rPr spc="-5" dirty="0"/>
              <a:t>es</a:t>
            </a:r>
          </a:p>
        </p:txBody>
      </p:sp>
      <p:sp>
        <p:nvSpPr>
          <p:cNvPr id="6" name="object 6"/>
          <p:cNvSpPr/>
          <p:nvPr/>
        </p:nvSpPr>
        <p:spPr>
          <a:xfrm>
            <a:off x="129539" y="918972"/>
            <a:ext cx="3581400" cy="53446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879" y="1600200"/>
            <a:ext cx="3474720" cy="4572000"/>
          </a:xfrm>
          <a:custGeom>
            <a:avLst/>
            <a:gdLst/>
            <a:ahLst/>
            <a:cxnLst/>
            <a:rect l="l" t="t" r="r" b="b"/>
            <a:pathLst>
              <a:path w="3474720" h="4572000">
                <a:moveTo>
                  <a:pt x="0" y="4572000"/>
                </a:moveTo>
                <a:lnTo>
                  <a:pt x="3474720" y="4572000"/>
                </a:lnTo>
                <a:lnTo>
                  <a:pt x="3474720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61620" y="1705583"/>
            <a:ext cx="3114675" cy="225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7683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</a:t>
            </a:r>
            <a:r>
              <a:rPr sz="1600" b="1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ac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5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v</a:t>
            </a:r>
            <a:r>
              <a:rPr sz="1600" b="1" spc="-10" dirty="0">
                <a:latin typeface="Calibri"/>
                <a:cs typeface="Calibri"/>
              </a:rPr>
              <a:t>able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er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orma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ce el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ts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10" dirty="0">
                <a:latin typeface="Calibri"/>
                <a:cs typeface="Calibri"/>
              </a:rPr>
              <a:t>an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or</a:t>
            </a:r>
            <a:r>
              <a:rPr sz="1600" b="1" spc="-5" dirty="0">
                <a:latin typeface="Calibri"/>
                <a:cs typeface="Calibri"/>
              </a:rPr>
              <a:t> 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5" dirty="0">
                <a:latin typeface="Calibri"/>
                <a:cs typeface="Calibri"/>
              </a:rPr>
              <a:t>emsel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es</a:t>
            </a:r>
            <a:endParaRPr sz="1600">
              <a:latin typeface="Calibri"/>
              <a:cs typeface="Calibri"/>
            </a:endParaRPr>
          </a:p>
          <a:p>
            <a:pPr marL="299085" marR="12827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vid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5" dirty="0">
                <a:latin typeface="Calibri"/>
                <a:cs typeface="Calibri"/>
              </a:rPr>
              <a:t>pe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vis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3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ing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1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Ask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q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ari</a:t>
            </a:r>
            <a:r>
              <a:rPr sz="1600" b="1" spc="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vis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45" dirty="0">
                <a:latin typeface="Calibri"/>
                <a:cs typeface="Calibri"/>
              </a:rPr>
              <a:t>r</a:t>
            </a:r>
            <a:r>
              <a:rPr sz="1600" b="1" spc="-95" dirty="0">
                <a:latin typeface="Calibri"/>
                <a:cs typeface="Calibri"/>
              </a:rPr>
              <a:t>’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ec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tio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eir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95700" y="918972"/>
            <a:ext cx="5436108" cy="5177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49040" y="933653"/>
            <a:ext cx="5328920" cy="666750"/>
          </a:xfrm>
          <a:custGeom>
            <a:avLst/>
            <a:gdLst/>
            <a:ahLst/>
            <a:cxnLst/>
            <a:rect l="l" t="t" r="r" b="b"/>
            <a:pathLst>
              <a:path w="5328920" h="666750">
                <a:moveTo>
                  <a:pt x="0" y="666546"/>
                </a:moveTo>
                <a:lnTo>
                  <a:pt x="5328920" y="666546"/>
                </a:lnTo>
                <a:lnTo>
                  <a:pt x="5328920" y="0"/>
                </a:lnTo>
                <a:lnTo>
                  <a:pt x="0" y="0"/>
                </a:lnTo>
                <a:lnTo>
                  <a:pt x="0" y="666546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9040" y="1600187"/>
            <a:ext cx="5328920" cy="4404995"/>
          </a:xfrm>
          <a:custGeom>
            <a:avLst/>
            <a:gdLst/>
            <a:ahLst/>
            <a:cxnLst/>
            <a:rect l="l" t="t" r="r" b="b"/>
            <a:pathLst>
              <a:path w="5328920" h="4404995">
                <a:moveTo>
                  <a:pt x="0" y="4404741"/>
                </a:moveTo>
                <a:lnTo>
                  <a:pt x="5328920" y="4404741"/>
                </a:lnTo>
                <a:lnTo>
                  <a:pt x="5328920" y="0"/>
                </a:lnTo>
                <a:lnTo>
                  <a:pt x="0" y="0"/>
                </a:lnTo>
                <a:lnTo>
                  <a:pt x="0" y="44047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72666" y="1140612"/>
            <a:ext cx="593026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363720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Empl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400" b="1" spc="-25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ee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:	Su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400" b="1" spc="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viso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311150">
              <a:lnSpc>
                <a:spcPts val="147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619760">
              <a:lnSpc>
                <a:spcPts val="1955"/>
              </a:lnSpc>
            </a:pPr>
            <a:r>
              <a:rPr sz="1800" spc="-10" dirty="0">
                <a:solidFill>
                  <a:srgbClr val="000000"/>
                </a:solidFill>
              </a:rPr>
              <a:t>(</a:t>
            </a:r>
            <a:fld id="{81D60167-4931-47E6-BA6A-407CBD079E47}" type="slidenum">
              <a:rPr sz="1800" dirty="0">
                <a:solidFill>
                  <a:srgbClr val="000000"/>
                </a:solidFill>
              </a:rPr>
              <a:t>7</a:t>
            </a:fld>
            <a:r>
              <a:rPr sz="1800" dirty="0">
                <a:solidFill>
                  <a:srgbClr val="000000"/>
                </a:solidFill>
              </a:rPr>
              <a:t>)</a:t>
            </a:r>
            <a:endParaRPr sz="180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828415" y="1705583"/>
            <a:ext cx="5117465" cy="4143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om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ile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li</a:t>
            </a:r>
            <a:r>
              <a:rPr sz="1600" b="1" spc="-25" dirty="0">
                <a:latin typeface="Calibri"/>
                <a:cs typeface="Calibri"/>
              </a:rPr>
              <a:t>s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spc="-25" dirty="0">
                <a:latin typeface="Calibri"/>
                <a:cs typeface="Calibri"/>
              </a:rPr>
              <a:t>k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10" dirty="0">
                <a:latin typeface="Calibri"/>
                <a:cs typeface="Calibri"/>
              </a:rPr>
              <a:t>ablish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pri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el</a:t>
            </a:r>
            <a:r>
              <a:rPr sz="1600" b="1" spc="-5" dirty="0">
                <a:latin typeface="Calibri"/>
                <a:cs typeface="Calibri"/>
              </a:rPr>
              <a:t>e</a:t>
            </a:r>
            <a:r>
              <a:rPr sz="1600" b="1" spc="-20" dirty="0">
                <a:latin typeface="Calibri"/>
                <a:cs typeface="Calibri"/>
              </a:rPr>
              <a:t>me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10" dirty="0">
                <a:latin typeface="Calibri"/>
                <a:cs typeface="Calibri"/>
              </a:rPr>
              <a:t>ablish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qu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tifia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le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and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measu</a:t>
            </a:r>
            <a:r>
              <a:rPr sz="1600" b="1" spc="-2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15" dirty="0">
                <a:latin typeface="Calibri"/>
                <a:cs typeface="Calibri"/>
              </a:rPr>
              <a:t>b</a:t>
            </a:r>
            <a:r>
              <a:rPr sz="1600" b="1" spc="-10" dirty="0">
                <a:latin typeface="Calibri"/>
                <a:cs typeface="Calibri"/>
              </a:rPr>
              <a:t>le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st</a:t>
            </a:r>
            <a:r>
              <a:rPr sz="1600" b="1" spc="-10" dirty="0">
                <a:latin typeface="Calibri"/>
                <a:cs typeface="Calibri"/>
              </a:rPr>
              <a:t>an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omm</a:t>
            </a:r>
            <a:r>
              <a:rPr sz="1600" b="1" spc="-25" dirty="0">
                <a:latin typeface="Calibri"/>
                <a:cs typeface="Calibri"/>
              </a:rPr>
              <a:t>u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ca</a:t>
            </a:r>
            <a:r>
              <a:rPr sz="1600" b="1" spc="-40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3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er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orma</a:t>
            </a:r>
            <a:r>
              <a:rPr sz="1600" b="1" spc="-20" dirty="0">
                <a:latin typeface="Calibri"/>
                <a:cs typeface="Calibri"/>
              </a:rPr>
              <a:t>n</a:t>
            </a:r>
            <a:r>
              <a:rPr sz="1600" b="1" spc="-1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lan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emp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-15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y</a:t>
            </a:r>
            <a:r>
              <a:rPr sz="1600" b="1" spc="-15" dirty="0">
                <a:latin typeface="Calibri"/>
                <a:cs typeface="Calibri"/>
              </a:rPr>
              <a:t>ee</a:t>
            </a:r>
            <a:r>
              <a:rPr sz="1600" b="1" spc="-10" dirty="0">
                <a:latin typeface="Calibri"/>
                <a:cs typeface="Calibri"/>
              </a:rPr>
              <a:t> and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how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5" dirty="0">
                <a:latin typeface="Calibri"/>
                <a:cs typeface="Calibri"/>
              </a:rPr>
              <a:t>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35" dirty="0">
                <a:latin typeface="Calibri"/>
                <a:cs typeface="Calibri"/>
              </a:rPr>
              <a:t>e</a:t>
            </a:r>
            <a:r>
              <a:rPr sz="1600" b="1" spc="-15" dirty="0">
                <a:latin typeface="Calibri"/>
                <a:cs typeface="Calibri"/>
              </a:rPr>
              <a:t>x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c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s</a:t>
            </a:r>
            <a:r>
              <a:rPr sz="1600" b="1" spc="-5" dirty="0">
                <a:latin typeface="Calibri"/>
                <a:cs typeface="Calibri"/>
              </a:rPr>
              <a:t> li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k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5" dirty="0">
                <a:latin typeface="Calibri"/>
                <a:cs typeface="Calibri"/>
              </a:rPr>
              <a:t>rg</a:t>
            </a:r>
            <a:r>
              <a:rPr sz="1600" b="1" spc="-10" dirty="0">
                <a:latin typeface="Calibri"/>
                <a:cs typeface="Calibri"/>
              </a:rPr>
              <a:t>ani</a:t>
            </a:r>
            <a:r>
              <a:rPr sz="1600" b="1" spc="-30" dirty="0">
                <a:latin typeface="Calibri"/>
                <a:cs typeface="Calibri"/>
              </a:rPr>
              <a:t>z</a:t>
            </a:r>
            <a:r>
              <a:rPr sz="1600" b="1" spc="-2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al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oa</a:t>
            </a:r>
            <a:r>
              <a:rPr sz="1600" b="1" dirty="0">
                <a:latin typeface="Calibri"/>
                <a:cs typeface="Calibri"/>
              </a:rPr>
              <a:t>l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 marR="11118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En</a:t>
            </a:r>
            <a:r>
              <a:rPr sz="1600" b="1" spc="-25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5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g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30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tin</a:t>
            </a:r>
            <a:r>
              <a:rPr sz="1600" b="1" spc="-20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s,</a:t>
            </a:r>
            <a:r>
              <a:rPr sz="1600" b="1" spc="5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meaningfu</a:t>
            </a:r>
            <a:r>
              <a:rPr sz="1600" b="1" spc="-5" dirty="0">
                <a:latin typeface="Calibri"/>
                <a:cs typeface="Calibri"/>
              </a:rPr>
              <a:t>l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5" dirty="0">
                <a:latin typeface="Calibri"/>
                <a:cs typeface="Calibri"/>
              </a:rPr>
              <a:t>o-</a:t>
            </a:r>
            <a:r>
              <a:rPr sz="1600" b="1" spc="-30" dirty="0">
                <a:latin typeface="Calibri"/>
                <a:cs typeface="Calibri"/>
              </a:rPr>
              <a:t>w</a:t>
            </a:r>
            <a:r>
              <a:rPr sz="1600" b="1" spc="-35" dirty="0">
                <a:latin typeface="Calibri"/>
                <a:cs typeface="Calibri"/>
              </a:rPr>
              <a:t>a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c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0" dirty="0">
                <a:latin typeface="Calibri"/>
                <a:cs typeface="Calibri"/>
              </a:rPr>
              <a:t>mmu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10" dirty="0">
                <a:latin typeface="Calibri"/>
                <a:cs typeface="Calibri"/>
              </a:rPr>
              <a:t>ic</a:t>
            </a:r>
            <a:r>
              <a:rPr sz="1600" b="1" spc="-25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tio</a:t>
            </a:r>
            <a:r>
              <a:rPr sz="1600" b="1" spc="-1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oa</a:t>
            </a:r>
            <a:r>
              <a:rPr sz="1600" b="1" spc="-5" dirty="0">
                <a:latin typeface="Calibri"/>
                <a:cs typeface="Calibri"/>
              </a:rPr>
              <a:t>cti</a:t>
            </a:r>
            <a:r>
              <a:rPr sz="1600" b="1" spc="-20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el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commun</a:t>
            </a:r>
            <a:r>
              <a:rPr sz="1600" b="1" spc="-10" dirty="0">
                <a:latin typeface="Calibri"/>
                <a:cs typeface="Calibri"/>
              </a:rPr>
              <a:t>ic</a:t>
            </a:r>
            <a:r>
              <a:rPr sz="1600" b="1" spc="-25" dirty="0">
                <a:latin typeface="Calibri"/>
                <a:cs typeface="Calibri"/>
              </a:rPr>
              <a:t>a</a:t>
            </a:r>
            <a:r>
              <a:rPr sz="1600" b="1" spc="-3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t</a:t>
            </a:r>
            <a:r>
              <a:rPr sz="1600" b="1" spc="-10" dirty="0">
                <a:latin typeface="Calibri"/>
                <a:cs typeface="Calibri"/>
              </a:rPr>
              <a:t>o 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emp</a:t>
            </a:r>
            <a:r>
              <a:rPr sz="1600" b="1" spc="-10" dirty="0">
                <a:latin typeface="Calibri"/>
                <a:cs typeface="Calibri"/>
              </a:rPr>
              <a:t>lo</a:t>
            </a:r>
            <a:r>
              <a:rPr sz="1600" b="1" spc="-30" dirty="0">
                <a:latin typeface="Calibri"/>
                <a:cs typeface="Calibri"/>
              </a:rPr>
              <a:t>y</a:t>
            </a:r>
            <a:r>
              <a:rPr sz="1600" b="1" spc="-15" dirty="0">
                <a:latin typeface="Calibri"/>
                <a:cs typeface="Calibri"/>
              </a:rPr>
              <a:t>ee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35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vid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co</a:t>
            </a:r>
            <a:r>
              <a:rPr sz="1600" b="1" spc="-25" dirty="0">
                <a:latin typeface="Calibri"/>
                <a:cs typeface="Calibri"/>
              </a:rPr>
              <a:t>p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of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</a:t>
            </a:r>
            <a:r>
              <a:rPr sz="1600" b="1" spc="-20" dirty="0">
                <a:latin typeface="Calibri"/>
                <a:cs typeface="Calibri"/>
              </a:rPr>
              <a:t>p</a:t>
            </a:r>
            <a:r>
              <a:rPr sz="1600" b="1" spc="-40" dirty="0">
                <a:latin typeface="Calibri"/>
                <a:cs typeface="Calibri"/>
              </a:rPr>
              <a:t>r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25" dirty="0">
                <a:latin typeface="Calibri"/>
                <a:cs typeface="Calibri"/>
              </a:rPr>
              <a:t>v</a:t>
            </a:r>
            <a:r>
              <a:rPr sz="1600" b="1" spc="-15" dirty="0">
                <a:latin typeface="Calibri"/>
                <a:cs typeface="Calibri"/>
              </a:rPr>
              <a:t>e</a:t>
            </a:r>
            <a:r>
              <a:rPr sz="1600" b="1" spc="-10" dirty="0">
                <a:latin typeface="Calibri"/>
                <a:cs typeface="Calibri"/>
              </a:rPr>
              <a:t>d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10" dirty="0">
                <a:latin typeface="Calibri"/>
                <a:cs typeface="Calibri"/>
              </a:rPr>
              <a:t>n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5" dirty="0">
                <a:latin typeface="Calibri"/>
                <a:cs typeface="Calibri"/>
              </a:rPr>
              <a:t>Con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ct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per</a:t>
            </a:r>
            <a:r>
              <a:rPr sz="1600" b="1" spc="-35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5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15" dirty="0">
                <a:latin typeface="Calibri"/>
                <a:cs typeface="Calibri"/>
              </a:rPr>
              <a:t>nn</a:t>
            </a:r>
            <a:r>
              <a:rPr sz="1600" b="1" spc="-10" dirty="0">
                <a:latin typeface="Calibri"/>
                <a:cs typeface="Calibri"/>
              </a:rPr>
              <a:t>ing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d</a:t>
            </a:r>
            <a:r>
              <a:rPr sz="1600" b="1" spc="-10" dirty="0">
                <a:latin typeface="Calibri"/>
                <a:cs typeface="Calibri"/>
              </a:rPr>
              <a:t>is</a:t>
            </a:r>
            <a:r>
              <a:rPr sz="1600" b="1" spc="-5" dirty="0">
                <a:latin typeface="Calibri"/>
                <a:cs typeface="Calibri"/>
              </a:rPr>
              <a:t>c</a:t>
            </a:r>
            <a:r>
              <a:rPr sz="1600" b="1" spc="-15" dirty="0">
                <a:latin typeface="Calibri"/>
                <a:cs typeface="Calibri"/>
              </a:rPr>
              <a:t>u</a:t>
            </a:r>
            <a:r>
              <a:rPr sz="1600" b="1" spc="-10" dirty="0">
                <a:latin typeface="Calibri"/>
                <a:cs typeface="Calibri"/>
              </a:rPr>
              <a:t>ssi</a:t>
            </a:r>
            <a:r>
              <a:rPr sz="1600" b="1" spc="-5" dirty="0">
                <a:latin typeface="Calibri"/>
                <a:cs typeface="Calibri"/>
              </a:rPr>
              <a:t>o</a:t>
            </a:r>
            <a:r>
              <a:rPr sz="1600" b="1" spc="-10" dirty="0">
                <a:latin typeface="Calibri"/>
                <a:cs typeface="Calibri"/>
              </a:rPr>
              <a:t>n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720" algn="l"/>
              </a:tabLst>
            </a:pPr>
            <a:r>
              <a:rPr sz="1600" b="1" spc="-10" dirty="0">
                <a:latin typeface="Calibri"/>
                <a:cs typeface="Calibri"/>
              </a:rPr>
              <a:t>Modi</a:t>
            </a:r>
            <a:r>
              <a:rPr sz="1600" b="1" spc="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y</a:t>
            </a:r>
            <a:r>
              <a:rPr sz="1600" b="1" spc="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t</a:t>
            </a:r>
            <a:r>
              <a:rPr sz="1600" b="1" spc="-20" dirty="0">
                <a:latin typeface="Calibri"/>
                <a:cs typeface="Calibri"/>
              </a:rPr>
              <a:t>h</a:t>
            </a:r>
            <a:r>
              <a:rPr sz="1600" b="1" spc="-10" dirty="0">
                <a:latin typeface="Calibri"/>
                <a:cs typeface="Calibri"/>
              </a:rPr>
              <a:t>e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pe</a:t>
            </a:r>
            <a:r>
              <a:rPr sz="1600" b="1" spc="-20" dirty="0">
                <a:latin typeface="Calibri"/>
                <a:cs typeface="Calibri"/>
              </a:rPr>
              <a:t>r</a:t>
            </a:r>
            <a:r>
              <a:rPr sz="1600" b="1" spc="-30" dirty="0">
                <a:latin typeface="Calibri"/>
                <a:cs typeface="Calibri"/>
              </a:rPr>
              <a:t>f</a:t>
            </a:r>
            <a:r>
              <a:rPr sz="1600" b="1" spc="-10" dirty="0">
                <a:latin typeface="Calibri"/>
                <a:cs typeface="Calibri"/>
              </a:rPr>
              <a:t>o</a:t>
            </a:r>
            <a:r>
              <a:rPr sz="1600" b="1" spc="-15" dirty="0">
                <a:latin typeface="Calibri"/>
                <a:cs typeface="Calibri"/>
              </a:rPr>
              <a:t>rman</a:t>
            </a:r>
            <a:r>
              <a:rPr sz="1600" b="1" spc="-10" dirty="0">
                <a:latin typeface="Calibri"/>
                <a:cs typeface="Calibri"/>
              </a:rPr>
              <a:t>ce</a:t>
            </a:r>
            <a:r>
              <a:rPr sz="1600" b="1" spc="4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p</a:t>
            </a:r>
            <a:r>
              <a:rPr sz="1600" b="1" spc="-5" dirty="0">
                <a:latin typeface="Calibri"/>
                <a:cs typeface="Calibri"/>
              </a:rPr>
              <a:t>la</a:t>
            </a:r>
            <a:r>
              <a:rPr sz="1600" b="1" spc="-15" dirty="0">
                <a:latin typeface="Calibri"/>
                <a:cs typeface="Calibri"/>
              </a:rPr>
              <a:t>n</a:t>
            </a:r>
            <a:r>
              <a:rPr sz="1600" b="1" spc="-5" dirty="0">
                <a:latin typeface="Calibri"/>
                <a:cs typeface="Calibri"/>
              </a:rPr>
              <a:t>,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as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nee</a:t>
            </a:r>
            <a:r>
              <a:rPr sz="1600" b="1" spc="-20" dirty="0">
                <a:latin typeface="Calibri"/>
                <a:cs typeface="Calibri"/>
              </a:rPr>
              <a:t>d</a:t>
            </a:r>
            <a:r>
              <a:rPr sz="1600" b="1" spc="-15" dirty="0">
                <a:latin typeface="Calibri"/>
                <a:cs typeface="Calibri"/>
              </a:rPr>
              <a:t>ed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5887" y="1350662"/>
            <a:ext cx="8261984" cy="3338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70" dirty="0">
                <a:latin typeface="Calibri"/>
                <a:cs typeface="Calibri"/>
              </a:rPr>
              <a:t>P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desc</a:t>
            </a:r>
            <a:r>
              <a:rPr sz="2400" dirty="0">
                <a:latin typeface="Calibri"/>
                <a:cs typeface="Calibri"/>
              </a:rPr>
              <a:t>ribe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w</a:t>
            </a:r>
            <a:r>
              <a:rPr sz="2400" spc="-2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k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20" dirty="0">
                <a:latin typeface="Calibri"/>
                <a:cs typeface="Calibri"/>
              </a:rPr>
              <a:t> 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</a:t>
            </a:r>
            <a:r>
              <a:rPr sz="2400" spc="-10" dirty="0">
                <a:latin typeface="Calibri"/>
                <a:cs typeface="Calibri"/>
              </a:rPr>
              <a:t>er</a:t>
            </a:r>
            <a:r>
              <a:rPr sz="2400" spc="-6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ct val="8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100" spc="-45" dirty="0">
                <a:latin typeface="Calibri"/>
                <a:cs typeface="Calibri"/>
              </a:rPr>
              <a:t>P</a:t>
            </a:r>
            <a:r>
              <a:rPr sz="2100" dirty="0">
                <a:latin typeface="Calibri"/>
                <a:cs typeface="Calibri"/>
              </a:rPr>
              <a:t>er</a:t>
            </a:r>
            <a:r>
              <a:rPr sz="2100" spc="-60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ormanc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plan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</a:t>
            </a:r>
            <a:r>
              <a:rPr sz="2100" spc="-30" dirty="0">
                <a:latin typeface="Calibri"/>
                <a:cs typeface="Calibri"/>
              </a:rPr>
              <a:t>s</a:t>
            </a:r>
            <a:r>
              <a:rPr sz="2100" dirty="0">
                <a:latin typeface="Calibri"/>
                <a:cs typeface="Calibri"/>
              </a:rPr>
              <a:t>t 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spc="-40" dirty="0">
                <a:latin typeface="Calibri"/>
                <a:cs typeface="Calibri"/>
              </a:rPr>
              <a:t>a</a:t>
            </a:r>
            <a:r>
              <a:rPr sz="2100" spc="-30" dirty="0">
                <a:latin typeface="Calibri"/>
                <a:cs typeface="Calibri"/>
              </a:rPr>
              <a:t>v</a:t>
            </a:r>
            <a:r>
              <a:rPr sz="2100" dirty="0">
                <a:latin typeface="Calibri"/>
                <a:cs typeface="Calibri"/>
              </a:rPr>
              <a:t>e 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min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dirty="0">
                <a:latin typeface="Calibri"/>
                <a:cs typeface="Calibri"/>
              </a:rPr>
              <a:t>mum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on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criti</a:t>
            </a:r>
            <a:r>
              <a:rPr sz="2100" spc="-15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al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ormance </a:t>
            </a:r>
            <a:r>
              <a:rPr sz="2100" spc="-10" dirty="0">
                <a:latin typeface="Calibri"/>
                <a:cs typeface="Calibri"/>
              </a:rPr>
              <a:t>el</a:t>
            </a:r>
            <a:r>
              <a:rPr sz="2100" spc="-25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me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spc="-10" dirty="0">
                <a:latin typeface="Calibri"/>
                <a:cs typeface="Calibri"/>
              </a:rPr>
              <a:t>t,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m</a:t>
            </a:r>
            <a:r>
              <a:rPr sz="2100" spc="-30" dirty="0">
                <a:latin typeface="Calibri"/>
                <a:cs typeface="Calibri"/>
              </a:rPr>
              <a:t>a</a:t>
            </a:r>
            <a:r>
              <a:rPr sz="2100" spc="-5" dirty="0">
                <a:latin typeface="Calibri"/>
                <a:cs typeface="Calibri"/>
              </a:rPr>
              <a:t>ximu</a:t>
            </a:r>
            <a:r>
              <a:rPr sz="2100" dirty="0">
                <a:latin typeface="Calibri"/>
                <a:cs typeface="Calibri"/>
              </a:rPr>
              <a:t>m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 10,</a:t>
            </a:r>
            <a:r>
              <a:rPr sz="2100" dirty="0">
                <a:latin typeface="Calibri"/>
                <a:cs typeface="Calibri"/>
              </a:rPr>
              <a:t> and</a:t>
            </a:r>
            <a:r>
              <a:rPr sz="2100" spc="-15" dirty="0">
                <a:latin typeface="Calibri"/>
                <a:cs typeface="Calibri"/>
              </a:rPr>
              <a:t> each per</a:t>
            </a:r>
            <a:r>
              <a:rPr sz="2100" spc="-65" dirty="0">
                <a:latin typeface="Calibri"/>
                <a:cs typeface="Calibri"/>
              </a:rPr>
              <a:t>f</a:t>
            </a:r>
            <a:r>
              <a:rPr sz="2100" spc="-20" dirty="0">
                <a:latin typeface="Calibri"/>
                <a:cs typeface="Calibri"/>
              </a:rPr>
              <a:t>ormanc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</a:t>
            </a:r>
            <a:r>
              <a:rPr sz="2100" spc="-25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me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spc="-10" dirty="0">
                <a:latin typeface="Calibri"/>
                <a:cs typeface="Calibri"/>
              </a:rPr>
              <a:t>t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mu</a:t>
            </a:r>
            <a:r>
              <a:rPr sz="2100" spc="-30" dirty="0">
                <a:latin typeface="Calibri"/>
                <a:cs typeface="Calibri"/>
              </a:rPr>
              <a:t>s</a:t>
            </a:r>
            <a:r>
              <a:rPr sz="2100" spc="-1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spc="-35" dirty="0">
                <a:latin typeface="Calibri"/>
                <a:cs typeface="Calibri"/>
              </a:rPr>
              <a:t>av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oci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spc="-30" dirty="0">
                <a:latin typeface="Calibri"/>
                <a:cs typeface="Calibri"/>
              </a:rPr>
              <a:t>t</a:t>
            </a:r>
            <a:r>
              <a:rPr sz="2100" spc="-15" dirty="0">
                <a:latin typeface="Calibri"/>
                <a:cs typeface="Calibri"/>
              </a:rPr>
              <a:t>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st</a:t>
            </a:r>
            <a:r>
              <a:rPr sz="2100" dirty="0">
                <a:latin typeface="Calibri"/>
                <a:cs typeface="Calibri"/>
              </a:rPr>
              <a:t>anda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d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th</a:t>
            </a:r>
            <a:r>
              <a:rPr sz="2100" spc="-2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t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d</a:t>
            </a:r>
            <a:r>
              <a:rPr sz="2100" spc="-40" dirty="0">
                <a:latin typeface="Calibri"/>
                <a:cs typeface="Calibri"/>
              </a:rPr>
              <a:t>e</a:t>
            </a:r>
            <a:r>
              <a:rPr sz="2100" spc="-5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i</a:t>
            </a:r>
            <a:r>
              <a:rPr sz="2100" spc="-20" dirty="0">
                <a:latin typeface="Calibri"/>
                <a:cs typeface="Calibri"/>
              </a:rPr>
              <a:t>n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55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xpec</a:t>
            </a:r>
            <a:r>
              <a:rPr sz="2100" spc="-30" dirty="0">
                <a:latin typeface="Calibri"/>
                <a:cs typeface="Calibri"/>
              </a:rPr>
              <a:t>t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tions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6"/>
              </a:spcBef>
              <a:buFont typeface="Wingdings"/>
              <a:buChar char=""/>
            </a:pPr>
            <a:endParaRPr sz="2600">
              <a:latin typeface="Times New Roman"/>
              <a:cs typeface="Times New Roman"/>
            </a:endParaRPr>
          </a:p>
          <a:p>
            <a:pPr marL="756285" marR="243840" lvl="1" indent="-286385">
              <a:lnSpc>
                <a:spcPts val="2020"/>
              </a:lnSpc>
              <a:buFont typeface="Wingdings"/>
              <a:buChar char=""/>
              <a:tabLst>
                <a:tab pos="756920" algn="l"/>
              </a:tabLst>
            </a:pPr>
            <a:r>
              <a:rPr sz="2100" spc="-5" dirty="0">
                <a:latin typeface="Calibri"/>
                <a:cs typeface="Calibri"/>
              </a:rPr>
              <a:t>Th</a:t>
            </a:r>
            <a:r>
              <a:rPr sz="2100" dirty="0">
                <a:latin typeface="Calibri"/>
                <a:cs typeface="Calibri"/>
              </a:rPr>
              <a:t>e </a:t>
            </a:r>
            <a:r>
              <a:rPr sz="2100" spc="-5" dirty="0">
                <a:latin typeface="Calibri"/>
                <a:cs typeface="Calibri"/>
              </a:rPr>
              <a:t>numbe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 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</a:t>
            </a:r>
            <a:r>
              <a:rPr sz="2100" spc="-10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vi</a:t>
            </a:r>
            <a:r>
              <a:rPr sz="2100" spc="-15" dirty="0">
                <a:latin typeface="Calibri"/>
                <a:cs typeface="Calibri"/>
              </a:rPr>
              <a:t>s</a:t>
            </a:r>
            <a:r>
              <a:rPr sz="2100" spc="-5" dirty="0">
                <a:latin typeface="Calibri"/>
                <a:cs typeface="Calibri"/>
              </a:rPr>
              <a:t>or</a:t>
            </a:r>
            <a:r>
              <a:rPr sz="2100" dirty="0">
                <a:latin typeface="Calibri"/>
                <a:cs typeface="Calibri"/>
              </a:rPr>
              <a:t>y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ormanc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eme</a:t>
            </a:r>
            <a:r>
              <a:rPr sz="2100" spc="-35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ts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n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5" dirty="0">
                <a:latin typeface="Calibri"/>
                <a:cs typeface="Calibri"/>
              </a:rPr>
              <a:t>ormance plan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5" dirty="0">
                <a:latin typeface="Calibri"/>
                <a:cs typeface="Calibri"/>
              </a:rPr>
              <a:t>f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supe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vi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50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s</a:t>
            </a:r>
            <a:r>
              <a:rPr sz="2100" spc="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wi</a:t>
            </a:r>
            <a:r>
              <a:rPr sz="2100" spc="-10" dirty="0">
                <a:latin typeface="Calibri"/>
                <a:cs typeface="Calibri"/>
              </a:rPr>
              <a:t>l</a:t>
            </a:r>
            <a:r>
              <a:rPr sz="2100" dirty="0">
                <a:latin typeface="Calibri"/>
                <a:cs typeface="Calibri"/>
              </a:rPr>
              <a:t>l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equal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5" dirty="0">
                <a:latin typeface="Calibri"/>
                <a:cs typeface="Calibri"/>
              </a:rPr>
              <a:t>e</a:t>
            </a:r>
            <a:r>
              <a:rPr sz="2100" spc="-50" dirty="0">
                <a:latin typeface="Calibri"/>
                <a:cs typeface="Calibri"/>
              </a:rPr>
              <a:t>x</a:t>
            </a:r>
            <a:r>
              <a:rPr sz="2100" spc="-15" dirty="0">
                <a:latin typeface="Calibri"/>
                <a:cs typeface="Calibri"/>
              </a:rPr>
              <a:t>ceed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the</a:t>
            </a:r>
            <a:r>
              <a:rPr sz="2100" spc="-5" dirty="0">
                <a:latin typeface="Calibri"/>
                <a:cs typeface="Calibri"/>
              </a:rPr>
              <a:t> numbe</a:t>
            </a:r>
            <a:r>
              <a:rPr sz="2100" dirty="0">
                <a:latin typeface="Calibri"/>
                <a:cs typeface="Calibri"/>
              </a:rPr>
              <a:t>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dirty="0">
                <a:latin typeface="Calibri"/>
                <a:cs typeface="Calibri"/>
              </a:rPr>
              <a:t>f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</a:t>
            </a:r>
            <a:r>
              <a:rPr sz="2100" spc="-5" dirty="0">
                <a:latin typeface="Calibri"/>
                <a:cs typeface="Calibri"/>
              </a:rPr>
              <a:t>o</a:t>
            </a:r>
            <a:r>
              <a:rPr sz="2100" spc="20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- </a:t>
            </a:r>
            <a:r>
              <a:rPr sz="2100" spc="-5" dirty="0">
                <a:latin typeface="Calibri"/>
                <a:cs typeface="Calibri"/>
              </a:rPr>
              <a:t>supe</a:t>
            </a:r>
            <a:r>
              <a:rPr sz="2100" spc="15" dirty="0">
                <a:latin typeface="Calibri"/>
                <a:cs typeface="Calibri"/>
              </a:rPr>
              <a:t>r</a:t>
            </a:r>
            <a:r>
              <a:rPr sz="2100" dirty="0">
                <a:latin typeface="Calibri"/>
                <a:cs typeface="Calibri"/>
              </a:rPr>
              <a:t>vi</a:t>
            </a:r>
            <a:r>
              <a:rPr sz="2100" spc="-10" dirty="0">
                <a:latin typeface="Calibri"/>
                <a:cs typeface="Calibri"/>
              </a:rPr>
              <a:t>s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5" dirty="0">
                <a:latin typeface="Calibri"/>
                <a:cs typeface="Calibri"/>
              </a:rPr>
              <a:t>r</a:t>
            </a:r>
            <a:r>
              <a:rPr sz="2100" spc="-10" dirty="0">
                <a:latin typeface="Calibri"/>
                <a:cs typeface="Calibri"/>
              </a:rPr>
              <a:t>y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</a:t>
            </a:r>
            <a:r>
              <a:rPr sz="2100" spc="-20" dirty="0">
                <a:latin typeface="Calibri"/>
                <a:cs typeface="Calibri"/>
              </a:rPr>
              <a:t>t</a:t>
            </a:r>
            <a:r>
              <a:rPr sz="2100" dirty="0">
                <a:latin typeface="Calibri"/>
                <a:cs typeface="Calibri"/>
              </a:rPr>
              <a:t>echni</a:t>
            </a:r>
            <a:r>
              <a:rPr sz="2100" spc="-20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al)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-65" dirty="0">
                <a:latin typeface="Calibri"/>
                <a:cs typeface="Calibri"/>
              </a:rPr>
              <a:t>f</a:t>
            </a:r>
            <a:r>
              <a:rPr sz="2100" spc="-20" dirty="0">
                <a:latin typeface="Calibri"/>
                <a:cs typeface="Calibri"/>
              </a:rPr>
              <a:t>ormanc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</a:t>
            </a:r>
            <a:r>
              <a:rPr sz="2100" spc="-25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me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ts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"/>
              </a:spcBef>
              <a:buFont typeface="Wingdings"/>
              <a:buChar char=""/>
            </a:pPr>
            <a:endParaRPr sz="2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buFont typeface="Wingdings"/>
              <a:buChar char=""/>
              <a:tabLst>
                <a:tab pos="756920" algn="l"/>
              </a:tabLst>
            </a:pPr>
            <a:r>
              <a:rPr sz="2100" dirty="0">
                <a:latin typeface="Calibri"/>
                <a:cs typeface="Calibri"/>
              </a:rPr>
              <a:t>An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o</a:t>
            </a:r>
            <a:r>
              <a:rPr sz="2100" spc="-40" dirty="0">
                <a:latin typeface="Calibri"/>
                <a:cs typeface="Calibri"/>
              </a:rPr>
              <a:t>r</a:t>
            </a:r>
            <a:r>
              <a:rPr sz="2100" spc="-55" dirty="0">
                <a:latin typeface="Calibri"/>
                <a:cs typeface="Calibri"/>
              </a:rPr>
              <a:t>g</a:t>
            </a:r>
            <a:r>
              <a:rPr sz="2100" dirty="0">
                <a:latin typeface="Calibri"/>
                <a:cs typeface="Calibri"/>
              </a:rPr>
              <a:t>ani</a:t>
            </a:r>
            <a:r>
              <a:rPr sz="2100" spc="-40" dirty="0">
                <a:latin typeface="Calibri"/>
                <a:cs typeface="Calibri"/>
              </a:rPr>
              <a:t>z</a:t>
            </a:r>
            <a:r>
              <a:rPr sz="2100" spc="-25" dirty="0">
                <a:latin typeface="Calibri"/>
                <a:cs typeface="Calibri"/>
              </a:rPr>
              <a:t>a</a:t>
            </a:r>
            <a:r>
              <a:rPr sz="2100" dirty="0">
                <a:latin typeface="Calibri"/>
                <a:cs typeface="Calibri"/>
              </a:rPr>
              <a:t>tion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b="1" i="1" spc="-15" dirty="0">
                <a:latin typeface="Calibri"/>
                <a:cs typeface="Calibri"/>
              </a:rPr>
              <a:t>may</a:t>
            </a:r>
            <a:r>
              <a:rPr sz="2100" b="1" i="1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h</a:t>
            </a:r>
            <a:r>
              <a:rPr sz="2100" spc="-35" dirty="0">
                <a:latin typeface="Calibri"/>
                <a:cs typeface="Calibri"/>
              </a:rPr>
              <a:t>av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st</a:t>
            </a:r>
            <a:r>
              <a:rPr sz="2100" dirty="0">
                <a:latin typeface="Calibri"/>
                <a:cs typeface="Calibri"/>
              </a:rPr>
              <a:t>anda</a:t>
            </a:r>
            <a:r>
              <a:rPr sz="2100" spc="-35" dirty="0">
                <a:latin typeface="Calibri"/>
                <a:cs typeface="Calibri"/>
              </a:rPr>
              <a:t>r</a:t>
            </a:r>
            <a:r>
              <a:rPr sz="2100" spc="-5" dirty="0">
                <a:latin typeface="Calibri"/>
                <a:cs typeface="Calibri"/>
              </a:rPr>
              <a:t>di</a:t>
            </a:r>
            <a:r>
              <a:rPr sz="2100" spc="-50" dirty="0">
                <a:latin typeface="Calibri"/>
                <a:cs typeface="Calibri"/>
              </a:rPr>
              <a:t>z</a:t>
            </a:r>
            <a:r>
              <a:rPr sz="2100" spc="-15" dirty="0">
                <a:latin typeface="Calibri"/>
                <a:cs typeface="Calibri"/>
              </a:rPr>
              <a:t>ed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per</a:t>
            </a:r>
            <a:r>
              <a:rPr sz="2100" spc="-65" dirty="0">
                <a:latin typeface="Calibri"/>
                <a:cs typeface="Calibri"/>
              </a:rPr>
              <a:t>f</a:t>
            </a:r>
            <a:r>
              <a:rPr sz="2100" spc="-20" dirty="0">
                <a:latin typeface="Calibri"/>
                <a:cs typeface="Calibri"/>
              </a:rPr>
              <a:t>ormanc</a:t>
            </a:r>
            <a:r>
              <a:rPr sz="2100" spc="-15" dirty="0">
                <a:latin typeface="Calibri"/>
                <a:cs typeface="Calibri"/>
              </a:rPr>
              <a:t>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el</a:t>
            </a:r>
            <a:r>
              <a:rPr sz="2100" spc="-25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me</a:t>
            </a:r>
            <a:r>
              <a:rPr sz="2100" spc="-40" dirty="0">
                <a:latin typeface="Calibri"/>
                <a:cs typeface="Calibri"/>
              </a:rPr>
              <a:t>n</a:t>
            </a:r>
            <a:r>
              <a:rPr sz="2100" dirty="0">
                <a:latin typeface="Calibri"/>
                <a:cs typeface="Calibri"/>
              </a:rPr>
              <a:t>ts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1016" y="5801207"/>
            <a:ext cx="2801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truction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1400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0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ol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43</a:t>
            </a:r>
            <a:r>
              <a:rPr sz="1600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8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spc="-45" dirty="0"/>
              <a:t>P</a:t>
            </a:r>
            <a:r>
              <a:rPr spc="-5" dirty="0"/>
              <a:t>er</a:t>
            </a:r>
            <a:r>
              <a:rPr spc="-40" dirty="0"/>
              <a:t>f</a:t>
            </a:r>
            <a:r>
              <a:rPr dirty="0"/>
              <a:t>ormance</a:t>
            </a:r>
            <a:r>
              <a:rPr spc="-30" dirty="0"/>
              <a:t> </a:t>
            </a:r>
            <a:r>
              <a:rPr dirty="0"/>
              <a:t>Eleme</a:t>
            </a:r>
            <a:r>
              <a:rPr spc="-35" dirty="0"/>
              <a:t>n</a:t>
            </a:r>
            <a:r>
              <a:rPr dirty="0"/>
              <a:t>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148628"/>
            <a:ext cx="1584325" cy="7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72055" y="790955"/>
            <a:ext cx="6757416" cy="1447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25650" y="838200"/>
            <a:ext cx="6650355" cy="0"/>
          </a:xfrm>
          <a:custGeom>
            <a:avLst/>
            <a:gdLst/>
            <a:ahLst/>
            <a:cxnLst/>
            <a:rect l="l" t="t" r="r" b="b"/>
            <a:pathLst>
              <a:path w="6650355">
                <a:moveTo>
                  <a:pt x="0" y="0"/>
                </a:moveTo>
                <a:lnTo>
                  <a:pt x="6649974" y="0"/>
                </a:lnTo>
              </a:path>
            </a:pathLst>
          </a:custGeom>
          <a:ln w="38100">
            <a:solidFill>
              <a:srgbClr val="712A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40205">
              <a:lnSpc>
                <a:spcPct val="100000"/>
              </a:lnSpc>
            </a:pPr>
            <a:r>
              <a:rPr dirty="0"/>
              <a:t>S</a:t>
            </a:r>
            <a:r>
              <a:rPr spc="-30" dirty="0"/>
              <a:t>t</a:t>
            </a:r>
            <a:r>
              <a:rPr dirty="0"/>
              <a:t>an</a:t>
            </a:r>
            <a:r>
              <a:rPr spc="-15" dirty="0"/>
              <a:t>d</a:t>
            </a:r>
            <a:r>
              <a:rPr dirty="0"/>
              <a:t>a</a:t>
            </a:r>
            <a:r>
              <a:rPr spc="-30" dirty="0"/>
              <a:t>r</a:t>
            </a:r>
            <a:r>
              <a:rPr dirty="0"/>
              <a:t>ds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51016" y="5801207"/>
            <a:ext cx="280162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Do</a:t>
            </a:r>
            <a:r>
              <a:rPr sz="1600" spc="-10" dirty="0">
                <a:latin typeface="Calibri"/>
                <a:cs typeface="Calibri"/>
              </a:rPr>
              <a:t>D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2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truction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1400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-20" dirty="0">
                <a:latin typeface="Calibri"/>
                <a:cs typeface="Calibri"/>
              </a:rPr>
              <a:t>25</a:t>
            </a:r>
            <a:r>
              <a:rPr sz="1600" spc="-5" dirty="0">
                <a:latin typeface="Calibri"/>
                <a:cs typeface="Calibri"/>
              </a:rPr>
              <a:t>,</a:t>
            </a:r>
            <a:r>
              <a:rPr sz="1600" spc="40" dirty="0">
                <a:latin typeface="Calibri"/>
                <a:cs typeface="Calibri"/>
              </a:rPr>
              <a:t> </a:t>
            </a:r>
            <a:r>
              <a:rPr sz="1600" spc="-90" dirty="0">
                <a:latin typeface="Calibri"/>
                <a:cs typeface="Calibri"/>
              </a:rPr>
              <a:t>V</a:t>
            </a:r>
            <a:r>
              <a:rPr sz="1600" spc="-5" dirty="0">
                <a:latin typeface="Calibri"/>
                <a:cs typeface="Calibri"/>
              </a:rPr>
              <a:t>ol</a:t>
            </a:r>
            <a:r>
              <a:rPr sz="1600" dirty="0">
                <a:latin typeface="Calibri"/>
                <a:cs typeface="Calibri"/>
              </a:rPr>
              <a:t>.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43</a:t>
            </a:r>
            <a:r>
              <a:rPr sz="1600" spc="-10" dirty="0">
                <a:latin typeface="Calibri"/>
                <a:cs typeface="Calibri"/>
              </a:rPr>
              <a:t>1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DP</a:t>
            </a:r>
            <a:r>
              <a:rPr dirty="0"/>
              <a:t>MAP</a:t>
            </a:r>
            <a:r>
              <a:rPr spc="-10" dirty="0"/>
              <a:t> </a:t>
            </a:r>
            <a:r>
              <a:rPr spc="-20" dirty="0"/>
              <a:t>R</a:t>
            </a:r>
            <a:r>
              <a:rPr spc="-15" dirty="0"/>
              <a:t>e</a:t>
            </a:r>
            <a:r>
              <a:rPr spc="-120" dirty="0"/>
              <a:t>v</a:t>
            </a:r>
            <a:r>
              <a:rPr dirty="0"/>
              <a:t>.2</a:t>
            </a:r>
          </a:p>
          <a:p>
            <a:pPr marL="298450" algn="ctr">
              <a:lnSpc>
                <a:spcPts val="1385"/>
              </a:lnSpc>
            </a:pPr>
            <a:r>
              <a:rPr dirty="0"/>
              <a:t>J</a:t>
            </a:r>
            <a:r>
              <a:rPr spc="-10" dirty="0"/>
              <a:t>u</a:t>
            </a:r>
            <a:r>
              <a:rPr dirty="0"/>
              <a:t>ly</a:t>
            </a:r>
            <a:r>
              <a:rPr spc="5" dirty="0"/>
              <a:t> </a:t>
            </a:r>
            <a:r>
              <a:rPr dirty="0"/>
              <a:t>2</a:t>
            </a:r>
            <a:r>
              <a:rPr spc="-10" dirty="0"/>
              <a:t>0</a:t>
            </a:r>
            <a:r>
              <a:rPr dirty="0"/>
              <a:t>16</a:t>
            </a:r>
          </a:p>
          <a:p>
            <a:pPr marL="322580" algn="ctr">
              <a:lnSpc>
                <a:spcPts val="1864"/>
              </a:lnSpc>
            </a:pPr>
            <a:r>
              <a:rPr sz="1800" spc="-10" dirty="0"/>
              <a:t>(</a:t>
            </a:r>
            <a:fld id="{81D60167-4931-47E6-BA6A-407CBD079E47}" type="slidenum">
              <a:rPr sz="1800" spc="-10" dirty="0"/>
              <a:t>9</a:t>
            </a:fld>
            <a:r>
              <a:rPr sz="1800" dirty="0"/>
              <a:t>)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4719" marR="5080" indent="-922019">
              <a:lnSpc>
                <a:spcPct val="100000"/>
              </a:lnSpc>
            </a:pPr>
            <a:r>
              <a:rPr spc="-25" dirty="0"/>
              <a:t>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-20" dirty="0"/>
              <a:t>f</a:t>
            </a:r>
            <a:r>
              <a:rPr spc="-5" dirty="0"/>
              <a:t>or</a:t>
            </a:r>
            <a:r>
              <a:rPr spc="5" dirty="0"/>
              <a:t>m</a:t>
            </a:r>
            <a:r>
              <a:rPr spc="-10" dirty="0"/>
              <a:t>an</a:t>
            </a:r>
            <a:r>
              <a:rPr spc="-25" dirty="0"/>
              <a:t>c</a:t>
            </a:r>
            <a:r>
              <a:rPr dirty="0"/>
              <a:t>e</a:t>
            </a:r>
            <a:r>
              <a:rPr spc="15" dirty="0"/>
              <a:t> </a:t>
            </a:r>
            <a:r>
              <a:rPr dirty="0"/>
              <a:t>Man</a:t>
            </a:r>
            <a:r>
              <a:rPr spc="-10" dirty="0"/>
              <a:t>agem</a:t>
            </a:r>
            <a:r>
              <a:rPr spc="-5" dirty="0"/>
              <a:t>e</a:t>
            </a:r>
            <a:r>
              <a:rPr spc="-10" dirty="0"/>
              <a:t>nt</a:t>
            </a:r>
            <a:r>
              <a:rPr spc="1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a</a:t>
            </a:r>
            <a:r>
              <a:rPr spc="20" dirty="0"/>
              <a:t> </a:t>
            </a:r>
            <a:r>
              <a:rPr spc="-20" dirty="0"/>
              <a:t>C</a:t>
            </a:r>
            <a:r>
              <a:rPr spc="-5" dirty="0"/>
              <a:t>O</a:t>
            </a:r>
            <a:r>
              <a:rPr spc="-10" dirty="0"/>
              <a:t>L</a:t>
            </a:r>
            <a:r>
              <a:rPr spc="-20" dirty="0"/>
              <a:t>L</a:t>
            </a:r>
            <a:r>
              <a:rPr spc="-15" dirty="0"/>
              <a:t>ABO</a:t>
            </a:r>
            <a:r>
              <a:rPr spc="-25" dirty="0"/>
              <a:t>R</a:t>
            </a:r>
            <a:r>
              <a:rPr spc="-160" dirty="0"/>
              <a:t>A</a:t>
            </a:r>
            <a:r>
              <a:rPr spc="-15" dirty="0"/>
              <a:t>TIV</a:t>
            </a:r>
            <a:r>
              <a:rPr spc="-10" dirty="0"/>
              <a:t>E</a:t>
            </a:r>
            <a:r>
              <a:rPr dirty="0"/>
              <a:t> </a:t>
            </a:r>
            <a:r>
              <a:rPr spc="-10" dirty="0"/>
              <a:t>EF</a:t>
            </a:r>
            <a:r>
              <a:rPr spc="-25" dirty="0"/>
              <a:t>F</a:t>
            </a:r>
            <a:r>
              <a:rPr spc="-5" dirty="0"/>
              <a:t>O</a:t>
            </a:r>
            <a:r>
              <a:rPr spc="-45" dirty="0"/>
              <a:t>R</a:t>
            </a:r>
            <a:r>
              <a:rPr dirty="0"/>
              <a:t>T b</a:t>
            </a:r>
            <a:r>
              <a:rPr spc="-15" dirty="0"/>
              <a:t>e</a:t>
            </a:r>
            <a:r>
              <a:rPr dirty="0"/>
              <a:t>twe</a:t>
            </a:r>
            <a:r>
              <a:rPr spc="-5" dirty="0"/>
              <a:t>e</a:t>
            </a:r>
            <a:r>
              <a:rPr dirty="0"/>
              <a:t>n</a:t>
            </a:r>
            <a:r>
              <a:rPr spc="-5" dirty="0"/>
              <a:t> </a:t>
            </a:r>
            <a:r>
              <a:rPr dirty="0"/>
              <a:t>S</a:t>
            </a:r>
            <a:r>
              <a:rPr spc="-5" dirty="0"/>
              <a:t>upe</a:t>
            </a:r>
            <a:r>
              <a:rPr spc="15" dirty="0"/>
              <a:t>r</a:t>
            </a:r>
            <a:r>
              <a:rPr spc="-5" dirty="0"/>
              <a:t>visor</a:t>
            </a:r>
            <a:r>
              <a:rPr dirty="0"/>
              <a:t>s</a:t>
            </a:r>
            <a:r>
              <a:rPr spc="20" dirty="0"/>
              <a:t> </a:t>
            </a:r>
            <a:r>
              <a:rPr dirty="0"/>
              <a:t>and </a:t>
            </a:r>
            <a:r>
              <a:rPr spc="-25" dirty="0"/>
              <a:t>E</a:t>
            </a:r>
            <a:r>
              <a:rPr spc="-10" dirty="0"/>
              <a:t>mpl</a:t>
            </a:r>
            <a:r>
              <a:rPr spc="-20" dirty="0"/>
              <a:t>o</a:t>
            </a:r>
            <a:r>
              <a:rPr dirty="0"/>
              <a:t>y</a:t>
            </a:r>
            <a:r>
              <a:rPr spc="-5" dirty="0"/>
              <a:t>e</a:t>
            </a:r>
            <a:r>
              <a:rPr spc="5" dirty="0"/>
              <a:t>e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0997" y="1343677"/>
            <a:ext cx="7763509" cy="3521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191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anda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desc</a:t>
            </a:r>
            <a:r>
              <a:rPr sz="2400" dirty="0">
                <a:latin typeface="Calibri"/>
                <a:cs typeface="Calibri"/>
              </a:rPr>
              <a:t>ribe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equi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xp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spc="-30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tions 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vided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ormanc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3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spc="-6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alu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spc="-35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ed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Wingdings"/>
              <a:buChar char=""/>
            </a:pPr>
            <a:endParaRPr sz="29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"/>
              <a:tabLst>
                <a:tab pos="812800" algn="l"/>
              </a:tabLst>
            </a:pP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oul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</a:t>
            </a:r>
            <a:r>
              <a:rPr sz="2000" spc="-1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8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812800" marR="312420" lvl="1" indent="-342900">
              <a:lnSpc>
                <a:spcPct val="100000"/>
              </a:lnSpc>
              <a:buFont typeface="Wingdings"/>
              <a:buChar char=""/>
              <a:tabLst>
                <a:tab pos="812800" algn="l"/>
              </a:tabLst>
            </a:pPr>
            <a:r>
              <a:rPr sz="2000" dirty="0">
                <a:latin typeface="Calibri"/>
                <a:cs typeface="Calibri"/>
              </a:rPr>
              <a:t>Mu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30" dirty="0">
                <a:latin typeface="Calibri"/>
                <a:cs typeface="Calibri"/>
              </a:rPr>
              <a:t>t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en </a:t>
            </a:r>
            <a:r>
              <a:rPr sz="2000" spc="-2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“Fully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es</a:t>
            </a:r>
            <a:r>
              <a:rPr sz="2000" spc="-3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ful” 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per</a:t>
            </a:r>
            <a:r>
              <a:rPr sz="2000" spc="-3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e e</a:t>
            </a:r>
            <a:r>
              <a:rPr sz="2000" spc="-5" dirty="0">
                <a:latin typeface="Calibri"/>
                <a:cs typeface="Calibri"/>
              </a:rPr>
              <a:t>l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812800" lvl="1" indent="-342900">
              <a:lnSpc>
                <a:spcPct val="100000"/>
              </a:lnSpc>
              <a:buFont typeface="Wingdings"/>
              <a:buChar char=""/>
              <a:tabLst>
                <a:tab pos="812800" algn="l"/>
              </a:tabLst>
            </a:pPr>
            <a:r>
              <a:rPr sz="2000" spc="-35" dirty="0">
                <a:latin typeface="Calibri"/>
                <a:cs typeface="Calibri"/>
              </a:rPr>
              <a:t>A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oi</a:t>
            </a:r>
            <a:r>
              <a:rPr sz="2000" dirty="0">
                <a:latin typeface="Calibri"/>
                <a:cs typeface="Calibri"/>
              </a:rPr>
              <a:t>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so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5" dirty="0">
                <a:latin typeface="Calibri"/>
                <a:cs typeface="Calibri"/>
              </a:rPr>
              <a:t>u</a:t>
            </a:r>
            <a:r>
              <a:rPr sz="2000" spc="-2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s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anda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s </a:t>
            </a:r>
            <a:r>
              <a:rPr sz="2000" spc="5" dirty="0">
                <a:latin typeface="Calibri"/>
                <a:cs typeface="Calibri"/>
              </a:rPr>
              <a:t>(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g.,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</a:t>
            </a:r>
            <a:r>
              <a:rPr sz="2000" spc="5" dirty="0">
                <a:latin typeface="Calibri"/>
                <a:cs typeface="Calibri"/>
              </a:rPr>
              <a:t>0</a:t>
            </a:r>
            <a:r>
              <a:rPr sz="2000" dirty="0">
                <a:latin typeface="Calibri"/>
                <a:cs typeface="Calibri"/>
              </a:rPr>
              <a:t>0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</a:t>
            </a:r>
            <a:r>
              <a:rPr sz="2000" spc="-2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ce</a:t>
            </a:r>
            <a:r>
              <a:rPr sz="2000" spc="-20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t, a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30" dirty="0">
                <a:latin typeface="Calibri"/>
                <a:cs typeface="Calibri"/>
              </a:rPr>
              <a:t>w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, 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30" dirty="0">
                <a:latin typeface="Calibri"/>
                <a:cs typeface="Calibri"/>
              </a:rPr>
              <a:t>v</a:t>
            </a:r>
            <a:r>
              <a:rPr sz="2000" dirty="0">
                <a:latin typeface="Calibri"/>
                <a:cs typeface="Calibri"/>
              </a:rPr>
              <a:t>er)</a:t>
            </a:r>
            <a:endParaRPr sz="2000">
              <a:latin typeface="Calibri"/>
              <a:cs typeface="Calibri"/>
            </a:endParaRPr>
          </a:p>
          <a:p>
            <a:pPr marL="8128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unles</a:t>
            </a:r>
            <a:r>
              <a:rPr sz="200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cr</a:t>
            </a:r>
            <a:r>
              <a:rPr sz="2000" spc="-5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ti</a:t>
            </a:r>
            <a:r>
              <a:rPr sz="2000" spc="-1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sa</a:t>
            </a:r>
            <a:r>
              <a:rPr sz="2000" spc="-50" dirty="0">
                <a:latin typeface="Calibri"/>
                <a:cs typeface="Calibri"/>
              </a:rPr>
              <a:t>f</a:t>
            </a:r>
            <a:r>
              <a:rPr sz="2000" spc="-2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2453</Words>
  <Application>Microsoft Office PowerPoint</Application>
  <PresentationFormat>On-screen Show (4:3)</PresentationFormat>
  <Paragraphs>422</Paragraphs>
  <Slides>37</Slides>
  <Notes>37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Learning Objectives</vt:lpstr>
      <vt:lpstr>Performance Management</vt:lpstr>
      <vt:lpstr>The Importance of Planning</vt:lpstr>
      <vt:lpstr>Planning Performance</vt:lpstr>
      <vt:lpstr>Planning Phase Roles and Responsibilities</vt:lpstr>
      <vt:lpstr>Performance Elements</vt:lpstr>
      <vt:lpstr>Standards</vt:lpstr>
      <vt:lpstr>Are the standards applicable?</vt:lpstr>
      <vt:lpstr>Are the standards achievable?</vt:lpstr>
      <vt:lpstr>Are the standards fair?</vt:lpstr>
      <vt:lpstr>Can the Fully-Successful be surpassed?</vt:lpstr>
      <vt:lpstr>Are performance elements and standards adjustable?</vt:lpstr>
      <vt:lpstr>PowerPoint Presentation</vt:lpstr>
      <vt:lpstr>Writing SMART Standards</vt:lpstr>
      <vt:lpstr>Writing SMART Standards</vt:lpstr>
      <vt:lpstr>Writing SMART Standards</vt:lpstr>
      <vt:lpstr>Writing SMART Standards</vt:lpstr>
      <vt:lpstr>Writing SMART Standards</vt:lpstr>
      <vt:lpstr>Small Group Exercise: SMART Standards</vt:lpstr>
      <vt:lpstr>Example 1: SMART Standards</vt:lpstr>
      <vt:lpstr>Example 2: SMART Standards</vt:lpstr>
      <vt:lpstr>Performance Plans</vt:lpstr>
      <vt:lpstr>Performance Plans (cont’d)</vt:lpstr>
      <vt:lpstr>Will employees understand what is required?</vt:lpstr>
      <vt:lpstr>PowerPoint Presentation</vt:lpstr>
      <vt:lpstr>Revising the Performance Plan</vt:lpstr>
      <vt:lpstr>Finalize Performance Plan</vt:lpstr>
      <vt:lpstr>Performance Plan Checklist</vt:lpstr>
      <vt:lpstr>Benefits of the Performance Plan Checklist</vt:lpstr>
      <vt:lpstr>Exercise: Applying the Performance Plan Checklist</vt:lpstr>
      <vt:lpstr>Planning the Meeting With the Employee</vt:lpstr>
      <vt:lpstr>PowerPoint Presentation</vt:lpstr>
      <vt:lpstr>Learning Objectives Review</vt:lpstr>
      <vt:lpstr>PowerPoint Presentation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Stewart, Kenneth (Ken) (CIV)</cp:lastModifiedBy>
  <cp:revision>3</cp:revision>
  <dcterms:created xsi:type="dcterms:W3CDTF">2018-02-01T13:34:22Z</dcterms:created>
  <dcterms:modified xsi:type="dcterms:W3CDTF">2018-02-08T18:55:47Z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2016-09-14T00:00:00Z</vt:filetime>
  </property>
  <property fmtid="{D5CDD505-2E9C-101B-9397-08002B2CF9AE}" pid="3" name="LastSaved">
    <vt:filetime>2018-02-01T00:00:00Z</vt:filetime>
  </property>
</Properties>
</file>