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62429" y="2857880"/>
            <a:ext cx="5819013" cy="331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2813" y="1206372"/>
            <a:ext cx="3566795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29403" y="1206372"/>
            <a:ext cx="4070984" cy="421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2995" y="999045"/>
            <a:ext cx="7828280" cy="5192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939" y="394233"/>
            <a:ext cx="605612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967" y="1447291"/>
            <a:ext cx="8494064" cy="3942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3927" y="6430924"/>
            <a:ext cx="583438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303514" y="6395796"/>
            <a:ext cx="17652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4809" y="6182131"/>
            <a:ext cx="997584" cy="61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3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2.jp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hrinfo.cpms.osd.mil/Directorates/HROPS/Labor-and-Employee-Relations/Pages/Home1.aspx" TargetMode="External"/><Relationship Id="rId5" Type="http://schemas.openxmlformats.org/officeDocument/2006/relationships/hyperlink" Target="https://www.cpms.osd.mil/Subpage/NewBeginnings/ResourcesReference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195376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18288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755" y="0"/>
            <a:ext cx="539495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211" y="0"/>
            <a:ext cx="370840" cy="6858000"/>
          </a:xfrm>
          <a:custGeom>
            <a:avLst/>
            <a:gdLst/>
            <a:ahLst/>
            <a:cxnLst/>
            <a:rect l="l" t="t" r="r" b="b"/>
            <a:pathLst>
              <a:path w="370839" h="6858000">
                <a:moveTo>
                  <a:pt x="0" y="0"/>
                </a:moveTo>
                <a:lnTo>
                  <a:pt x="370788" y="6857998"/>
                </a:lnTo>
              </a:path>
            </a:pathLst>
          </a:custGeom>
          <a:ln w="5715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0"/>
            <a:ext cx="550164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454" y="0"/>
            <a:ext cx="380365" cy="6858000"/>
          </a:xfrm>
          <a:custGeom>
            <a:avLst/>
            <a:gdLst/>
            <a:ahLst/>
            <a:cxnLst/>
            <a:rect l="l" t="t" r="r" b="b"/>
            <a:pathLst>
              <a:path w="380365" h="6858000">
                <a:moveTo>
                  <a:pt x="0" y="0"/>
                </a:moveTo>
                <a:lnTo>
                  <a:pt x="380295" y="6857998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944499"/>
            <a:ext cx="43815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7498" y="3495928"/>
            <a:ext cx="49682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Le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6: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85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alu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4809" y="6182131"/>
            <a:ext cx="9975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p</a:t>
            </a:r>
            <a:r>
              <a:rPr spc="-15" dirty="0"/>
              <a:t>u</a:t>
            </a:r>
            <a:r>
              <a:rPr dirty="0"/>
              <a:t>t</a:t>
            </a:r>
            <a:r>
              <a:rPr spc="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Su</a:t>
            </a:r>
            <a:r>
              <a:rPr spc="-15" dirty="0"/>
              <a:t>p</a:t>
            </a:r>
            <a:r>
              <a:rPr spc="-5" dirty="0"/>
              <a:t>e</a:t>
            </a:r>
            <a:r>
              <a:rPr spc="20" dirty="0"/>
              <a:t>r</a:t>
            </a:r>
            <a:r>
              <a:rPr spc="-5" dirty="0"/>
              <a:t>viso</a:t>
            </a:r>
            <a:r>
              <a:rPr dirty="0"/>
              <a:t>r</a:t>
            </a:r>
            <a:r>
              <a:rPr spc="-10" dirty="0"/>
              <a:t> </a:t>
            </a:r>
            <a:r>
              <a:rPr spc="-55" dirty="0"/>
              <a:t>E</a:t>
            </a:r>
            <a:r>
              <a:rPr spc="-35" dirty="0"/>
              <a:t>v</a:t>
            </a:r>
            <a:r>
              <a:rPr dirty="0"/>
              <a:t>al</a:t>
            </a:r>
            <a:r>
              <a:rPr spc="-10" dirty="0"/>
              <a:t>u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on</a:t>
            </a:r>
          </a:p>
        </p:txBody>
      </p:sp>
      <p:sp>
        <p:nvSpPr>
          <p:cNvPr id="6" name="object 6"/>
          <p:cNvSpPr/>
          <p:nvPr/>
        </p:nvSpPr>
        <p:spPr>
          <a:xfrm>
            <a:off x="305968" y="1120495"/>
            <a:ext cx="3742690" cy="409575"/>
          </a:xfrm>
          <a:custGeom>
            <a:avLst/>
            <a:gdLst/>
            <a:ahLst/>
            <a:cxnLst/>
            <a:rect l="l" t="t" r="r" b="b"/>
            <a:pathLst>
              <a:path w="3742690" h="409575">
                <a:moveTo>
                  <a:pt x="0" y="409473"/>
                </a:moveTo>
                <a:lnTo>
                  <a:pt x="3742182" y="409473"/>
                </a:lnTo>
                <a:lnTo>
                  <a:pt x="3742182" y="0"/>
                </a:lnTo>
                <a:lnTo>
                  <a:pt x="0" y="0"/>
                </a:lnTo>
                <a:lnTo>
                  <a:pt x="0" y="409473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968" y="1120495"/>
            <a:ext cx="3742690" cy="409575"/>
          </a:xfrm>
          <a:custGeom>
            <a:avLst/>
            <a:gdLst/>
            <a:ahLst/>
            <a:cxnLst/>
            <a:rect l="l" t="t" r="r" b="b"/>
            <a:pathLst>
              <a:path w="3742690" h="409575">
                <a:moveTo>
                  <a:pt x="0" y="409473"/>
                </a:moveTo>
                <a:lnTo>
                  <a:pt x="3742182" y="409473"/>
                </a:lnTo>
                <a:lnTo>
                  <a:pt x="3742182" y="0"/>
                </a:lnTo>
                <a:lnTo>
                  <a:pt x="0" y="0"/>
                </a:lnTo>
                <a:lnTo>
                  <a:pt x="0" y="409473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968" y="1529969"/>
            <a:ext cx="3742690" cy="4359910"/>
          </a:xfrm>
          <a:custGeom>
            <a:avLst/>
            <a:gdLst/>
            <a:ahLst/>
            <a:cxnLst/>
            <a:rect l="l" t="t" r="r" b="b"/>
            <a:pathLst>
              <a:path w="3742690" h="4359910">
                <a:moveTo>
                  <a:pt x="0" y="4359910"/>
                </a:moveTo>
                <a:lnTo>
                  <a:pt x="3742182" y="4359910"/>
                </a:lnTo>
                <a:lnTo>
                  <a:pt x="3742182" y="0"/>
                </a:lnTo>
                <a:lnTo>
                  <a:pt x="0" y="0"/>
                </a:lnTo>
                <a:lnTo>
                  <a:pt x="0" y="435991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968" y="1529969"/>
            <a:ext cx="3742690" cy="4359910"/>
          </a:xfrm>
          <a:custGeom>
            <a:avLst/>
            <a:gdLst/>
            <a:ahLst/>
            <a:cxnLst/>
            <a:rect l="l" t="t" r="r" b="b"/>
            <a:pathLst>
              <a:path w="3742690" h="4359910">
                <a:moveTo>
                  <a:pt x="0" y="4359910"/>
                </a:moveTo>
                <a:lnTo>
                  <a:pt x="3742182" y="4359910"/>
                </a:lnTo>
                <a:lnTo>
                  <a:pt x="3742182" y="0"/>
                </a:lnTo>
                <a:lnTo>
                  <a:pt x="0" y="0"/>
                </a:lnTo>
                <a:lnTo>
                  <a:pt x="0" y="4359910"/>
                </a:lnTo>
                <a:close/>
              </a:path>
            </a:pathLst>
          </a:custGeom>
          <a:ln w="25400">
            <a:solidFill>
              <a:srgbClr val="D5C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165">
              <a:lnSpc>
                <a:spcPct val="100000"/>
              </a:lnSpc>
            </a:pPr>
            <a:r>
              <a:rPr spc="-10" dirty="0"/>
              <a:t>Emplo</a:t>
            </a:r>
            <a:r>
              <a:rPr spc="-40" dirty="0"/>
              <a:t>y</a:t>
            </a:r>
            <a:r>
              <a:rPr dirty="0"/>
              <a:t>ee</a:t>
            </a:r>
            <a:r>
              <a:rPr spc="-10" dirty="0"/>
              <a:t> In</a:t>
            </a:r>
            <a:r>
              <a:rPr spc="-5" dirty="0"/>
              <a:t>p</a:t>
            </a:r>
            <a:r>
              <a:rPr spc="-10" dirty="0"/>
              <a:t>ut</a:t>
            </a:r>
          </a:p>
          <a:p>
            <a:pPr marL="127000" indent="-114300">
              <a:lnSpc>
                <a:spcPct val="100000"/>
              </a:lnSpc>
              <a:spcBef>
                <a:spcPts val="1070"/>
              </a:spcBef>
              <a:buFont typeface="Calibri"/>
              <a:buChar char="•"/>
              <a:tabLst>
                <a:tab pos="127000" algn="l"/>
              </a:tabLst>
            </a:pPr>
            <a:r>
              <a:rPr sz="1300" spc="-55" dirty="0">
                <a:solidFill>
                  <a:srgbClr val="000000"/>
                </a:solidFill>
              </a:rPr>
              <a:t>W</a:t>
            </a:r>
            <a:r>
              <a:rPr sz="1300" spc="-10" dirty="0">
                <a:solidFill>
                  <a:srgbClr val="000000"/>
                </a:solidFill>
              </a:rPr>
              <a:t>r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25" dirty="0">
                <a:solidFill>
                  <a:srgbClr val="000000"/>
                </a:solidFill>
              </a:rPr>
              <a:t>tt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n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b</a:t>
            </a:r>
            <a:r>
              <a:rPr sz="1300" spc="-10" dirty="0">
                <a:solidFill>
                  <a:srgbClr val="000000"/>
                </a:solidFill>
              </a:rPr>
              <a:t>y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empl</a:t>
            </a:r>
            <a:r>
              <a:rPr sz="1300" spc="-25" dirty="0">
                <a:solidFill>
                  <a:srgbClr val="000000"/>
                </a:solidFill>
              </a:rPr>
              <a:t>o</a:t>
            </a:r>
            <a:r>
              <a:rPr sz="1300" spc="-30" dirty="0">
                <a:solidFill>
                  <a:srgbClr val="000000"/>
                </a:solidFill>
              </a:rPr>
              <a:t>y</a:t>
            </a:r>
            <a:r>
              <a:rPr sz="1300" spc="-20" dirty="0">
                <a:solidFill>
                  <a:srgbClr val="000000"/>
                </a:solidFill>
              </a:rPr>
              <a:t>ee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bo</a:t>
            </a:r>
            <a:r>
              <a:rPr sz="1300" spc="-15" dirty="0">
                <a:solidFill>
                  <a:srgbClr val="000000"/>
                </a:solidFill>
              </a:rPr>
              <a:t>u</a:t>
            </a:r>
            <a:r>
              <a:rPr sz="1300" spc="-5" dirty="0">
                <a:solidFill>
                  <a:srgbClr val="000000"/>
                </a:solidFill>
              </a:rPr>
              <a:t>t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h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5" dirty="0">
                <a:solidFill>
                  <a:srgbClr val="000000"/>
                </a:solidFill>
              </a:rPr>
              <a:t>ms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endParaRPr sz="1300"/>
          </a:p>
          <a:p>
            <a:pPr>
              <a:lnSpc>
                <a:spcPct val="100000"/>
              </a:lnSpc>
              <a:spcBef>
                <a:spcPts val="34"/>
              </a:spcBef>
              <a:buFont typeface="Calibri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0" marR="5080" indent="-114300">
              <a:lnSpc>
                <a:spcPts val="143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15" dirty="0">
                <a:solidFill>
                  <a:srgbClr val="000000"/>
                </a:solidFill>
              </a:rPr>
              <a:t>Compa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4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during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the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pp</a:t>
            </a:r>
            <a:r>
              <a:rPr sz="1300" spc="-35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is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c</a:t>
            </a:r>
            <a:r>
              <a:rPr sz="1300" spc="-25" dirty="0">
                <a:solidFill>
                  <a:srgbClr val="000000"/>
                </a:solidFill>
              </a:rPr>
              <a:t>y</a:t>
            </a:r>
            <a:r>
              <a:rPr sz="1300" spc="-10" dirty="0">
                <a:solidFill>
                  <a:srgbClr val="000000"/>
                </a:solidFill>
              </a:rPr>
              <a:t>cle </a:t>
            </a:r>
            <a:r>
              <a:rPr sz="1300" spc="-2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4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-15" dirty="0">
                <a:solidFill>
                  <a:srgbClr val="000000"/>
                </a:solidFill>
              </a:rPr>
              <a:t>eme</a:t>
            </a:r>
            <a:r>
              <a:rPr sz="1300" spc="-25" dirty="0">
                <a:solidFill>
                  <a:srgbClr val="000000"/>
                </a:solidFill>
              </a:rPr>
              <a:t>n</a:t>
            </a:r>
            <a:r>
              <a:rPr sz="1300" spc="-10" dirty="0">
                <a:solidFill>
                  <a:srgbClr val="000000"/>
                </a:solidFill>
              </a:rPr>
              <a:t>ts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st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ds</a:t>
            </a:r>
            <a:endParaRPr sz="1300"/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0" indent="-114300">
              <a:lnSpc>
                <a:spcPts val="1495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000000"/>
                </a:solidFill>
              </a:rPr>
              <a:t>P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ovides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oppo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tunity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or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emp</a:t>
            </a:r>
            <a:r>
              <a:rPr sz="1300" dirty="0">
                <a:solidFill>
                  <a:srgbClr val="000000"/>
                </a:solidFill>
              </a:rPr>
              <a:t>l</a:t>
            </a:r>
            <a:r>
              <a:rPr sz="1300" spc="-25" dirty="0">
                <a:solidFill>
                  <a:srgbClr val="000000"/>
                </a:solidFill>
              </a:rPr>
              <a:t>oy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st</a:t>
            </a:r>
            <a:r>
              <a:rPr sz="1300" spc="-30" dirty="0">
                <a:solidFill>
                  <a:srgbClr val="000000"/>
                </a:solidFill>
              </a:rPr>
              <a:t>a</a:t>
            </a:r>
            <a:r>
              <a:rPr sz="1300" spc="-2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endParaRPr sz="1300"/>
          </a:p>
          <a:p>
            <a:pPr marL="126364">
              <a:lnSpc>
                <a:spcPts val="1495"/>
              </a:lnSpc>
            </a:pPr>
            <a:r>
              <a:rPr sz="1300" spc="-15" dirty="0">
                <a:solidFill>
                  <a:srgbClr val="000000"/>
                </a:solidFill>
              </a:rPr>
              <a:t>ac</a:t>
            </a:r>
            <a:r>
              <a:rPr sz="1300" spc="-30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omplishm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n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3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5" dirty="0">
                <a:solidFill>
                  <a:srgbClr val="000000"/>
                </a:solidFill>
              </a:rPr>
              <a:t>mpact</a:t>
            </a:r>
            <a:endParaRPr sz="1300"/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0" marR="536575" indent="-114300">
              <a:lnSpc>
                <a:spcPts val="143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ocu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mp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300" spc="-25" dirty="0">
                <a:solidFill>
                  <a:srgbClr val="000000"/>
                </a:solidFill>
                <a:latin typeface="Calibri"/>
                <a:cs typeface="Calibri"/>
              </a:rPr>
              <a:t>oy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1300" spc="-5" dirty="0">
                <a:solidFill>
                  <a:srgbClr val="000000"/>
                </a:solidFill>
                <a:latin typeface="Calibri"/>
                <a:cs typeface="Calibri"/>
              </a:rPr>
              <a:t>s’</a:t>
            </a:r>
            <a:r>
              <a:rPr sz="13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pe</a:t>
            </a:r>
            <a:r>
              <a:rPr sz="1300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30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ion</a:t>
            </a:r>
            <a:r>
              <a:rPr sz="13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heir</a:t>
            </a:r>
            <a:r>
              <a:rPr sz="13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s</a:t>
            </a:r>
            <a:r>
              <a:rPr sz="1300" spc="-10" dirty="0">
                <a:solidFill>
                  <a:srgbClr val="000000"/>
                </a:solidFill>
              </a:rPr>
              <a:t>t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n</a:t>
            </a:r>
            <a:r>
              <a:rPr sz="1300" spc="-25" dirty="0">
                <a:solidFill>
                  <a:srgbClr val="000000"/>
                </a:solidFill>
              </a:rPr>
              <a:t>g</a:t>
            </a:r>
            <a:r>
              <a:rPr sz="1300" spc="-10" dirty="0">
                <a:solidFill>
                  <a:srgbClr val="000000"/>
                </a:solidFill>
              </a:rPr>
              <a:t>ths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5" dirty="0">
                <a:solidFill>
                  <a:srgbClr val="000000"/>
                </a:solidFill>
              </a:rPr>
              <a:t>mp</a:t>
            </a:r>
            <a:r>
              <a:rPr sz="1300" spc="-20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d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rmance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10" dirty="0">
                <a:solidFill>
                  <a:srgbClr val="000000"/>
                </a:solidFill>
              </a:rPr>
              <a:t>Emph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si</a:t>
            </a:r>
            <a:r>
              <a:rPr sz="1300" spc="-35" dirty="0">
                <a:solidFill>
                  <a:srgbClr val="000000"/>
                </a:solidFill>
              </a:rPr>
              <a:t>z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40" dirty="0">
                <a:solidFill>
                  <a:srgbClr val="000000"/>
                </a:solidFill>
              </a:rPr>
              <a:t>g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ni</a:t>
            </a:r>
            <a:r>
              <a:rPr sz="1300" spc="-25" dirty="0">
                <a:solidFill>
                  <a:srgbClr val="000000"/>
                </a:solidFill>
              </a:rPr>
              <a:t>z</a:t>
            </a:r>
            <a:r>
              <a:rPr sz="1300" spc="-30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tion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5" dirty="0">
                <a:solidFill>
                  <a:srgbClr val="000000"/>
                </a:solidFill>
              </a:rPr>
              <a:t>mpac</a:t>
            </a:r>
            <a:r>
              <a:rPr sz="1300" spc="-5" dirty="0">
                <a:solidFill>
                  <a:srgbClr val="000000"/>
                </a:solidFill>
              </a:rPr>
              <a:t>t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of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rmance</a:t>
            </a:r>
            <a:endParaRPr sz="1300"/>
          </a:p>
          <a:p>
            <a:pPr>
              <a:lnSpc>
                <a:spcPct val="100000"/>
              </a:lnSpc>
              <a:spcBef>
                <a:spcPts val="36"/>
              </a:spcBef>
              <a:buFont typeface="Calibri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0" marR="209550" indent="-114300">
              <a:lnSpc>
                <a:spcPts val="143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25" dirty="0">
                <a:solidFill>
                  <a:srgbClr val="000000"/>
                </a:solidFill>
              </a:rPr>
              <a:t>M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45" dirty="0">
                <a:solidFill>
                  <a:srgbClr val="000000"/>
                </a:solidFill>
              </a:rPr>
              <a:t>k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suppo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25" dirty="0">
                <a:solidFill>
                  <a:srgbClr val="000000"/>
                </a:solidFill>
              </a:rPr>
              <a:t>t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ble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di</a:t>
            </a:r>
            <a:r>
              <a:rPr sz="1300" spc="-25" dirty="0">
                <a:solidFill>
                  <a:srgbClr val="000000"/>
                </a:solidFill>
              </a:rPr>
              <a:t>s</a:t>
            </a:r>
            <a:r>
              <a:rPr sz="1300" spc="-10" dirty="0">
                <a:solidFill>
                  <a:srgbClr val="000000"/>
                </a:solidFill>
              </a:rPr>
              <a:t>tinc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ions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in</a:t>
            </a:r>
            <a:r>
              <a:rPr sz="1300" spc="-10" dirty="0">
                <a:solidFill>
                  <a:srgbClr val="000000"/>
                </a:solidFill>
              </a:rPr>
              <a:t> 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rmance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bo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Fully Suc</a:t>
            </a:r>
            <a:r>
              <a:rPr sz="1300" spc="-20" dirty="0">
                <a:solidFill>
                  <a:srgbClr val="000000"/>
                </a:solidFill>
              </a:rPr>
              <a:t>c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-25" dirty="0">
                <a:solidFill>
                  <a:srgbClr val="000000"/>
                </a:solidFill>
              </a:rPr>
              <a:t>s</a:t>
            </a:r>
            <a:r>
              <a:rPr sz="1300" spc="-15" dirty="0">
                <a:solidFill>
                  <a:srgbClr val="000000"/>
                </a:solidFill>
              </a:rPr>
              <a:t>fu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-30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(</a:t>
            </a:r>
            <a:r>
              <a:rPr sz="1300" dirty="0">
                <a:solidFill>
                  <a:srgbClr val="000000"/>
                </a:solidFill>
              </a:rPr>
              <a:t>i</a:t>
            </a:r>
            <a:r>
              <a:rPr sz="1300" spc="-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ppli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bl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)</a:t>
            </a:r>
            <a:endParaRPr sz="1300"/>
          </a:p>
          <a:p>
            <a:pPr>
              <a:lnSpc>
                <a:spcPct val="100000"/>
              </a:lnSpc>
              <a:buFont typeface="Calibri"/>
              <a:buChar char="•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Calibri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127000" indent="-114300">
              <a:lnSpc>
                <a:spcPts val="150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10" dirty="0">
                <a:solidFill>
                  <a:srgbClr val="000000"/>
                </a:solidFill>
              </a:rPr>
              <a:t>Includes</a:t>
            </a:r>
            <a:r>
              <a:rPr sz="1300" spc="-5" dirty="0">
                <a:solidFill>
                  <a:srgbClr val="000000"/>
                </a:solidFill>
              </a:rPr>
              <a:t> </a:t>
            </a:r>
            <a:r>
              <a:rPr sz="1300" spc="-30" dirty="0">
                <a:solidFill>
                  <a:srgbClr val="000000"/>
                </a:solidFill>
              </a:rPr>
              <a:t>aw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ds,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ognitions,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ompli</a:t>
            </a:r>
            <a:r>
              <a:rPr sz="1300" spc="-15" dirty="0">
                <a:solidFill>
                  <a:srgbClr val="000000"/>
                </a:solidFill>
              </a:rPr>
              <a:t>me</a:t>
            </a:r>
            <a:r>
              <a:rPr sz="1300" spc="-25" dirty="0">
                <a:solidFill>
                  <a:srgbClr val="000000"/>
                </a:solidFill>
              </a:rPr>
              <a:t>n</a:t>
            </a:r>
            <a:r>
              <a:rPr sz="1300" spc="-10" dirty="0">
                <a:solidFill>
                  <a:srgbClr val="000000"/>
                </a:solidFill>
              </a:rPr>
              <a:t>ts</a:t>
            </a:r>
            <a:endParaRPr sz="1300"/>
          </a:p>
          <a:p>
            <a:pPr marL="126364">
              <a:lnSpc>
                <a:spcPts val="1500"/>
              </a:lnSpc>
            </a:pPr>
            <a:r>
              <a:rPr sz="1300" spc="-20" dirty="0">
                <a:solidFill>
                  <a:srgbClr val="000000"/>
                </a:solidFill>
              </a:rPr>
              <a:t>re</a:t>
            </a:r>
            <a:r>
              <a:rPr sz="1300" spc="-15" dirty="0">
                <a:solidFill>
                  <a:srgbClr val="000000"/>
                </a:solidFill>
              </a:rPr>
              <a:t>c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d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du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ing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he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pp</a:t>
            </a:r>
            <a:r>
              <a:rPr sz="1300" spc="-40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is</a:t>
            </a:r>
            <a:r>
              <a:rPr sz="1300" spc="-20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c</a:t>
            </a:r>
            <a:r>
              <a:rPr sz="1300" spc="-30" dirty="0">
                <a:solidFill>
                  <a:srgbClr val="000000"/>
                </a:solidFill>
              </a:rPr>
              <a:t>y</a:t>
            </a:r>
            <a:r>
              <a:rPr sz="1300" spc="-10" dirty="0">
                <a:solidFill>
                  <a:srgbClr val="000000"/>
                </a:solidFill>
              </a:rPr>
              <a:t>cle</a:t>
            </a:r>
            <a:endParaRPr sz="1300"/>
          </a:p>
        </p:txBody>
      </p:sp>
      <p:sp>
        <p:nvSpPr>
          <p:cNvPr id="11" name="object 11"/>
          <p:cNvSpPr/>
          <p:nvPr/>
        </p:nvSpPr>
        <p:spPr>
          <a:xfrm>
            <a:off x="4572000" y="1120495"/>
            <a:ext cx="4266565" cy="409575"/>
          </a:xfrm>
          <a:custGeom>
            <a:avLst/>
            <a:gdLst/>
            <a:ahLst/>
            <a:cxnLst/>
            <a:rect l="l" t="t" r="r" b="b"/>
            <a:pathLst>
              <a:path w="4266565" h="409575">
                <a:moveTo>
                  <a:pt x="0" y="409473"/>
                </a:moveTo>
                <a:lnTo>
                  <a:pt x="4266057" y="409473"/>
                </a:lnTo>
                <a:lnTo>
                  <a:pt x="4266057" y="0"/>
                </a:lnTo>
                <a:lnTo>
                  <a:pt x="0" y="0"/>
                </a:lnTo>
                <a:lnTo>
                  <a:pt x="0" y="40947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1120495"/>
            <a:ext cx="4266565" cy="409575"/>
          </a:xfrm>
          <a:custGeom>
            <a:avLst/>
            <a:gdLst/>
            <a:ahLst/>
            <a:cxnLst/>
            <a:rect l="l" t="t" r="r" b="b"/>
            <a:pathLst>
              <a:path w="4266565" h="409575">
                <a:moveTo>
                  <a:pt x="0" y="409473"/>
                </a:moveTo>
                <a:lnTo>
                  <a:pt x="4266057" y="409473"/>
                </a:lnTo>
                <a:lnTo>
                  <a:pt x="4266057" y="0"/>
                </a:lnTo>
                <a:lnTo>
                  <a:pt x="0" y="0"/>
                </a:lnTo>
                <a:lnTo>
                  <a:pt x="0" y="409473"/>
                </a:lnTo>
                <a:close/>
              </a:path>
            </a:pathLst>
          </a:custGeom>
          <a:ln w="25399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1529969"/>
            <a:ext cx="4266565" cy="4359910"/>
          </a:xfrm>
          <a:custGeom>
            <a:avLst/>
            <a:gdLst/>
            <a:ahLst/>
            <a:cxnLst/>
            <a:rect l="l" t="t" r="r" b="b"/>
            <a:pathLst>
              <a:path w="4266565" h="4359910">
                <a:moveTo>
                  <a:pt x="0" y="4359910"/>
                </a:moveTo>
                <a:lnTo>
                  <a:pt x="4266057" y="4359910"/>
                </a:lnTo>
                <a:lnTo>
                  <a:pt x="4266057" y="0"/>
                </a:lnTo>
                <a:lnTo>
                  <a:pt x="0" y="0"/>
                </a:lnTo>
                <a:lnTo>
                  <a:pt x="0" y="435991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1529969"/>
            <a:ext cx="4266565" cy="4359910"/>
          </a:xfrm>
          <a:custGeom>
            <a:avLst/>
            <a:gdLst/>
            <a:ahLst/>
            <a:cxnLst/>
            <a:rect l="l" t="t" r="r" b="b"/>
            <a:pathLst>
              <a:path w="4266565" h="4359910">
                <a:moveTo>
                  <a:pt x="0" y="4359910"/>
                </a:moveTo>
                <a:lnTo>
                  <a:pt x="4266057" y="4359910"/>
                </a:lnTo>
                <a:lnTo>
                  <a:pt x="4266057" y="0"/>
                </a:lnTo>
                <a:lnTo>
                  <a:pt x="0" y="0"/>
                </a:lnTo>
                <a:lnTo>
                  <a:pt x="0" y="4359910"/>
                </a:lnTo>
                <a:close/>
              </a:path>
            </a:pathLst>
          </a:custGeom>
          <a:ln w="25400">
            <a:solidFill>
              <a:srgbClr val="D5C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210">
              <a:lnSpc>
                <a:spcPct val="100000"/>
              </a:lnSpc>
            </a:pPr>
            <a:r>
              <a:rPr spc="-10" dirty="0"/>
              <a:t>Supe</a:t>
            </a:r>
            <a:r>
              <a:rPr spc="5" dirty="0"/>
              <a:t>r</a:t>
            </a:r>
            <a:r>
              <a:rPr spc="-15" dirty="0"/>
              <a:t>vis</a:t>
            </a:r>
            <a:r>
              <a:rPr spc="-5" dirty="0"/>
              <a:t>o</a:t>
            </a:r>
            <a:r>
              <a:rPr dirty="0"/>
              <a:t>r</a:t>
            </a:r>
            <a:r>
              <a:rPr spc="-20" dirty="0"/>
              <a:t> </a:t>
            </a:r>
            <a:r>
              <a:rPr spc="-60" dirty="0"/>
              <a:t>E</a:t>
            </a:r>
            <a:r>
              <a:rPr spc="-25" dirty="0"/>
              <a:t>v</a:t>
            </a:r>
            <a:r>
              <a:rPr spc="-10" dirty="0"/>
              <a:t>alu</a:t>
            </a:r>
            <a:r>
              <a:rPr spc="-25" dirty="0"/>
              <a:t>a</a:t>
            </a:r>
            <a:r>
              <a:rPr spc="-10" dirty="0"/>
              <a:t>tion</a:t>
            </a:r>
          </a:p>
          <a:p>
            <a:pPr marL="127000" indent="-114300">
              <a:lnSpc>
                <a:spcPct val="100000"/>
              </a:lnSpc>
              <a:spcBef>
                <a:spcPts val="1070"/>
              </a:spcBef>
              <a:buFont typeface="Calibri"/>
              <a:buChar char="•"/>
              <a:tabLst>
                <a:tab pos="127000" algn="l"/>
              </a:tabLst>
            </a:pPr>
            <a:r>
              <a:rPr sz="1300" spc="-55" dirty="0">
                <a:solidFill>
                  <a:srgbClr val="000000"/>
                </a:solidFill>
              </a:rPr>
              <a:t>W</a:t>
            </a:r>
            <a:r>
              <a:rPr sz="1300" spc="-10" dirty="0">
                <a:solidFill>
                  <a:srgbClr val="000000"/>
                </a:solidFill>
              </a:rPr>
              <a:t>r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25" dirty="0">
                <a:solidFill>
                  <a:srgbClr val="000000"/>
                </a:solidFill>
              </a:rPr>
              <a:t>tt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n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b</a:t>
            </a:r>
            <a:r>
              <a:rPr sz="1300" spc="-10" dirty="0">
                <a:solidFill>
                  <a:srgbClr val="000000"/>
                </a:solidFill>
              </a:rPr>
              <a:t>y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sup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viso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bo</a:t>
            </a:r>
            <a:r>
              <a:rPr sz="1300" spc="-15" dirty="0">
                <a:solidFill>
                  <a:srgbClr val="000000"/>
                </a:solidFill>
              </a:rPr>
              <a:t>u</a:t>
            </a:r>
            <a:r>
              <a:rPr sz="1300" spc="-5" dirty="0">
                <a:solidFill>
                  <a:srgbClr val="000000"/>
                </a:solidFill>
              </a:rPr>
              <a:t>t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5" dirty="0">
                <a:solidFill>
                  <a:srgbClr val="000000"/>
                </a:solidFill>
              </a:rPr>
              <a:t>mpl</a:t>
            </a:r>
            <a:r>
              <a:rPr sz="1300" spc="-20" dirty="0">
                <a:solidFill>
                  <a:srgbClr val="000000"/>
                </a:solidFill>
              </a:rPr>
              <a:t>o</a:t>
            </a:r>
            <a:r>
              <a:rPr sz="1300" spc="-30" dirty="0">
                <a:solidFill>
                  <a:srgbClr val="000000"/>
                </a:solidFill>
              </a:rPr>
              <a:t>y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r</a:t>
            </a:r>
            <a:r>
              <a:rPr sz="1300" spc="-30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</a:t>
            </a:r>
            <a:r>
              <a:rPr sz="1300" spc="-10" dirty="0">
                <a:solidFill>
                  <a:srgbClr val="000000"/>
                </a:solidFill>
              </a:rPr>
              <a:t>n</a:t>
            </a:r>
            <a:r>
              <a:rPr sz="1300" spc="-15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endParaRPr sz="1300"/>
          </a:p>
          <a:p>
            <a:pPr>
              <a:lnSpc>
                <a:spcPct val="100000"/>
              </a:lnSpc>
              <a:spcBef>
                <a:spcPts val="34"/>
              </a:spcBef>
              <a:buFont typeface="Calibri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0" marR="857250" indent="-114300">
              <a:lnSpc>
                <a:spcPts val="143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15" dirty="0">
                <a:solidFill>
                  <a:srgbClr val="000000"/>
                </a:solidFill>
              </a:rPr>
              <a:t>Compa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emp</a:t>
            </a:r>
            <a:r>
              <a:rPr sz="1300" dirty="0">
                <a:solidFill>
                  <a:srgbClr val="000000"/>
                </a:solidFill>
              </a:rPr>
              <a:t>l</a:t>
            </a:r>
            <a:r>
              <a:rPr sz="1300" spc="-25" dirty="0">
                <a:solidFill>
                  <a:srgbClr val="000000"/>
                </a:solidFill>
              </a:rPr>
              <a:t>oy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3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input</a:t>
            </a:r>
            <a:r>
              <a:rPr sz="1300" spc="-5" dirty="0">
                <a:solidFill>
                  <a:srgbClr val="000000"/>
                </a:solidFill>
              </a:rPr>
              <a:t>,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if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ompl</a:t>
            </a:r>
            <a:r>
              <a:rPr sz="1300" spc="-30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t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d,</a:t>
            </a:r>
            <a:r>
              <a:rPr sz="1300" spc="3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 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4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-15" dirty="0">
                <a:solidFill>
                  <a:srgbClr val="000000"/>
                </a:solidFill>
              </a:rPr>
              <a:t>eme</a:t>
            </a:r>
            <a:r>
              <a:rPr sz="1300" spc="-25" dirty="0">
                <a:solidFill>
                  <a:srgbClr val="000000"/>
                </a:solidFill>
              </a:rPr>
              <a:t>n</a:t>
            </a:r>
            <a:r>
              <a:rPr sz="1300" spc="-10" dirty="0">
                <a:solidFill>
                  <a:srgbClr val="000000"/>
                </a:solidFill>
              </a:rPr>
              <a:t>ts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st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ds</a:t>
            </a:r>
            <a:endParaRPr sz="1300"/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0" indent="-114300">
              <a:lnSpc>
                <a:spcPts val="1495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000000"/>
                </a:solidFill>
              </a:rPr>
              <a:t>P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ovides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emp</a:t>
            </a:r>
            <a:r>
              <a:rPr sz="1300" dirty="0">
                <a:solidFill>
                  <a:srgbClr val="000000"/>
                </a:solidFill>
              </a:rPr>
              <a:t>l</a:t>
            </a:r>
            <a:r>
              <a:rPr sz="1300" spc="-25" dirty="0">
                <a:solidFill>
                  <a:srgbClr val="000000"/>
                </a:solidFill>
              </a:rPr>
              <a:t>oy</a:t>
            </a:r>
            <a:r>
              <a:rPr sz="1300" spc="-15" dirty="0">
                <a:solidFill>
                  <a:srgbClr val="000000"/>
                </a:solidFill>
              </a:rPr>
              <a:t>ee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20" dirty="0">
                <a:solidFill>
                  <a:srgbClr val="000000"/>
                </a:solidFill>
              </a:rPr>
              <a:t>w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0" dirty="0">
                <a:solidFill>
                  <a:srgbClr val="000000"/>
                </a:solidFill>
              </a:rPr>
              <a:t>th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mea</a:t>
            </a:r>
            <a:r>
              <a:rPr sz="1300" spc="-10" dirty="0">
                <a:solidFill>
                  <a:srgbClr val="000000"/>
                </a:solidFill>
              </a:rPr>
              <a:t>ningful,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on</a:t>
            </a:r>
            <a:r>
              <a:rPr sz="1300" spc="-25" dirty="0">
                <a:solidFill>
                  <a:srgbClr val="000000"/>
                </a:solidFill>
              </a:rPr>
              <a:t>s</a:t>
            </a:r>
            <a:r>
              <a:rPr sz="1300" spc="-10" dirty="0">
                <a:solidFill>
                  <a:srgbClr val="000000"/>
                </a:solidFill>
              </a:rPr>
              <a:t>truc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,</a:t>
            </a:r>
            <a:r>
              <a:rPr sz="1300" spc="4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endParaRPr sz="1300"/>
          </a:p>
          <a:p>
            <a:pPr marL="127000">
              <a:lnSpc>
                <a:spcPts val="1495"/>
              </a:lnSpc>
            </a:pP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ndid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30" dirty="0">
                <a:solidFill>
                  <a:srgbClr val="000000"/>
                </a:solidFill>
              </a:rPr>
              <a:t>f</a:t>
            </a:r>
            <a:r>
              <a:rPr sz="1300" spc="-20" dirty="0">
                <a:solidFill>
                  <a:srgbClr val="000000"/>
                </a:solidFill>
              </a:rPr>
              <a:t>ee</a:t>
            </a:r>
            <a:r>
              <a:rPr sz="1300" spc="-10" dirty="0">
                <a:solidFill>
                  <a:srgbClr val="000000"/>
                </a:solidFill>
              </a:rPr>
              <a:t>db</a:t>
            </a:r>
            <a:r>
              <a:rPr sz="1300" spc="-20" dirty="0">
                <a:solidFill>
                  <a:srgbClr val="000000"/>
                </a:solidFill>
              </a:rPr>
              <a:t>a</a:t>
            </a:r>
            <a:r>
              <a:rPr sz="1300" spc="-15" dirty="0">
                <a:solidFill>
                  <a:srgbClr val="000000"/>
                </a:solidFill>
              </a:rPr>
              <a:t>ck</a:t>
            </a:r>
            <a:endParaRPr sz="1300"/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0" marR="605155" indent="-114300">
              <a:lnSpc>
                <a:spcPts val="143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ocu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on sup</a:t>
            </a:r>
            <a:r>
              <a:rPr sz="130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viso</a:t>
            </a:r>
            <a:r>
              <a:rPr sz="130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000000"/>
                </a:solidFill>
                <a:latin typeface="Calibri"/>
                <a:cs typeface="Calibri"/>
              </a:rPr>
              <a:t>s’</a:t>
            </a:r>
            <a:r>
              <a:rPr sz="13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ss</a:t>
            </a:r>
            <a:r>
              <a:rPr sz="130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ssme</a:t>
            </a:r>
            <a:r>
              <a:rPr sz="1300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3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300" spc="-2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30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300" spc="-10" dirty="0">
                <a:solidFill>
                  <a:srgbClr val="000000"/>
                </a:solidFill>
                <a:latin typeface="Calibri"/>
                <a:cs typeface="Calibri"/>
              </a:rPr>
              <a:t>hs,</a:t>
            </a:r>
            <a:r>
              <a:rPr sz="13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5" dirty="0">
                <a:solidFill>
                  <a:srgbClr val="000000"/>
                </a:solidFill>
              </a:rPr>
              <a:t>mp</a:t>
            </a:r>
            <a:r>
              <a:rPr sz="1300" spc="-20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15" dirty="0">
                <a:solidFill>
                  <a:srgbClr val="000000"/>
                </a:solidFill>
              </a:rPr>
              <a:t>eme</a:t>
            </a:r>
            <a:r>
              <a:rPr sz="1300" spc="-25" dirty="0">
                <a:solidFill>
                  <a:srgbClr val="000000"/>
                </a:solidFill>
              </a:rPr>
              <a:t>n</a:t>
            </a:r>
            <a:r>
              <a:rPr sz="1300" spc="-5" dirty="0">
                <a:solidFill>
                  <a:srgbClr val="000000"/>
                </a:solidFill>
              </a:rPr>
              <a:t>t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no</a:t>
            </a:r>
            <a:r>
              <a:rPr sz="1300" spc="-25" dirty="0">
                <a:solidFill>
                  <a:srgbClr val="000000"/>
                </a:solidFill>
              </a:rPr>
              <a:t>t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s,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ea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or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5" dirty="0">
                <a:solidFill>
                  <a:srgbClr val="000000"/>
                </a:solidFill>
              </a:rPr>
              <a:t>mp</a:t>
            </a:r>
            <a:r>
              <a:rPr sz="1300" spc="-20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25" dirty="0">
                <a:solidFill>
                  <a:srgbClr val="000000"/>
                </a:solidFill>
              </a:rPr>
              <a:t>v</a:t>
            </a:r>
            <a:r>
              <a:rPr sz="1300" spc="-15" dirty="0">
                <a:solidFill>
                  <a:srgbClr val="000000"/>
                </a:solidFill>
              </a:rPr>
              <a:t>eme</a:t>
            </a:r>
            <a:r>
              <a:rPr sz="1300" spc="-25" dirty="0">
                <a:solidFill>
                  <a:srgbClr val="000000"/>
                </a:solidFill>
              </a:rPr>
              <a:t>n</a:t>
            </a:r>
            <a:r>
              <a:rPr sz="1300" spc="-5" dirty="0">
                <a:solidFill>
                  <a:srgbClr val="000000"/>
                </a:solidFill>
              </a:rPr>
              <a:t>t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10" dirty="0">
                <a:solidFill>
                  <a:srgbClr val="000000"/>
                </a:solidFill>
              </a:rPr>
              <a:t>Emph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si</a:t>
            </a:r>
            <a:r>
              <a:rPr sz="1300" spc="-35" dirty="0">
                <a:solidFill>
                  <a:srgbClr val="000000"/>
                </a:solidFill>
              </a:rPr>
              <a:t>z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40" dirty="0">
                <a:solidFill>
                  <a:srgbClr val="000000"/>
                </a:solidFill>
              </a:rPr>
              <a:t>g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ni</a:t>
            </a:r>
            <a:r>
              <a:rPr sz="1300" spc="-25" dirty="0">
                <a:solidFill>
                  <a:srgbClr val="000000"/>
                </a:solidFill>
              </a:rPr>
              <a:t>z</a:t>
            </a:r>
            <a:r>
              <a:rPr sz="1300" spc="-30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tion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l</a:t>
            </a:r>
            <a:r>
              <a:rPr sz="1300" spc="2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</a:t>
            </a:r>
            <a:r>
              <a:rPr sz="1300" spc="-15" dirty="0">
                <a:solidFill>
                  <a:srgbClr val="000000"/>
                </a:solidFill>
              </a:rPr>
              <a:t>mpac</a:t>
            </a:r>
            <a:r>
              <a:rPr sz="1300" spc="-5" dirty="0">
                <a:solidFill>
                  <a:srgbClr val="000000"/>
                </a:solidFill>
              </a:rPr>
              <a:t>t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of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rmance</a:t>
            </a:r>
            <a:endParaRPr sz="1300"/>
          </a:p>
          <a:p>
            <a:pPr>
              <a:lnSpc>
                <a:spcPct val="100000"/>
              </a:lnSpc>
              <a:spcBef>
                <a:spcPts val="36"/>
              </a:spcBef>
              <a:buFont typeface="Calibri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0" marR="5080" indent="-114300">
              <a:lnSpc>
                <a:spcPts val="1430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25" dirty="0">
                <a:solidFill>
                  <a:srgbClr val="000000"/>
                </a:solidFill>
              </a:rPr>
              <a:t>M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45" dirty="0">
                <a:solidFill>
                  <a:srgbClr val="000000"/>
                </a:solidFill>
              </a:rPr>
              <a:t>k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mea</a:t>
            </a:r>
            <a:r>
              <a:rPr sz="1300" spc="-10" dirty="0">
                <a:solidFill>
                  <a:srgbClr val="000000"/>
                </a:solidFill>
              </a:rPr>
              <a:t>ningful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di</a:t>
            </a:r>
            <a:r>
              <a:rPr sz="1300" spc="-25" dirty="0">
                <a:solidFill>
                  <a:srgbClr val="000000"/>
                </a:solidFill>
              </a:rPr>
              <a:t>s</a:t>
            </a:r>
            <a:r>
              <a:rPr sz="1300" spc="-10" dirty="0">
                <a:solidFill>
                  <a:srgbClr val="000000"/>
                </a:solidFill>
              </a:rPr>
              <a:t>tinc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ions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in</a:t>
            </a:r>
            <a:r>
              <a:rPr sz="1300" spc="-10" dirty="0">
                <a:solidFill>
                  <a:srgbClr val="000000"/>
                </a:solidFill>
              </a:rPr>
              <a:t> pe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rmanc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4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nd</a:t>
            </a:r>
            <a:r>
              <a:rPr sz="1300" spc="-5" dirty="0">
                <a:solidFill>
                  <a:srgbClr val="000000"/>
                </a:solidFill>
              </a:rPr>
              <a:t> p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ovides</a:t>
            </a:r>
            <a:r>
              <a:rPr sz="1300" spc="-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suppo</a:t>
            </a:r>
            <a:r>
              <a:rPr sz="1300" spc="-15" dirty="0">
                <a:solidFill>
                  <a:srgbClr val="000000"/>
                </a:solidFill>
              </a:rPr>
              <a:t>r</a:t>
            </a:r>
            <a:r>
              <a:rPr sz="1300" spc="-10" dirty="0">
                <a:solidFill>
                  <a:srgbClr val="000000"/>
                </a:solidFill>
              </a:rPr>
              <a:t>ting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docum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nt</a:t>
            </a:r>
            <a:r>
              <a:rPr sz="1300" spc="-30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tion</a:t>
            </a:r>
            <a:r>
              <a:rPr sz="1300" spc="3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of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the</a:t>
            </a:r>
            <a:r>
              <a:rPr sz="1300" spc="-5" dirty="0">
                <a:solidFill>
                  <a:srgbClr val="000000"/>
                </a:solidFill>
              </a:rPr>
              <a:t> </a:t>
            </a:r>
            <a:r>
              <a:rPr sz="1300" spc="-20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0" dirty="0">
                <a:solidFill>
                  <a:srgbClr val="000000"/>
                </a:solidFill>
              </a:rPr>
              <a:t>ommend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spc="-10" dirty="0">
                <a:solidFill>
                  <a:srgbClr val="000000"/>
                </a:solidFill>
              </a:rPr>
              <a:t>d</a:t>
            </a:r>
            <a:r>
              <a:rPr sz="1300" spc="-5" dirty="0">
                <a:solidFill>
                  <a:srgbClr val="000000"/>
                </a:solidFill>
              </a:rPr>
              <a:t> </a:t>
            </a:r>
            <a:r>
              <a:rPr sz="1300" spc="-35" dirty="0">
                <a:solidFill>
                  <a:srgbClr val="000000"/>
                </a:solidFill>
              </a:rPr>
              <a:t>r</a:t>
            </a:r>
            <a:r>
              <a:rPr sz="1300" spc="-30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ting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5" dirty="0">
                <a:solidFill>
                  <a:srgbClr val="000000"/>
                </a:solidFill>
              </a:rPr>
              <a:t>(</a:t>
            </a:r>
            <a:r>
              <a:rPr sz="1300" dirty="0">
                <a:solidFill>
                  <a:srgbClr val="000000"/>
                </a:solidFill>
              </a:rPr>
              <a:t>i</a:t>
            </a:r>
            <a:r>
              <a:rPr sz="1300" spc="-5" dirty="0">
                <a:solidFill>
                  <a:srgbClr val="000000"/>
                </a:solidFill>
              </a:rPr>
              <a:t>f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ppli</a:t>
            </a:r>
            <a:r>
              <a:rPr sz="1300" spc="-25" dirty="0">
                <a:solidFill>
                  <a:srgbClr val="000000"/>
                </a:solidFill>
              </a:rPr>
              <a:t>c</a:t>
            </a:r>
            <a:r>
              <a:rPr sz="1300" spc="-15" dirty="0">
                <a:solidFill>
                  <a:srgbClr val="000000"/>
                </a:solidFill>
              </a:rPr>
              <a:t>a</a:t>
            </a:r>
            <a:r>
              <a:rPr sz="1300" spc="-5" dirty="0">
                <a:solidFill>
                  <a:srgbClr val="000000"/>
                </a:solidFill>
              </a:rPr>
              <a:t>bl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5" dirty="0">
                <a:solidFill>
                  <a:srgbClr val="000000"/>
                </a:solidFill>
              </a:rPr>
              <a:t>)</a:t>
            </a:r>
            <a:endParaRPr sz="1300"/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0" indent="-114300">
              <a:lnSpc>
                <a:spcPts val="1495"/>
              </a:lnSpc>
              <a:buFont typeface="Calibri"/>
              <a:buChar char="•"/>
              <a:tabLst>
                <a:tab pos="127000" algn="l"/>
              </a:tabLst>
            </a:pPr>
            <a:r>
              <a:rPr sz="1300" spc="-10" dirty="0">
                <a:solidFill>
                  <a:srgbClr val="000000"/>
                </a:solidFill>
              </a:rPr>
              <a:t>Includes</a:t>
            </a:r>
            <a:r>
              <a:rPr sz="1300" spc="-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25" dirty="0">
                <a:solidFill>
                  <a:srgbClr val="000000"/>
                </a:solidFill>
              </a:rPr>
              <a:t>b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dirty="0">
                <a:solidFill>
                  <a:srgbClr val="000000"/>
                </a:solidFill>
              </a:rPr>
              <a:t>r</a:t>
            </a:r>
            <a:r>
              <a:rPr sz="1300" spc="-35" dirty="0">
                <a:solidFill>
                  <a:srgbClr val="000000"/>
                </a:solidFill>
              </a:rPr>
              <a:t>v</a:t>
            </a:r>
            <a:r>
              <a:rPr sz="1300" spc="-30" dirty="0">
                <a:solidFill>
                  <a:srgbClr val="000000"/>
                </a:solidFill>
              </a:rPr>
              <a:t>a</a:t>
            </a:r>
            <a:r>
              <a:rPr sz="1300" spc="-10" dirty="0">
                <a:solidFill>
                  <a:srgbClr val="000000"/>
                </a:solidFill>
              </a:rPr>
              <a:t>tions</a:t>
            </a:r>
            <a:r>
              <a:rPr sz="1300" spc="50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mad</a:t>
            </a:r>
            <a:r>
              <a:rPr sz="1300" spc="-10" dirty="0">
                <a:solidFill>
                  <a:srgbClr val="000000"/>
                </a:solidFill>
              </a:rPr>
              <a:t>e</a:t>
            </a:r>
            <a:r>
              <a:rPr sz="1300" spc="10" dirty="0">
                <a:solidFill>
                  <a:srgbClr val="000000"/>
                </a:solidFill>
              </a:rPr>
              <a:t> </a:t>
            </a:r>
            <a:r>
              <a:rPr sz="1300" spc="-25" dirty="0">
                <a:solidFill>
                  <a:srgbClr val="000000"/>
                </a:solidFill>
              </a:rPr>
              <a:t>b</a:t>
            </a:r>
            <a:r>
              <a:rPr sz="1300" spc="-10" dirty="0">
                <a:solidFill>
                  <a:srgbClr val="000000"/>
                </a:solidFill>
              </a:rPr>
              <a:t>y</a:t>
            </a:r>
            <a:r>
              <a:rPr sz="1300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</a:t>
            </a:r>
            <a:r>
              <a:rPr sz="1300" spc="-15" dirty="0">
                <a:solidFill>
                  <a:srgbClr val="000000"/>
                </a:solidFill>
              </a:rPr>
              <a:t>t</a:t>
            </a:r>
            <a:r>
              <a:rPr sz="1300" spc="-10" dirty="0">
                <a:solidFill>
                  <a:srgbClr val="000000"/>
                </a:solidFill>
              </a:rPr>
              <a:t>her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mana</a:t>
            </a:r>
            <a:r>
              <a:rPr sz="1300" spc="-25" dirty="0">
                <a:solidFill>
                  <a:srgbClr val="000000"/>
                </a:solidFill>
              </a:rPr>
              <a:t>g</a:t>
            </a:r>
            <a:r>
              <a:rPr sz="1300" spc="-15" dirty="0">
                <a:solidFill>
                  <a:srgbClr val="000000"/>
                </a:solidFill>
              </a:rPr>
              <a:t>e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5" dirty="0">
                <a:solidFill>
                  <a:srgbClr val="000000"/>
                </a:solidFill>
              </a:rPr>
              <a:t>s,</a:t>
            </a:r>
            <a:endParaRPr sz="1300"/>
          </a:p>
          <a:p>
            <a:pPr marL="127000">
              <a:lnSpc>
                <a:spcPts val="1495"/>
              </a:lnSpc>
            </a:pPr>
            <a:r>
              <a:rPr sz="1300" spc="-10" dirty="0">
                <a:solidFill>
                  <a:srgbClr val="000000"/>
                </a:solidFill>
              </a:rPr>
              <a:t>su</a:t>
            </a:r>
            <a:r>
              <a:rPr sz="1300" spc="-15" dirty="0">
                <a:solidFill>
                  <a:srgbClr val="000000"/>
                </a:solidFill>
              </a:rPr>
              <a:t>p</a:t>
            </a:r>
            <a:r>
              <a:rPr sz="1300" spc="-20" dirty="0">
                <a:solidFill>
                  <a:srgbClr val="000000"/>
                </a:solidFill>
              </a:rPr>
              <a:t>e</a:t>
            </a:r>
            <a:r>
              <a:rPr sz="1300" dirty="0">
                <a:solidFill>
                  <a:srgbClr val="000000"/>
                </a:solidFill>
              </a:rPr>
              <a:t>r</a:t>
            </a:r>
            <a:r>
              <a:rPr sz="1300" spc="-15" dirty="0">
                <a:solidFill>
                  <a:srgbClr val="000000"/>
                </a:solidFill>
              </a:rPr>
              <a:t>viso</a:t>
            </a:r>
            <a:r>
              <a:rPr sz="1300" spc="-25" dirty="0">
                <a:solidFill>
                  <a:srgbClr val="000000"/>
                </a:solidFill>
              </a:rPr>
              <a:t>r</a:t>
            </a:r>
            <a:r>
              <a:rPr sz="1300" spc="-5" dirty="0">
                <a:solidFill>
                  <a:srgbClr val="000000"/>
                </a:solidFill>
              </a:rPr>
              <a:t>s,</a:t>
            </a:r>
            <a:r>
              <a:rPr sz="1300" spc="25" dirty="0">
                <a:solidFill>
                  <a:srgbClr val="000000"/>
                </a:solidFill>
              </a:rPr>
              <a:t> </a:t>
            </a:r>
            <a:r>
              <a:rPr sz="1300" spc="-15" dirty="0">
                <a:solidFill>
                  <a:srgbClr val="000000"/>
                </a:solidFill>
              </a:rPr>
              <a:t>cu</a:t>
            </a:r>
            <a:r>
              <a:rPr sz="1300" spc="-25" dirty="0">
                <a:solidFill>
                  <a:srgbClr val="000000"/>
                </a:solidFill>
              </a:rPr>
              <a:t>st</a:t>
            </a:r>
            <a:r>
              <a:rPr sz="1300" spc="-10" dirty="0">
                <a:solidFill>
                  <a:srgbClr val="000000"/>
                </a:solidFill>
              </a:rPr>
              <a:t>om</a:t>
            </a:r>
            <a:r>
              <a:rPr sz="1300" spc="-20" dirty="0">
                <a:solidFill>
                  <a:srgbClr val="000000"/>
                </a:solidFill>
              </a:rPr>
              <a:t>er</a:t>
            </a:r>
            <a:r>
              <a:rPr sz="1300" spc="-5" dirty="0">
                <a:solidFill>
                  <a:srgbClr val="000000"/>
                </a:solidFill>
              </a:rPr>
              <a:t>s,</a:t>
            </a:r>
            <a:r>
              <a:rPr sz="1300" spc="1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or</a:t>
            </a:r>
            <a:r>
              <a:rPr sz="1300" spc="5" dirty="0">
                <a:solidFill>
                  <a:srgbClr val="000000"/>
                </a:solidFill>
              </a:rPr>
              <a:t> </a:t>
            </a:r>
            <a:r>
              <a:rPr sz="1300" spc="-10" dirty="0">
                <a:solidFill>
                  <a:srgbClr val="000000"/>
                </a:solidFill>
              </a:rPr>
              <a:t>p</a:t>
            </a:r>
            <a:r>
              <a:rPr sz="1300" spc="-20" dirty="0">
                <a:solidFill>
                  <a:srgbClr val="000000"/>
                </a:solidFill>
              </a:rPr>
              <a:t>eer</a:t>
            </a:r>
            <a:r>
              <a:rPr sz="1300" spc="-10" dirty="0">
                <a:solidFill>
                  <a:srgbClr val="000000"/>
                </a:solidFill>
              </a:rPr>
              <a:t>s</a:t>
            </a:r>
            <a:endParaRPr sz="1300"/>
          </a:p>
        </p:txBody>
      </p:sp>
      <p:sp>
        <p:nvSpPr>
          <p:cNvPr id="16" name="object 16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447675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4381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39" y="1254015"/>
            <a:ext cx="7301865" cy="148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4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Conductin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succ</a:t>
            </a:r>
            <a:r>
              <a:rPr sz="2400" spc="-5" dirty="0">
                <a:latin typeface="Calibri"/>
                <a:cs typeface="Calibri"/>
              </a:rPr>
              <a:t>es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fu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discussion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Sup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6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oll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epa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5" dirty="0"/>
              <a:t>P</a:t>
            </a:r>
            <a:r>
              <a:rPr spc="-35" dirty="0"/>
              <a:t>r</a:t>
            </a:r>
            <a:r>
              <a:rPr spc="-5" dirty="0"/>
              <a:t>epari</a:t>
            </a:r>
            <a:r>
              <a:rPr spc="-10" dirty="0"/>
              <a:t>n</a:t>
            </a:r>
            <a:r>
              <a:rPr dirty="0"/>
              <a:t>g </a:t>
            </a:r>
            <a:r>
              <a:rPr spc="-45" dirty="0"/>
              <a:t>f</a:t>
            </a:r>
            <a:r>
              <a:rPr dirty="0"/>
              <a:t>or</a:t>
            </a:r>
            <a:r>
              <a:rPr spc="-1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5" dirty="0"/>
              <a:t>Discussio</a:t>
            </a:r>
            <a:r>
              <a:rPr dirty="0"/>
              <a:t>ns</a:t>
            </a:r>
          </a:p>
        </p:txBody>
      </p:sp>
      <p:sp>
        <p:nvSpPr>
          <p:cNvPr id="7" name="object 7"/>
          <p:cNvSpPr/>
          <p:nvPr/>
        </p:nvSpPr>
        <p:spPr>
          <a:xfrm>
            <a:off x="99060" y="3491484"/>
            <a:ext cx="2444496" cy="151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736" y="3605784"/>
            <a:ext cx="2383536" cy="1356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172" y="3532504"/>
            <a:ext cx="2322195" cy="1393190"/>
          </a:xfrm>
          <a:custGeom>
            <a:avLst/>
            <a:gdLst/>
            <a:ahLst/>
            <a:cxnLst/>
            <a:rect l="l" t="t" r="r" b="b"/>
            <a:pathLst>
              <a:path w="2322195" h="1393189">
                <a:moveTo>
                  <a:pt x="2182723" y="0"/>
                </a:moveTo>
                <a:lnTo>
                  <a:pt x="131721" y="203"/>
                </a:lnTo>
                <a:lnTo>
                  <a:pt x="89830" y="9042"/>
                </a:lnTo>
                <a:lnTo>
                  <a:pt x="53640" y="29445"/>
                </a:lnTo>
                <a:lnTo>
                  <a:pt x="25222" y="59339"/>
                </a:lnTo>
                <a:lnTo>
                  <a:pt x="6651" y="96655"/>
                </a:lnTo>
                <a:lnTo>
                  <a:pt x="0" y="139319"/>
                </a:lnTo>
                <a:lnTo>
                  <a:pt x="203" y="1261469"/>
                </a:lnTo>
                <a:lnTo>
                  <a:pt x="9043" y="1303364"/>
                </a:lnTo>
                <a:lnTo>
                  <a:pt x="29449" y="1339555"/>
                </a:lnTo>
                <a:lnTo>
                  <a:pt x="59345" y="1367971"/>
                </a:lnTo>
                <a:lnTo>
                  <a:pt x="96659" y="1386540"/>
                </a:lnTo>
                <a:lnTo>
                  <a:pt x="139319" y="1393190"/>
                </a:lnTo>
                <a:lnTo>
                  <a:pt x="2190322" y="1392986"/>
                </a:lnTo>
                <a:lnTo>
                  <a:pt x="2232216" y="1384147"/>
                </a:lnTo>
                <a:lnTo>
                  <a:pt x="2268407" y="1363744"/>
                </a:lnTo>
                <a:lnTo>
                  <a:pt x="2296823" y="1333850"/>
                </a:lnTo>
                <a:lnTo>
                  <a:pt x="2315392" y="1296534"/>
                </a:lnTo>
                <a:lnTo>
                  <a:pt x="2322042" y="1253871"/>
                </a:lnTo>
                <a:lnTo>
                  <a:pt x="2321839" y="131720"/>
                </a:lnTo>
                <a:lnTo>
                  <a:pt x="2313000" y="89825"/>
                </a:lnTo>
                <a:lnTo>
                  <a:pt x="2292597" y="53634"/>
                </a:lnTo>
                <a:lnTo>
                  <a:pt x="2262702" y="25218"/>
                </a:lnTo>
                <a:lnTo>
                  <a:pt x="2225387" y="6649"/>
                </a:lnTo>
                <a:lnTo>
                  <a:pt x="218272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72" y="3532504"/>
            <a:ext cx="2322195" cy="1393190"/>
          </a:xfrm>
          <a:custGeom>
            <a:avLst/>
            <a:gdLst/>
            <a:ahLst/>
            <a:cxnLst/>
            <a:rect l="l" t="t" r="r" b="b"/>
            <a:pathLst>
              <a:path w="2322195" h="1393189">
                <a:moveTo>
                  <a:pt x="0" y="139319"/>
                </a:moveTo>
                <a:lnTo>
                  <a:pt x="6651" y="96655"/>
                </a:lnTo>
                <a:lnTo>
                  <a:pt x="25222" y="59339"/>
                </a:lnTo>
                <a:lnTo>
                  <a:pt x="53640" y="29445"/>
                </a:lnTo>
                <a:lnTo>
                  <a:pt x="89830" y="9042"/>
                </a:lnTo>
                <a:lnTo>
                  <a:pt x="131721" y="203"/>
                </a:lnTo>
                <a:lnTo>
                  <a:pt x="2182723" y="0"/>
                </a:lnTo>
                <a:lnTo>
                  <a:pt x="2197411" y="764"/>
                </a:lnTo>
                <a:lnTo>
                  <a:pt x="2238522" y="11617"/>
                </a:lnTo>
                <a:lnTo>
                  <a:pt x="2273594" y="33698"/>
                </a:lnTo>
                <a:lnTo>
                  <a:pt x="2300555" y="64936"/>
                </a:lnTo>
                <a:lnTo>
                  <a:pt x="2317333" y="103259"/>
                </a:lnTo>
                <a:lnTo>
                  <a:pt x="2322042" y="1253871"/>
                </a:lnTo>
                <a:lnTo>
                  <a:pt x="2321278" y="1268558"/>
                </a:lnTo>
                <a:lnTo>
                  <a:pt x="2310425" y="1309669"/>
                </a:lnTo>
                <a:lnTo>
                  <a:pt x="2288343" y="1344741"/>
                </a:lnTo>
                <a:lnTo>
                  <a:pt x="2257105" y="1371702"/>
                </a:lnTo>
                <a:lnTo>
                  <a:pt x="2218783" y="1388481"/>
                </a:lnTo>
                <a:lnTo>
                  <a:pt x="139319" y="1393190"/>
                </a:lnTo>
                <a:lnTo>
                  <a:pt x="124633" y="1392425"/>
                </a:lnTo>
                <a:lnTo>
                  <a:pt x="83525" y="1381572"/>
                </a:lnTo>
                <a:lnTo>
                  <a:pt x="48453" y="1359491"/>
                </a:lnTo>
                <a:lnTo>
                  <a:pt x="21490" y="1328253"/>
                </a:lnTo>
                <a:lnTo>
                  <a:pt x="4709" y="1289930"/>
                </a:lnTo>
                <a:lnTo>
                  <a:pt x="0" y="1393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3585" y="3816096"/>
            <a:ext cx="1755775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5"/>
              </a:lnSpc>
            </a:pP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ther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100">
              <a:latin typeface="Calibri"/>
              <a:cs typeface="Calibri"/>
            </a:endParaRPr>
          </a:p>
          <a:p>
            <a:pPr marL="1270" algn="ctr">
              <a:lnSpc>
                <a:spcPts val="3565"/>
              </a:lnSpc>
            </a:pP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1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1572" y="3918203"/>
            <a:ext cx="577595" cy="66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4370" y="3941190"/>
            <a:ext cx="492759" cy="575945"/>
          </a:xfrm>
          <a:custGeom>
            <a:avLst/>
            <a:gdLst/>
            <a:ahLst/>
            <a:cxnLst/>
            <a:rect l="l" t="t" r="r" b="b"/>
            <a:pathLst>
              <a:path w="492760" h="575945">
                <a:moveTo>
                  <a:pt x="246126" y="0"/>
                </a:moveTo>
                <a:lnTo>
                  <a:pt x="246126" y="115188"/>
                </a:lnTo>
                <a:lnTo>
                  <a:pt x="0" y="115188"/>
                </a:lnTo>
                <a:lnTo>
                  <a:pt x="0" y="460628"/>
                </a:lnTo>
                <a:lnTo>
                  <a:pt x="246126" y="460628"/>
                </a:lnTo>
                <a:lnTo>
                  <a:pt x="246126" y="575817"/>
                </a:lnTo>
                <a:lnTo>
                  <a:pt x="492252" y="287908"/>
                </a:lnTo>
                <a:lnTo>
                  <a:pt x="246126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9752" y="3491484"/>
            <a:ext cx="2444496" cy="1516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1088" y="3605784"/>
            <a:ext cx="2490216" cy="1356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0965" y="3532504"/>
            <a:ext cx="2322195" cy="1393190"/>
          </a:xfrm>
          <a:custGeom>
            <a:avLst/>
            <a:gdLst/>
            <a:ahLst/>
            <a:cxnLst/>
            <a:rect l="l" t="t" r="r" b="b"/>
            <a:pathLst>
              <a:path w="2322195" h="1393189">
                <a:moveTo>
                  <a:pt x="2182749" y="0"/>
                </a:moveTo>
                <a:lnTo>
                  <a:pt x="131720" y="203"/>
                </a:lnTo>
                <a:lnTo>
                  <a:pt x="89825" y="9042"/>
                </a:lnTo>
                <a:lnTo>
                  <a:pt x="53634" y="29445"/>
                </a:lnTo>
                <a:lnTo>
                  <a:pt x="25218" y="59339"/>
                </a:lnTo>
                <a:lnTo>
                  <a:pt x="6649" y="96655"/>
                </a:lnTo>
                <a:lnTo>
                  <a:pt x="0" y="139319"/>
                </a:lnTo>
                <a:lnTo>
                  <a:pt x="203" y="1261469"/>
                </a:lnTo>
                <a:lnTo>
                  <a:pt x="9042" y="1303364"/>
                </a:lnTo>
                <a:lnTo>
                  <a:pt x="29445" y="1339555"/>
                </a:lnTo>
                <a:lnTo>
                  <a:pt x="59339" y="1367971"/>
                </a:lnTo>
                <a:lnTo>
                  <a:pt x="96655" y="1386540"/>
                </a:lnTo>
                <a:lnTo>
                  <a:pt x="139319" y="1393190"/>
                </a:lnTo>
                <a:lnTo>
                  <a:pt x="2190347" y="1392986"/>
                </a:lnTo>
                <a:lnTo>
                  <a:pt x="2232242" y="1384147"/>
                </a:lnTo>
                <a:lnTo>
                  <a:pt x="2268433" y="1363744"/>
                </a:lnTo>
                <a:lnTo>
                  <a:pt x="2296849" y="1333850"/>
                </a:lnTo>
                <a:lnTo>
                  <a:pt x="2315418" y="1296534"/>
                </a:lnTo>
                <a:lnTo>
                  <a:pt x="2322068" y="1253871"/>
                </a:lnTo>
                <a:lnTo>
                  <a:pt x="2321864" y="131720"/>
                </a:lnTo>
                <a:lnTo>
                  <a:pt x="2313025" y="89825"/>
                </a:lnTo>
                <a:lnTo>
                  <a:pt x="2292622" y="53634"/>
                </a:lnTo>
                <a:lnTo>
                  <a:pt x="2262728" y="25218"/>
                </a:lnTo>
                <a:lnTo>
                  <a:pt x="2225412" y="6649"/>
                </a:lnTo>
                <a:lnTo>
                  <a:pt x="218274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10965" y="3532504"/>
            <a:ext cx="2322195" cy="1393190"/>
          </a:xfrm>
          <a:custGeom>
            <a:avLst/>
            <a:gdLst/>
            <a:ahLst/>
            <a:cxnLst/>
            <a:rect l="l" t="t" r="r" b="b"/>
            <a:pathLst>
              <a:path w="2322195" h="1393189">
                <a:moveTo>
                  <a:pt x="0" y="139319"/>
                </a:moveTo>
                <a:lnTo>
                  <a:pt x="6649" y="96655"/>
                </a:lnTo>
                <a:lnTo>
                  <a:pt x="25218" y="59339"/>
                </a:lnTo>
                <a:lnTo>
                  <a:pt x="53634" y="29445"/>
                </a:lnTo>
                <a:lnTo>
                  <a:pt x="89825" y="9042"/>
                </a:lnTo>
                <a:lnTo>
                  <a:pt x="131720" y="203"/>
                </a:lnTo>
                <a:lnTo>
                  <a:pt x="2182749" y="0"/>
                </a:lnTo>
                <a:lnTo>
                  <a:pt x="2197436" y="764"/>
                </a:lnTo>
                <a:lnTo>
                  <a:pt x="2238547" y="11617"/>
                </a:lnTo>
                <a:lnTo>
                  <a:pt x="2273619" y="33698"/>
                </a:lnTo>
                <a:lnTo>
                  <a:pt x="2300580" y="64936"/>
                </a:lnTo>
                <a:lnTo>
                  <a:pt x="2317359" y="103259"/>
                </a:lnTo>
                <a:lnTo>
                  <a:pt x="2322068" y="1253871"/>
                </a:lnTo>
                <a:lnTo>
                  <a:pt x="2321303" y="1268558"/>
                </a:lnTo>
                <a:lnTo>
                  <a:pt x="2310450" y="1309669"/>
                </a:lnTo>
                <a:lnTo>
                  <a:pt x="2288369" y="1344741"/>
                </a:lnTo>
                <a:lnTo>
                  <a:pt x="2257131" y="1371702"/>
                </a:lnTo>
                <a:lnTo>
                  <a:pt x="2218808" y="1388481"/>
                </a:lnTo>
                <a:lnTo>
                  <a:pt x="139319" y="1393190"/>
                </a:lnTo>
                <a:lnTo>
                  <a:pt x="124631" y="1392425"/>
                </a:lnTo>
                <a:lnTo>
                  <a:pt x="83520" y="1381572"/>
                </a:lnTo>
                <a:lnTo>
                  <a:pt x="48448" y="1359491"/>
                </a:lnTo>
                <a:lnTo>
                  <a:pt x="21487" y="1328253"/>
                </a:lnTo>
                <a:lnTo>
                  <a:pt x="4708" y="1289930"/>
                </a:lnTo>
                <a:lnTo>
                  <a:pt x="0" y="1393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41852" y="3816096"/>
            <a:ext cx="1860550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5"/>
              </a:lnSpc>
            </a:pPr>
            <a:r>
              <a:rPr sz="3100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31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100">
              <a:latin typeface="Calibri"/>
              <a:cs typeface="Calibri"/>
            </a:endParaRPr>
          </a:p>
          <a:p>
            <a:pPr marL="635" algn="ctr">
              <a:lnSpc>
                <a:spcPts val="3565"/>
              </a:lnSpc>
            </a:pP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wr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22264" y="3918203"/>
            <a:ext cx="577596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5190" y="3941190"/>
            <a:ext cx="492759" cy="575945"/>
          </a:xfrm>
          <a:custGeom>
            <a:avLst/>
            <a:gdLst/>
            <a:ahLst/>
            <a:cxnLst/>
            <a:rect l="l" t="t" r="r" b="b"/>
            <a:pathLst>
              <a:path w="492760" h="575945">
                <a:moveTo>
                  <a:pt x="246125" y="0"/>
                </a:moveTo>
                <a:lnTo>
                  <a:pt x="246125" y="115188"/>
                </a:lnTo>
                <a:lnTo>
                  <a:pt x="0" y="115188"/>
                </a:lnTo>
                <a:lnTo>
                  <a:pt x="0" y="460628"/>
                </a:lnTo>
                <a:lnTo>
                  <a:pt x="246125" y="460628"/>
                </a:lnTo>
                <a:lnTo>
                  <a:pt x="246125" y="575817"/>
                </a:lnTo>
                <a:lnTo>
                  <a:pt x="492251" y="287908"/>
                </a:lnTo>
                <a:lnTo>
                  <a:pt x="24612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0443" y="3491484"/>
            <a:ext cx="2444496" cy="1516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1488" y="3605784"/>
            <a:ext cx="2572511" cy="1356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1784" y="3532504"/>
            <a:ext cx="2322195" cy="1393190"/>
          </a:xfrm>
          <a:custGeom>
            <a:avLst/>
            <a:gdLst/>
            <a:ahLst/>
            <a:cxnLst/>
            <a:rect l="l" t="t" r="r" b="b"/>
            <a:pathLst>
              <a:path w="2322195" h="1393189">
                <a:moveTo>
                  <a:pt x="2182749" y="0"/>
                </a:moveTo>
                <a:lnTo>
                  <a:pt x="131720" y="203"/>
                </a:lnTo>
                <a:lnTo>
                  <a:pt x="89825" y="9042"/>
                </a:lnTo>
                <a:lnTo>
                  <a:pt x="53634" y="29445"/>
                </a:lnTo>
                <a:lnTo>
                  <a:pt x="25218" y="59339"/>
                </a:lnTo>
                <a:lnTo>
                  <a:pt x="6649" y="96655"/>
                </a:lnTo>
                <a:lnTo>
                  <a:pt x="0" y="139319"/>
                </a:lnTo>
                <a:lnTo>
                  <a:pt x="203" y="1261469"/>
                </a:lnTo>
                <a:lnTo>
                  <a:pt x="9042" y="1303364"/>
                </a:lnTo>
                <a:lnTo>
                  <a:pt x="29445" y="1339555"/>
                </a:lnTo>
                <a:lnTo>
                  <a:pt x="59339" y="1367971"/>
                </a:lnTo>
                <a:lnTo>
                  <a:pt x="96655" y="1386540"/>
                </a:lnTo>
                <a:lnTo>
                  <a:pt x="139319" y="1393190"/>
                </a:lnTo>
                <a:lnTo>
                  <a:pt x="2190347" y="1392986"/>
                </a:lnTo>
                <a:lnTo>
                  <a:pt x="2232242" y="1384147"/>
                </a:lnTo>
                <a:lnTo>
                  <a:pt x="2268433" y="1363744"/>
                </a:lnTo>
                <a:lnTo>
                  <a:pt x="2296849" y="1333850"/>
                </a:lnTo>
                <a:lnTo>
                  <a:pt x="2315418" y="1296534"/>
                </a:lnTo>
                <a:lnTo>
                  <a:pt x="2322068" y="1253871"/>
                </a:lnTo>
                <a:lnTo>
                  <a:pt x="2321864" y="131720"/>
                </a:lnTo>
                <a:lnTo>
                  <a:pt x="2313025" y="89825"/>
                </a:lnTo>
                <a:lnTo>
                  <a:pt x="2292622" y="53634"/>
                </a:lnTo>
                <a:lnTo>
                  <a:pt x="2262728" y="25218"/>
                </a:lnTo>
                <a:lnTo>
                  <a:pt x="2225412" y="6649"/>
                </a:lnTo>
                <a:lnTo>
                  <a:pt x="218274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1784" y="3532504"/>
            <a:ext cx="2322195" cy="1393190"/>
          </a:xfrm>
          <a:custGeom>
            <a:avLst/>
            <a:gdLst/>
            <a:ahLst/>
            <a:cxnLst/>
            <a:rect l="l" t="t" r="r" b="b"/>
            <a:pathLst>
              <a:path w="2322195" h="1393189">
                <a:moveTo>
                  <a:pt x="0" y="139319"/>
                </a:moveTo>
                <a:lnTo>
                  <a:pt x="6649" y="96655"/>
                </a:lnTo>
                <a:lnTo>
                  <a:pt x="25218" y="59339"/>
                </a:lnTo>
                <a:lnTo>
                  <a:pt x="53634" y="29445"/>
                </a:lnTo>
                <a:lnTo>
                  <a:pt x="89825" y="9042"/>
                </a:lnTo>
                <a:lnTo>
                  <a:pt x="131720" y="203"/>
                </a:lnTo>
                <a:lnTo>
                  <a:pt x="2182749" y="0"/>
                </a:lnTo>
                <a:lnTo>
                  <a:pt x="2197436" y="764"/>
                </a:lnTo>
                <a:lnTo>
                  <a:pt x="2238547" y="11617"/>
                </a:lnTo>
                <a:lnTo>
                  <a:pt x="2273619" y="33698"/>
                </a:lnTo>
                <a:lnTo>
                  <a:pt x="2300580" y="64936"/>
                </a:lnTo>
                <a:lnTo>
                  <a:pt x="2317359" y="103259"/>
                </a:lnTo>
                <a:lnTo>
                  <a:pt x="2322068" y="1253871"/>
                </a:lnTo>
                <a:lnTo>
                  <a:pt x="2321303" y="1268558"/>
                </a:lnTo>
                <a:lnTo>
                  <a:pt x="2310450" y="1309669"/>
                </a:lnTo>
                <a:lnTo>
                  <a:pt x="2288369" y="1344741"/>
                </a:lnTo>
                <a:lnTo>
                  <a:pt x="2257131" y="1371702"/>
                </a:lnTo>
                <a:lnTo>
                  <a:pt x="2218808" y="1388481"/>
                </a:lnTo>
                <a:lnTo>
                  <a:pt x="139319" y="1393190"/>
                </a:lnTo>
                <a:lnTo>
                  <a:pt x="124631" y="1392425"/>
                </a:lnTo>
                <a:lnTo>
                  <a:pt x="83520" y="1381572"/>
                </a:lnTo>
                <a:lnTo>
                  <a:pt x="48448" y="1359491"/>
                </a:lnTo>
                <a:lnTo>
                  <a:pt x="21487" y="1328253"/>
                </a:lnTo>
                <a:lnTo>
                  <a:pt x="4708" y="1289930"/>
                </a:lnTo>
                <a:lnTo>
                  <a:pt x="0" y="1393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41363" y="3816096"/>
            <a:ext cx="1964689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3565"/>
              </a:lnSpc>
            </a:pP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edule</a:t>
            </a:r>
            <a:endParaRPr sz="3100">
              <a:latin typeface="Calibri"/>
              <a:cs typeface="Calibri"/>
            </a:endParaRPr>
          </a:p>
          <a:p>
            <a:pPr algn="ctr">
              <a:lnSpc>
                <a:spcPts val="3565"/>
              </a:lnSpc>
            </a:pP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11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572" y="966216"/>
            <a:ext cx="8345424" cy="2100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870" y="1345691"/>
            <a:ext cx="7303134" cy="379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8784">
              <a:lnSpc>
                <a:spcPct val="91600"/>
              </a:lnSpc>
              <a:tabLst>
                <a:tab pos="356679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all the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necess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ool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close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hand b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wri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ormance di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cus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ion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nar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e.	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 inc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ude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Times New Roman"/>
              <a:cs typeface="Times New Roman"/>
            </a:endParaRPr>
          </a:p>
          <a:p>
            <a:pPr marL="281940" indent="-228600">
              <a:lnSpc>
                <a:spcPct val="100000"/>
              </a:lnSpc>
              <a:buFont typeface="Calibri"/>
              <a:buChar char="•"/>
              <a:tabLst>
                <a:tab pos="28257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e's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plan</a:t>
            </a:r>
            <a:endParaRPr sz="2400">
              <a:latin typeface="Calibri"/>
              <a:cs typeface="Calibri"/>
            </a:endParaRPr>
          </a:p>
          <a:p>
            <a:pPr marL="281940" indent="-228600">
              <a:lnSpc>
                <a:spcPct val="100000"/>
              </a:lnSpc>
              <a:spcBef>
                <a:spcPts val="345"/>
              </a:spcBef>
              <a:buFont typeface="Calibri"/>
              <a:buChar char="•"/>
              <a:tabLst>
                <a:tab pos="282575" algn="l"/>
              </a:tabLst>
            </a:pP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ious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  <a:p>
            <a:pPr marL="281940" indent="-228600">
              <a:lnSpc>
                <a:spcPct val="100000"/>
              </a:lnSpc>
              <a:spcBef>
                <a:spcPts val="340"/>
              </a:spcBef>
              <a:buFont typeface="Calibri"/>
              <a:buChar char="•"/>
              <a:tabLst>
                <a:tab pos="282575" algn="l"/>
              </a:tabLst>
            </a:pPr>
            <a:r>
              <a:rPr sz="2400" spc="-5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cume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281940" marR="5080" indent="-228600">
              <a:lnSpc>
                <a:spcPts val="2630"/>
              </a:lnSpc>
              <a:spcBef>
                <a:spcPts val="640"/>
              </a:spcBef>
              <a:buFont typeface="Calibri"/>
              <a:buChar char="•"/>
              <a:tabLst>
                <a:tab pos="282575" algn="l"/>
              </a:tabLst>
            </a:pPr>
            <a:r>
              <a:rPr sz="2400" spc="-10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35" dirty="0">
                <a:latin typeface="Calibri"/>
                <a:cs typeface="Calibri"/>
              </a:rPr>
              <a:t>tt</a:t>
            </a:r>
            <a:r>
              <a:rPr sz="2400" spc="-15" dirty="0">
                <a:latin typeface="Calibri"/>
                <a:cs typeface="Calibri"/>
              </a:rPr>
              <a:t>en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20" dirty="0">
                <a:latin typeface="Calibri"/>
                <a:cs typeface="Calibri"/>
              </a:rPr>
              <a:t> 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r>
              <a:rPr sz="2400" spc="-15" dirty="0">
                <a:latin typeface="Calibri"/>
                <a:cs typeface="Calibri"/>
              </a:rPr>
              <a:t> 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 </a:t>
            </a:r>
            <a:r>
              <a:rPr sz="2400" spc="-15" dirty="0">
                <a:latin typeface="Calibri"/>
                <a:cs typeface="Calibri"/>
              </a:rPr>
              <a:t>other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5" dirty="0"/>
              <a:t>G</a:t>
            </a:r>
            <a:r>
              <a:rPr spc="-30" dirty="0"/>
              <a:t>a</a:t>
            </a:r>
            <a:r>
              <a:rPr dirty="0"/>
              <a:t>t</a:t>
            </a:r>
            <a:r>
              <a:rPr spc="-15" dirty="0"/>
              <a:t>h</a:t>
            </a:r>
            <a:r>
              <a:rPr spc="-5" dirty="0"/>
              <a:t>e</a:t>
            </a:r>
            <a:r>
              <a:rPr dirty="0"/>
              <a:t>r</a:t>
            </a:r>
            <a:r>
              <a:rPr spc="1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M</a:t>
            </a:r>
            <a:r>
              <a:rPr spc="-25" dirty="0"/>
              <a:t>a</a:t>
            </a:r>
            <a:r>
              <a:rPr spc="-30" dirty="0"/>
              <a:t>t</a:t>
            </a:r>
            <a:r>
              <a:rPr spc="-5" dirty="0"/>
              <a:t>erial</a:t>
            </a:r>
          </a:p>
        </p:txBody>
      </p:sp>
      <p:sp>
        <p:nvSpPr>
          <p:cNvPr id="8" name="object 8"/>
          <p:cNvSpPr/>
          <p:nvPr/>
        </p:nvSpPr>
        <p:spPr>
          <a:xfrm>
            <a:off x="554736" y="5292852"/>
            <a:ext cx="2206752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5312664"/>
            <a:ext cx="1591056" cy="909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572" y="5334000"/>
            <a:ext cx="2083435" cy="781685"/>
          </a:xfrm>
          <a:custGeom>
            <a:avLst/>
            <a:gdLst/>
            <a:ahLst/>
            <a:cxnLst/>
            <a:rect l="l" t="t" r="r" b="b"/>
            <a:pathLst>
              <a:path w="2083435" h="781685">
                <a:moveTo>
                  <a:pt x="2005088" y="0"/>
                </a:moveTo>
                <a:lnTo>
                  <a:pt x="67905" y="667"/>
                </a:lnTo>
                <a:lnTo>
                  <a:pt x="29578" y="16939"/>
                </a:lnTo>
                <a:lnTo>
                  <a:pt x="5221" y="50011"/>
                </a:lnTo>
                <a:lnTo>
                  <a:pt x="0" y="78105"/>
                </a:lnTo>
                <a:lnTo>
                  <a:pt x="672" y="713750"/>
                </a:lnTo>
                <a:lnTo>
                  <a:pt x="16941" y="752056"/>
                </a:lnTo>
                <a:lnTo>
                  <a:pt x="50019" y="776402"/>
                </a:lnTo>
                <a:lnTo>
                  <a:pt x="78155" y="781621"/>
                </a:lnTo>
                <a:lnTo>
                  <a:pt x="2015445" y="780941"/>
                </a:lnTo>
                <a:lnTo>
                  <a:pt x="2053748" y="764654"/>
                </a:lnTo>
                <a:lnTo>
                  <a:pt x="2078099" y="731578"/>
                </a:lnTo>
                <a:lnTo>
                  <a:pt x="2083320" y="703453"/>
                </a:lnTo>
                <a:lnTo>
                  <a:pt x="2082646" y="67823"/>
                </a:lnTo>
                <a:lnTo>
                  <a:pt x="2066350" y="29569"/>
                </a:lnTo>
                <a:lnTo>
                  <a:pt x="2033238" y="5223"/>
                </a:lnTo>
                <a:lnTo>
                  <a:pt x="20050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572" y="5334000"/>
            <a:ext cx="2083435" cy="781685"/>
          </a:xfrm>
          <a:custGeom>
            <a:avLst/>
            <a:gdLst/>
            <a:ahLst/>
            <a:cxnLst/>
            <a:rect l="l" t="t" r="r" b="b"/>
            <a:pathLst>
              <a:path w="2083435" h="781685">
                <a:moveTo>
                  <a:pt x="0" y="78105"/>
                </a:moveTo>
                <a:lnTo>
                  <a:pt x="11381" y="37531"/>
                </a:lnTo>
                <a:lnTo>
                  <a:pt x="41128" y="9320"/>
                </a:lnTo>
                <a:lnTo>
                  <a:pt x="2005088" y="0"/>
                </a:lnTo>
                <a:lnTo>
                  <a:pt x="2019608" y="1346"/>
                </a:lnTo>
                <a:lnTo>
                  <a:pt x="2056854" y="19580"/>
                </a:lnTo>
                <a:lnTo>
                  <a:pt x="2079490" y="53936"/>
                </a:lnTo>
                <a:lnTo>
                  <a:pt x="2083320" y="703453"/>
                </a:lnTo>
                <a:lnTo>
                  <a:pt x="2081974" y="717960"/>
                </a:lnTo>
                <a:lnTo>
                  <a:pt x="2063742" y="755169"/>
                </a:lnTo>
                <a:lnTo>
                  <a:pt x="2029355" y="777784"/>
                </a:lnTo>
                <a:lnTo>
                  <a:pt x="78155" y="781621"/>
                </a:lnTo>
                <a:lnTo>
                  <a:pt x="63641" y="780276"/>
                </a:lnTo>
                <a:lnTo>
                  <a:pt x="26424" y="762048"/>
                </a:lnTo>
                <a:lnTo>
                  <a:pt x="3821" y="727663"/>
                </a:lnTo>
                <a:lnTo>
                  <a:pt x="0" y="7810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6350" y="5453811"/>
            <a:ext cx="116395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 marR="5080" indent="-128905">
              <a:lnSpc>
                <a:spcPts val="221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5120" y="5443728"/>
            <a:ext cx="527304" cy="601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8173" y="5466460"/>
            <a:ext cx="441959" cy="516890"/>
          </a:xfrm>
          <a:custGeom>
            <a:avLst/>
            <a:gdLst/>
            <a:ahLst/>
            <a:cxnLst/>
            <a:rect l="l" t="t" r="r" b="b"/>
            <a:pathLst>
              <a:path w="441960" h="516889">
                <a:moveTo>
                  <a:pt x="220852" y="0"/>
                </a:moveTo>
                <a:lnTo>
                  <a:pt x="220852" y="103377"/>
                </a:lnTo>
                <a:lnTo>
                  <a:pt x="0" y="103377"/>
                </a:lnTo>
                <a:lnTo>
                  <a:pt x="0" y="413346"/>
                </a:lnTo>
                <a:lnTo>
                  <a:pt x="220852" y="413346"/>
                </a:lnTo>
                <a:lnTo>
                  <a:pt x="220852" y="516674"/>
                </a:lnTo>
                <a:lnTo>
                  <a:pt x="441705" y="258343"/>
                </a:lnTo>
                <a:lnTo>
                  <a:pt x="220852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1671" y="5292852"/>
            <a:ext cx="2206752" cy="903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9520" y="5529071"/>
            <a:ext cx="1627631" cy="463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3266" y="5334000"/>
            <a:ext cx="2083435" cy="781685"/>
          </a:xfrm>
          <a:custGeom>
            <a:avLst/>
            <a:gdLst/>
            <a:ahLst/>
            <a:cxnLst/>
            <a:rect l="l" t="t" r="r" b="b"/>
            <a:pathLst>
              <a:path w="2083435" h="781685">
                <a:moveTo>
                  <a:pt x="2005076" y="0"/>
                </a:moveTo>
                <a:lnTo>
                  <a:pt x="67890" y="662"/>
                </a:lnTo>
                <a:lnTo>
                  <a:pt x="29560" y="16925"/>
                </a:lnTo>
                <a:lnTo>
                  <a:pt x="5216" y="50002"/>
                </a:lnTo>
                <a:lnTo>
                  <a:pt x="0" y="78105"/>
                </a:lnTo>
                <a:lnTo>
                  <a:pt x="666" y="713712"/>
                </a:lnTo>
                <a:lnTo>
                  <a:pt x="16903" y="752039"/>
                </a:lnTo>
                <a:lnTo>
                  <a:pt x="49961" y="776399"/>
                </a:lnTo>
                <a:lnTo>
                  <a:pt x="78105" y="781621"/>
                </a:lnTo>
                <a:lnTo>
                  <a:pt x="2015432" y="780941"/>
                </a:lnTo>
                <a:lnTo>
                  <a:pt x="2053736" y="764654"/>
                </a:lnTo>
                <a:lnTo>
                  <a:pt x="2078087" y="731578"/>
                </a:lnTo>
                <a:lnTo>
                  <a:pt x="2083308" y="703453"/>
                </a:lnTo>
                <a:lnTo>
                  <a:pt x="2082633" y="67823"/>
                </a:lnTo>
                <a:lnTo>
                  <a:pt x="2066337" y="29569"/>
                </a:lnTo>
                <a:lnTo>
                  <a:pt x="2033226" y="5223"/>
                </a:lnTo>
                <a:lnTo>
                  <a:pt x="200507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3266" y="5334000"/>
            <a:ext cx="2083435" cy="781685"/>
          </a:xfrm>
          <a:custGeom>
            <a:avLst/>
            <a:gdLst/>
            <a:ahLst/>
            <a:cxnLst/>
            <a:rect l="l" t="t" r="r" b="b"/>
            <a:pathLst>
              <a:path w="2083435" h="781685">
                <a:moveTo>
                  <a:pt x="0" y="78105"/>
                </a:moveTo>
                <a:lnTo>
                  <a:pt x="11371" y="37520"/>
                </a:lnTo>
                <a:lnTo>
                  <a:pt x="41107" y="9307"/>
                </a:lnTo>
                <a:lnTo>
                  <a:pt x="2005076" y="0"/>
                </a:lnTo>
                <a:lnTo>
                  <a:pt x="2019595" y="1346"/>
                </a:lnTo>
                <a:lnTo>
                  <a:pt x="2056842" y="19580"/>
                </a:lnTo>
                <a:lnTo>
                  <a:pt x="2079478" y="53936"/>
                </a:lnTo>
                <a:lnTo>
                  <a:pt x="2083308" y="703453"/>
                </a:lnTo>
                <a:lnTo>
                  <a:pt x="2081962" y="717960"/>
                </a:lnTo>
                <a:lnTo>
                  <a:pt x="2063729" y="755169"/>
                </a:lnTo>
                <a:lnTo>
                  <a:pt x="2029343" y="777784"/>
                </a:lnTo>
                <a:lnTo>
                  <a:pt x="78105" y="781621"/>
                </a:lnTo>
                <a:lnTo>
                  <a:pt x="63584" y="780275"/>
                </a:lnTo>
                <a:lnTo>
                  <a:pt x="26377" y="762037"/>
                </a:lnTo>
                <a:lnTo>
                  <a:pt x="3804" y="727632"/>
                </a:lnTo>
                <a:lnTo>
                  <a:pt x="0" y="78105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18965" y="5629833"/>
            <a:ext cx="1311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82055" y="5443728"/>
            <a:ext cx="527303" cy="601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4854" y="5466460"/>
            <a:ext cx="441959" cy="516890"/>
          </a:xfrm>
          <a:custGeom>
            <a:avLst/>
            <a:gdLst/>
            <a:ahLst/>
            <a:cxnLst/>
            <a:rect l="l" t="t" r="r" b="b"/>
            <a:pathLst>
              <a:path w="441960" h="516889">
                <a:moveTo>
                  <a:pt x="220853" y="0"/>
                </a:moveTo>
                <a:lnTo>
                  <a:pt x="220853" y="103377"/>
                </a:lnTo>
                <a:lnTo>
                  <a:pt x="0" y="103377"/>
                </a:lnTo>
                <a:lnTo>
                  <a:pt x="0" y="413346"/>
                </a:lnTo>
                <a:lnTo>
                  <a:pt x="220853" y="413346"/>
                </a:lnTo>
                <a:lnTo>
                  <a:pt x="220853" y="516674"/>
                </a:lnTo>
                <a:lnTo>
                  <a:pt x="441706" y="258343"/>
                </a:lnTo>
                <a:lnTo>
                  <a:pt x="220853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8608" y="5292852"/>
            <a:ext cx="2206751" cy="9037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7959" y="5529071"/>
            <a:ext cx="1946148" cy="463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9821" y="5334000"/>
            <a:ext cx="2083435" cy="781685"/>
          </a:xfrm>
          <a:custGeom>
            <a:avLst/>
            <a:gdLst/>
            <a:ahLst/>
            <a:cxnLst/>
            <a:rect l="l" t="t" r="r" b="b"/>
            <a:pathLst>
              <a:path w="2083434" h="781685">
                <a:moveTo>
                  <a:pt x="2005202" y="0"/>
                </a:moveTo>
                <a:lnTo>
                  <a:pt x="67921" y="674"/>
                </a:lnTo>
                <a:lnTo>
                  <a:pt x="29593" y="16960"/>
                </a:lnTo>
                <a:lnTo>
                  <a:pt x="5224" y="50023"/>
                </a:lnTo>
                <a:lnTo>
                  <a:pt x="0" y="78105"/>
                </a:lnTo>
                <a:lnTo>
                  <a:pt x="680" y="713805"/>
                </a:lnTo>
                <a:lnTo>
                  <a:pt x="16988" y="752083"/>
                </a:lnTo>
                <a:lnTo>
                  <a:pt x="50092" y="776407"/>
                </a:lnTo>
                <a:lnTo>
                  <a:pt x="78231" y="781621"/>
                </a:lnTo>
                <a:lnTo>
                  <a:pt x="2015464" y="780954"/>
                </a:lnTo>
                <a:lnTo>
                  <a:pt x="2053769" y="764689"/>
                </a:lnTo>
                <a:lnTo>
                  <a:pt x="2078096" y="731600"/>
                </a:lnTo>
                <a:lnTo>
                  <a:pt x="2083307" y="703453"/>
                </a:lnTo>
                <a:lnTo>
                  <a:pt x="2082648" y="67916"/>
                </a:lnTo>
                <a:lnTo>
                  <a:pt x="2066421" y="29613"/>
                </a:lnTo>
                <a:lnTo>
                  <a:pt x="2033357" y="5231"/>
                </a:lnTo>
                <a:lnTo>
                  <a:pt x="200520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9821" y="5334000"/>
            <a:ext cx="2083435" cy="781685"/>
          </a:xfrm>
          <a:custGeom>
            <a:avLst/>
            <a:gdLst/>
            <a:ahLst/>
            <a:cxnLst/>
            <a:rect l="l" t="t" r="r" b="b"/>
            <a:pathLst>
              <a:path w="2083434" h="781685">
                <a:moveTo>
                  <a:pt x="0" y="78105"/>
                </a:moveTo>
                <a:lnTo>
                  <a:pt x="11388" y="37548"/>
                </a:lnTo>
                <a:lnTo>
                  <a:pt x="41145" y="9339"/>
                </a:lnTo>
                <a:lnTo>
                  <a:pt x="2005202" y="0"/>
                </a:lnTo>
                <a:lnTo>
                  <a:pt x="2019729" y="1349"/>
                </a:lnTo>
                <a:lnTo>
                  <a:pt x="2056946" y="19610"/>
                </a:lnTo>
                <a:lnTo>
                  <a:pt x="2079515" y="54013"/>
                </a:lnTo>
                <a:lnTo>
                  <a:pt x="2083307" y="703453"/>
                </a:lnTo>
                <a:lnTo>
                  <a:pt x="2081964" y="717972"/>
                </a:lnTo>
                <a:lnTo>
                  <a:pt x="2063755" y="755202"/>
                </a:lnTo>
                <a:lnTo>
                  <a:pt x="2029381" y="777809"/>
                </a:lnTo>
                <a:lnTo>
                  <a:pt x="78231" y="781621"/>
                </a:lnTo>
                <a:lnTo>
                  <a:pt x="63718" y="780277"/>
                </a:lnTo>
                <a:lnTo>
                  <a:pt x="26482" y="762066"/>
                </a:lnTo>
                <a:lnTo>
                  <a:pt x="3842" y="727708"/>
                </a:lnTo>
                <a:lnTo>
                  <a:pt x="0" y="7810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77659" y="5629833"/>
            <a:ext cx="16300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Schedule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me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vi</a:t>
            </a:r>
            <a:r>
              <a:rPr spc="-10" dirty="0"/>
              <a:t>e</a:t>
            </a:r>
            <a:r>
              <a:rPr dirty="0"/>
              <a:t>w</a:t>
            </a:r>
            <a:r>
              <a:rPr spc="-2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M</a:t>
            </a:r>
            <a:r>
              <a:rPr spc="-25" dirty="0"/>
              <a:t>a</a:t>
            </a:r>
            <a:r>
              <a:rPr spc="-30" dirty="0"/>
              <a:t>t</a:t>
            </a:r>
            <a:r>
              <a:rPr spc="-5" dirty="0"/>
              <a:t>erial</a:t>
            </a:r>
          </a:p>
        </p:txBody>
      </p:sp>
      <p:sp>
        <p:nvSpPr>
          <p:cNvPr id="6" name="object 6"/>
          <p:cNvSpPr/>
          <p:nvPr/>
        </p:nvSpPr>
        <p:spPr>
          <a:xfrm>
            <a:off x="554736" y="5445252"/>
            <a:ext cx="2266188" cy="751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719" y="5605271"/>
            <a:ext cx="1799844" cy="463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762" y="5486400"/>
            <a:ext cx="2141855" cy="629285"/>
          </a:xfrm>
          <a:custGeom>
            <a:avLst/>
            <a:gdLst/>
            <a:ahLst/>
            <a:cxnLst/>
            <a:rect l="l" t="t" r="r" b="b"/>
            <a:pathLst>
              <a:path w="2141855" h="629285">
                <a:moveTo>
                  <a:pt x="2078939" y="0"/>
                </a:moveTo>
                <a:lnTo>
                  <a:pt x="62870" y="0"/>
                </a:lnTo>
                <a:lnTo>
                  <a:pt x="23543" y="13845"/>
                </a:lnTo>
                <a:lnTo>
                  <a:pt x="1659" y="48473"/>
                </a:lnTo>
                <a:lnTo>
                  <a:pt x="0" y="566403"/>
                </a:lnTo>
                <a:lnTo>
                  <a:pt x="1682" y="580812"/>
                </a:lnTo>
                <a:lnTo>
                  <a:pt x="23601" y="615426"/>
                </a:lnTo>
                <a:lnTo>
                  <a:pt x="62928" y="629221"/>
                </a:lnTo>
                <a:lnTo>
                  <a:pt x="2078997" y="629221"/>
                </a:lnTo>
                <a:lnTo>
                  <a:pt x="2118314" y="615379"/>
                </a:lnTo>
                <a:lnTo>
                  <a:pt x="2140149" y="580715"/>
                </a:lnTo>
                <a:lnTo>
                  <a:pt x="2141804" y="62859"/>
                </a:lnTo>
                <a:lnTo>
                  <a:pt x="2140146" y="48461"/>
                </a:lnTo>
                <a:lnTo>
                  <a:pt x="2118289" y="13824"/>
                </a:lnTo>
                <a:lnTo>
                  <a:pt x="20789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762" y="5486400"/>
            <a:ext cx="2141855" cy="629285"/>
          </a:xfrm>
          <a:custGeom>
            <a:avLst/>
            <a:gdLst/>
            <a:ahLst/>
            <a:cxnLst/>
            <a:rect l="l" t="t" r="r" b="b"/>
            <a:pathLst>
              <a:path w="2141855" h="629285">
                <a:moveTo>
                  <a:pt x="0" y="62865"/>
                </a:moveTo>
                <a:lnTo>
                  <a:pt x="13808" y="23584"/>
                </a:lnTo>
                <a:lnTo>
                  <a:pt x="48451" y="1673"/>
                </a:lnTo>
                <a:lnTo>
                  <a:pt x="2078939" y="0"/>
                </a:lnTo>
                <a:lnTo>
                  <a:pt x="2093377" y="1662"/>
                </a:lnTo>
                <a:lnTo>
                  <a:pt x="2128016" y="23564"/>
                </a:lnTo>
                <a:lnTo>
                  <a:pt x="2141804" y="62859"/>
                </a:lnTo>
                <a:lnTo>
                  <a:pt x="2141804" y="566293"/>
                </a:lnTo>
                <a:lnTo>
                  <a:pt x="2140149" y="580715"/>
                </a:lnTo>
                <a:lnTo>
                  <a:pt x="2118314" y="615379"/>
                </a:lnTo>
                <a:lnTo>
                  <a:pt x="2078997" y="629221"/>
                </a:lnTo>
                <a:lnTo>
                  <a:pt x="62928" y="629221"/>
                </a:lnTo>
                <a:lnTo>
                  <a:pt x="48512" y="627563"/>
                </a:lnTo>
                <a:lnTo>
                  <a:pt x="13859" y="605699"/>
                </a:lnTo>
                <a:lnTo>
                  <a:pt x="0" y="566403"/>
                </a:lnTo>
                <a:lnTo>
                  <a:pt x="0" y="628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5896" y="5706109"/>
            <a:ext cx="14884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30651" y="5512308"/>
            <a:ext cx="539496" cy="61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2816" y="5535421"/>
            <a:ext cx="454025" cy="531495"/>
          </a:xfrm>
          <a:custGeom>
            <a:avLst/>
            <a:gdLst/>
            <a:ahLst/>
            <a:cxnLst/>
            <a:rect l="l" t="t" r="r" b="b"/>
            <a:pathLst>
              <a:path w="454025" h="531495">
                <a:moveTo>
                  <a:pt x="227075" y="0"/>
                </a:moveTo>
                <a:lnTo>
                  <a:pt x="227075" y="106235"/>
                </a:lnTo>
                <a:lnTo>
                  <a:pt x="0" y="106235"/>
                </a:lnTo>
                <a:lnTo>
                  <a:pt x="0" y="424941"/>
                </a:lnTo>
                <a:lnTo>
                  <a:pt x="227075" y="424941"/>
                </a:lnTo>
                <a:lnTo>
                  <a:pt x="227075" y="531177"/>
                </a:lnTo>
                <a:lnTo>
                  <a:pt x="454024" y="265582"/>
                </a:lnTo>
                <a:lnTo>
                  <a:pt x="22707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3967" y="5445252"/>
            <a:ext cx="2264664" cy="751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0732" y="5529071"/>
            <a:ext cx="2286000" cy="629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5309" y="5486400"/>
            <a:ext cx="2142490" cy="629285"/>
          </a:xfrm>
          <a:custGeom>
            <a:avLst/>
            <a:gdLst/>
            <a:ahLst/>
            <a:cxnLst/>
            <a:rect l="l" t="t" r="r" b="b"/>
            <a:pathLst>
              <a:path w="2142490" h="629285">
                <a:moveTo>
                  <a:pt x="2078989" y="0"/>
                </a:moveTo>
                <a:lnTo>
                  <a:pt x="62881" y="0"/>
                </a:lnTo>
                <a:lnTo>
                  <a:pt x="23544" y="13862"/>
                </a:lnTo>
                <a:lnTo>
                  <a:pt x="1659" y="48480"/>
                </a:lnTo>
                <a:lnTo>
                  <a:pt x="0" y="566456"/>
                </a:lnTo>
                <a:lnTo>
                  <a:pt x="1693" y="580854"/>
                </a:lnTo>
                <a:lnTo>
                  <a:pt x="23640" y="615439"/>
                </a:lnTo>
                <a:lnTo>
                  <a:pt x="62991" y="629221"/>
                </a:lnTo>
                <a:lnTo>
                  <a:pt x="2079153" y="629221"/>
                </a:lnTo>
                <a:lnTo>
                  <a:pt x="2118459" y="615344"/>
                </a:lnTo>
                <a:lnTo>
                  <a:pt x="2140323" y="580701"/>
                </a:lnTo>
                <a:lnTo>
                  <a:pt x="2141981" y="62754"/>
                </a:lnTo>
                <a:lnTo>
                  <a:pt x="2140297" y="48377"/>
                </a:lnTo>
                <a:lnTo>
                  <a:pt x="2118357" y="13798"/>
                </a:lnTo>
                <a:lnTo>
                  <a:pt x="207898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5309" y="5486400"/>
            <a:ext cx="2142490" cy="629285"/>
          </a:xfrm>
          <a:custGeom>
            <a:avLst/>
            <a:gdLst/>
            <a:ahLst/>
            <a:cxnLst/>
            <a:rect l="l" t="t" r="r" b="b"/>
            <a:pathLst>
              <a:path w="2142490" h="629285">
                <a:moveTo>
                  <a:pt x="0" y="62865"/>
                </a:moveTo>
                <a:lnTo>
                  <a:pt x="13808" y="23600"/>
                </a:lnTo>
                <a:lnTo>
                  <a:pt x="48457" y="1683"/>
                </a:lnTo>
                <a:lnTo>
                  <a:pt x="2078989" y="0"/>
                </a:lnTo>
                <a:lnTo>
                  <a:pt x="2093421" y="1659"/>
                </a:lnTo>
                <a:lnTo>
                  <a:pt x="2128109" y="23520"/>
                </a:lnTo>
                <a:lnTo>
                  <a:pt x="2141981" y="62754"/>
                </a:lnTo>
                <a:lnTo>
                  <a:pt x="2141981" y="566293"/>
                </a:lnTo>
                <a:lnTo>
                  <a:pt x="2140323" y="580701"/>
                </a:lnTo>
                <a:lnTo>
                  <a:pt x="2118459" y="615344"/>
                </a:lnTo>
                <a:lnTo>
                  <a:pt x="2079153" y="629221"/>
                </a:lnTo>
                <a:lnTo>
                  <a:pt x="62991" y="629221"/>
                </a:lnTo>
                <a:lnTo>
                  <a:pt x="48567" y="627564"/>
                </a:lnTo>
                <a:lnTo>
                  <a:pt x="13890" y="605721"/>
                </a:lnTo>
                <a:lnTo>
                  <a:pt x="0" y="566456"/>
                </a:lnTo>
                <a:lnTo>
                  <a:pt x="0" y="628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57421" y="5669610"/>
            <a:ext cx="18580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28359" y="5512308"/>
            <a:ext cx="539496" cy="6172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1413" y="5535421"/>
            <a:ext cx="454025" cy="531495"/>
          </a:xfrm>
          <a:custGeom>
            <a:avLst/>
            <a:gdLst/>
            <a:ahLst/>
            <a:cxnLst/>
            <a:rect l="l" t="t" r="r" b="b"/>
            <a:pathLst>
              <a:path w="454025" h="531495">
                <a:moveTo>
                  <a:pt x="227075" y="0"/>
                </a:moveTo>
                <a:lnTo>
                  <a:pt x="227075" y="106235"/>
                </a:lnTo>
                <a:lnTo>
                  <a:pt x="0" y="106235"/>
                </a:lnTo>
                <a:lnTo>
                  <a:pt x="0" y="424941"/>
                </a:lnTo>
                <a:lnTo>
                  <a:pt x="227075" y="424941"/>
                </a:lnTo>
                <a:lnTo>
                  <a:pt x="227075" y="531177"/>
                </a:lnTo>
                <a:lnTo>
                  <a:pt x="454025" y="265582"/>
                </a:lnTo>
                <a:lnTo>
                  <a:pt x="22707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676" y="5445252"/>
            <a:ext cx="2266187" cy="7513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1507" y="5605271"/>
            <a:ext cx="1946148" cy="4632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14032" y="5486400"/>
            <a:ext cx="2141855" cy="629285"/>
          </a:xfrm>
          <a:custGeom>
            <a:avLst/>
            <a:gdLst/>
            <a:ahLst/>
            <a:cxnLst/>
            <a:rect l="l" t="t" r="r" b="b"/>
            <a:pathLst>
              <a:path w="2141854" h="629285">
                <a:moveTo>
                  <a:pt x="2078862" y="0"/>
                </a:moveTo>
                <a:lnTo>
                  <a:pt x="62859" y="0"/>
                </a:lnTo>
                <a:lnTo>
                  <a:pt x="23510" y="13827"/>
                </a:lnTo>
                <a:lnTo>
                  <a:pt x="1655" y="48466"/>
                </a:lnTo>
                <a:lnTo>
                  <a:pt x="0" y="566350"/>
                </a:lnTo>
                <a:lnTo>
                  <a:pt x="1667" y="580770"/>
                </a:lnTo>
                <a:lnTo>
                  <a:pt x="23531" y="615412"/>
                </a:lnTo>
                <a:lnTo>
                  <a:pt x="62864" y="629221"/>
                </a:lnTo>
                <a:lnTo>
                  <a:pt x="2079026" y="629221"/>
                </a:lnTo>
                <a:lnTo>
                  <a:pt x="2118332" y="615344"/>
                </a:lnTo>
                <a:lnTo>
                  <a:pt x="2140196" y="580701"/>
                </a:lnTo>
                <a:lnTo>
                  <a:pt x="2141854" y="62754"/>
                </a:lnTo>
                <a:lnTo>
                  <a:pt x="2140170" y="48377"/>
                </a:lnTo>
                <a:lnTo>
                  <a:pt x="2118230" y="13798"/>
                </a:lnTo>
                <a:lnTo>
                  <a:pt x="207886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4032" y="5486400"/>
            <a:ext cx="2141855" cy="629285"/>
          </a:xfrm>
          <a:custGeom>
            <a:avLst/>
            <a:gdLst/>
            <a:ahLst/>
            <a:cxnLst/>
            <a:rect l="l" t="t" r="r" b="b"/>
            <a:pathLst>
              <a:path w="2141854" h="629285">
                <a:moveTo>
                  <a:pt x="0" y="62865"/>
                </a:moveTo>
                <a:lnTo>
                  <a:pt x="13784" y="23568"/>
                </a:lnTo>
                <a:lnTo>
                  <a:pt x="48421" y="1663"/>
                </a:lnTo>
                <a:lnTo>
                  <a:pt x="2078863" y="0"/>
                </a:lnTo>
                <a:lnTo>
                  <a:pt x="2093294" y="1659"/>
                </a:lnTo>
                <a:lnTo>
                  <a:pt x="2127982" y="23520"/>
                </a:lnTo>
                <a:lnTo>
                  <a:pt x="2141854" y="62754"/>
                </a:lnTo>
                <a:lnTo>
                  <a:pt x="2141855" y="566293"/>
                </a:lnTo>
                <a:lnTo>
                  <a:pt x="2140196" y="580701"/>
                </a:lnTo>
                <a:lnTo>
                  <a:pt x="2118332" y="615344"/>
                </a:lnTo>
                <a:lnTo>
                  <a:pt x="2079026" y="629221"/>
                </a:lnTo>
                <a:lnTo>
                  <a:pt x="62865" y="629221"/>
                </a:lnTo>
                <a:lnTo>
                  <a:pt x="48433" y="627561"/>
                </a:lnTo>
                <a:lnTo>
                  <a:pt x="13805" y="605677"/>
                </a:lnTo>
                <a:lnTo>
                  <a:pt x="0" y="566350"/>
                </a:lnTo>
                <a:lnTo>
                  <a:pt x="0" y="628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70954" y="5706109"/>
            <a:ext cx="163068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chedu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me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5667" y="1538858"/>
            <a:ext cx="7559675" cy="1505585"/>
          </a:xfrm>
          <a:custGeom>
            <a:avLst/>
            <a:gdLst/>
            <a:ahLst/>
            <a:cxnLst/>
            <a:rect l="l" t="t" r="r" b="b"/>
            <a:pathLst>
              <a:path w="7559675" h="1505585">
                <a:moveTo>
                  <a:pt x="7308138" y="0"/>
                </a:moveTo>
                <a:lnTo>
                  <a:pt x="250875" y="0"/>
                </a:lnTo>
                <a:lnTo>
                  <a:pt x="230303" y="831"/>
                </a:lnTo>
                <a:lnTo>
                  <a:pt x="190595" y="7287"/>
                </a:lnTo>
                <a:lnTo>
                  <a:pt x="153233" y="19706"/>
                </a:lnTo>
                <a:lnTo>
                  <a:pt x="118735" y="37572"/>
                </a:lnTo>
                <a:lnTo>
                  <a:pt x="87618" y="60367"/>
                </a:lnTo>
                <a:lnTo>
                  <a:pt x="60398" y="87578"/>
                </a:lnTo>
                <a:lnTo>
                  <a:pt x="37592" y="118687"/>
                </a:lnTo>
                <a:lnTo>
                  <a:pt x="19718" y="153179"/>
                </a:lnTo>
                <a:lnTo>
                  <a:pt x="7292" y="190539"/>
                </a:lnTo>
                <a:lnTo>
                  <a:pt x="831" y="230249"/>
                </a:lnTo>
                <a:lnTo>
                  <a:pt x="0" y="250825"/>
                </a:lnTo>
                <a:lnTo>
                  <a:pt x="0" y="1254505"/>
                </a:lnTo>
                <a:lnTo>
                  <a:pt x="3284" y="1295232"/>
                </a:lnTo>
                <a:lnTo>
                  <a:pt x="12792" y="1333859"/>
                </a:lnTo>
                <a:lnTo>
                  <a:pt x="28006" y="1369871"/>
                </a:lnTo>
                <a:lnTo>
                  <a:pt x="48411" y="1402752"/>
                </a:lnTo>
                <a:lnTo>
                  <a:pt x="73488" y="1431988"/>
                </a:lnTo>
                <a:lnTo>
                  <a:pt x="102721" y="1457063"/>
                </a:lnTo>
                <a:lnTo>
                  <a:pt x="135594" y="1477463"/>
                </a:lnTo>
                <a:lnTo>
                  <a:pt x="171588" y="1492672"/>
                </a:lnTo>
                <a:lnTo>
                  <a:pt x="210188" y="1502175"/>
                </a:lnTo>
                <a:lnTo>
                  <a:pt x="250875" y="1505457"/>
                </a:lnTo>
                <a:lnTo>
                  <a:pt x="7308138" y="1505457"/>
                </a:lnTo>
                <a:lnTo>
                  <a:pt x="7348834" y="1502175"/>
                </a:lnTo>
                <a:lnTo>
                  <a:pt x="7387443" y="1492672"/>
                </a:lnTo>
                <a:lnTo>
                  <a:pt x="7423448" y="1477463"/>
                </a:lnTo>
                <a:lnTo>
                  <a:pt x="7456330" y="1457063"/>
                </a:lnTo>
                <a:lnTo>
                  <a:pt x="7485573" y="1431988"/>
                </a:lnTo>
                <a:lnTo>
                  <a:pt x="7510660" y="1402752"/>
                </a:lnTo>
                <a:lnTo>
                  <a:pt x="7531072" y="1369871"/>
                </a:lnTo>
                <a:lnTo>
                  <a:pt x="7546293" y="1333859"/>
                </a:lnTo>
                <a:lnTo>
                  <a:pt x="7555805" y="1295232"/>
                </a:lnTo>
                <a:lnTo>
                  <a:pt x="7559090" y="1254505"/>
                </a:lnTo>
                <a:lnTo>
                  <a:pt x="7559090" y="250825"/>
                </a:lnTo>
                <a:lnTo>
                  <a:pt x="7555805" y="210132"/>
                </a:lnTo>
                <a:lnTo>
                  <a:pt x="7546293" y="171533"/>
                </a:lnTo>
                <a:lnTo>
                  <a:pt x="7531072" y="135543"/>
                </a:lnTo>
                <a:lnTo>
                  <a:pt x="7510660" y="102677"/>
                </a:lnTo>
                <a:lnTo>
                  <a:pt x="7485573" y="73453"/>
                </a:lnTo>
                <a:lnTo>
                  <a:pt x="7456330" y="48385"/>
                </a:lnTo>
                <a:lnTo>
                  <a:pt x="7423448" y="27990"/>
                </a:lnTo>
                <a:lnTo>
                  <a:pt x="7387443" y="12784"/>
                </a:lnTo>
                <a:lnTo>
                  <a:pt x="7348834" y="3282"/>
                </a:lnTo>
                <a:lnTo>
                  <a:pt x="7308138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5667" y="1538858"/>
            <a:ext cx="7559675" cy="1505585"/>
          </a:xfrm>
          <a:custGeom>
            <a:avLst/>
            <a:gdLst/>
            <a:ahLst/>
            <a:cxnLst/>
            <a:rect l="l" t="t" r="r" b="b"/>
            <a:pathLst>
              <a:path w="7559675" h="1505585">
                <a:moveTo>
                  <a:pt x="0" y="250825"/>
                </a:moveTo>
                <a:lnTo>
                  <a:pt x="3284" y="210132"/>
                </a:lnTo>
                <a:lnTo>
                  <a:pt x="12792" y="171533"/>
                </a:lnTo>
                <a:lnTo>
                  <a:pt x="28006" y="135543"/>
                </a:lnTo>
                <a:lnTo>
                  <a:pt x="48411" y="102677"/>
                </a:lnTo>
                <a:lnTo>
                  <a:pt x="73488" y="73453"/>
                </a:lnTo>
                <a:lnTo>
                  <a:pt x="102721" y="48385"/>
                </a:lnTo>
                <a:lnTo>
                  <a:pt x="135594" y="27990"/>
                </a:lnTo>
                <a:lnTo>
                  <a:pt x="171588" y="12784"/>
                </a:lnTo>
                <a:lnTo>
                  <a:pt x="210188" y="3282"/>
                </a:lnTo>
                <a:lnTo>
                  <a:pt x="250875" y="0"/>
                </a:lnTo>
                <a:lnTo>
                  <a:pt x="7308138" y="0"/>
                </a:lnTo>
                <a:lnTo>
                  <a:pt x="7348834" y="3282"/>
                </a:lnTo>
                <a:lnTo>
                  <a:pt x="7387443" y="12784"/>
                </a:lnTo>
                <a:lnTo>
                  <a:pt x="7423448" y="27990"/>
                </a:lnTo>
                <a:lnTo>
                  <a:pt x="7456330" y="48385"/>
                </a:lnTo>
                <a:lnTo>
                  <a:pt x="7485573" y="73453"/>
                </a:lnTo>
                <a:lnTo>
                  <a:pt x="7510660" y="102677"/>
                </a:lnTo>
                <a:lnTo>
                  <a:pt x="7531072" y="135543"/>
                </a:lnTo>
                <a:lnTo>
                  <a:pt x="7546293" y="171533"/>
                </a:lnTo>
                <a:lnTo>
                  <a:pt x="7555805" y="210132"/>
                </a:lnTo>
                <a:lnTo>
                  <a:pt x="7559090" y="250825"/>
                </a:lnTo>
                <a:lnTo>
                  <a:pt x="7559090" y="1254505"/>
                </a:lnTo>
                <a:lnTo>
                  <a:pt x="7555805" y="1295232"/>
                </a:lnTo>
                <a:lnTo>
                  <a:pt x="7546293" y="1333859"/>
                </a:lnTo>
                <a:lnTo>
                  <a:pt x="7531072" y="1369871"/>
                </a:lnTo>
                <a:lnTo>
                  <a:pt x="7510660" y="1402752"/>
                </a:lnTo>
                <a:lnTo>
                  <a:pt x="7485573" y="1431988"/>
                </a:lnTo>
                <a:lnTo>
                  <a:pt x="7456330" y="1457063"/>
                </a:lnTo>
                <a:lnTo>
                  <a:pt x="7423448" y="1477463"/>
                </a:lnTo>
                <a:lnTo>
                  <a:pt x="7387443" y="1492672"/>
                </a:lnTo>
                <a:lnTo>
                  <a:pt x="7348834" y="1502175"/>
                </a:lnTo>
                <a:lnTo>
                  <a:pt x="7308138" y="1505457"/>
                </a:lnTo>
                <a:lnTo>
                  <a:pt x="250875" y="1505457"/>
                </a:lnTo>
                <a:lnTo>
                  <a:pt x="210188" y="1502175"/>
                </a:lnTo>
                <a:lnTo>
                  <a:pt x="171588" y="1492672"/>
                </a:lnTo>
                <a:lnTo>
                  <a:pt x="135594" y="1477463"/>
                </a:lnTo>
                <a:lnTo>
                  <a:pt x="102721" y="1457063"/>
                </a:lnTo>
                <a:lnTo>
                  <a:pt x="73488" y="1431988"/>
                </a:lnTo>
                <a:lnTo>
                  <a:pt x="48411" y="1402752"/>
                </a:lnTo>
                <a:lnTo>
                  <a:pt x="28006" y="1369871"/>
                </a:lnTo>
                <a:lnTo>
                  <a:pt x="12792" y="1333859"/>
                </a:lnTo>
                <a:lnTo>
                  <a:pt x="3284" y="1295232"/>
                </a:lnTo>
                <a:lnTo>
                  <a:pt x="0" y="1254505"/>
                </a:lnTo>
                <a:lnTo>
                  <a:pt x="0" y="2508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13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44812"/>
              </p:ext>
            </p:extLst>
          </p:nvPr>
        </p:nvGraphicFramePr>
        <p:xfrm>
          <a:off x="673100" y="1732597"/>
          <a:ext cx="7924799" cy="3220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051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400">
                      <a:solidFill>
                        <a:srgbClr val="FFFFFF"/>
                      </a:solidFill>
                      <a:prstDash val="solid"/>
                    </a:lnR>
                    <a:lnB w="25399">
                      <a:solidFill>
                        <a:srgbClr val="772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</a:t>
                      </a:r>
                      <a:r>
                        <a:rPr sz="32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writing</a:t>
                      </a:r>
                      <a:r>
                        <a:rPr sz="32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nar</a:t>
                      </a:r>
                      <a:r>
                        <a:rPr sz="32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32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e, 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</a:t>
                      </a:r>
                      <a:r>
                        <a:rPr sz="32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viso</a:t>
                      </a:r>
                      <a:r>
                        <a:rPr sz="32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B w="25399">
                      <a:solidFill>
                        <a:srgbClr val="772331"/>
                      </a:solidFill>
                      <a:prstDash val="solid"/>
                    </a:lnB>
                    <a:solidFill>
                      <a:srgbClr val="7723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42">
                <a:tc>
                  <a:txBody>
                    <a:bodyPr/>
                    <a:lstStyle/>
                    <a:p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772331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399">
                      <a:solidFill>
                        <a:srgbClr val="77233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shoul</a:t>
                      </a:r>
                      <a:r>
                        <a:rPr sz="3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3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3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onsider: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399">
                      <a:solidFill>
                        <a:srgbClr val="772331"/>
                      </a:solidFill>
                      <a:prstDash val="solid"/>
                    </a:lnT>
                    <a:solidFill>
                      <a:srgbClr val="7723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210">
                <a:tc gridSpan="2">
                  <a:txBody>
                    <a:bodyPr/>
                    <a:lstStyle/>
                    <a:p>
                      <a:pPr marL="889000" indent="-286385">
                        <a:lnSpc>
                          <a:spcPct val="100000"/>
                        </a:lnSpc>
                        <a:buFont typeface="Calibri"/>
                        <a:buChar char="•"/>
                        <a:tabLst>
                          <a:tab pos="889635" algn="l"/>
                        </a:tabLst>
                      </a:pPr>
                      <a:r>
                        <a:rPr sz="2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espons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ties</a:t>
                      </a:r>
                      <a:r>
                        <a:rPr sz="2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Dut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es</a:t>
                      </a:r>
                    </a:p>
                    <a:p>
                      <a:pPr marL="889000" indent="-286385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Calibri"/>
                        <a:buChar char="•"/>
                        <a:tabLst>
                          <a:tab pos="889635" algn="l"/>
                        </a:tabLst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orma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ce</a:t>
                      </a:r>
                    </a:p>
                    <a:p>
                      <a:pPr marL="889000" indent="-286385">
                        <a:lnSpc>
                          <a:spcPct val="100000"/>
                        </a:lnSpc>
                        <a:spcBef>
                          <a:spcPts val="225"/>
                        </a:spcBef>
                        <a:buFont typeface="Calibri"/>
                        <a:buChar char="•"/>
                        <a:tabLst>
                          <a:tab pos="889635" algn="l"/>
                        </a:tabLst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elo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25399">
                      <a:solidFill>
                        <a:srgbClr val="772331"/>
                      </a:solidFill>
                      <a:prstDash val="solid"/>
                    </a:lnL>
                    <a:lnR w="25399">
                      <a:solidFill>
                        <a:srgbClr val="772331"/>
                      </a:solidFill>
                      <a:prstDash val="solid"/>
                    </a:lnR>
                    <a:lnB w="25399">
                      <a:solidFill>
                        <a:srgbClr val="77233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70" dirty="0"/>
              <a:t>W</a:t>
            </a:r>
            <a:r>
              <a:rPr spc="-5" dirty="0"/>
              <a:t>ri</a:t>
            </a:r>
            <a:r>
              <a:rPr spc="-35" dirty="0"/>
              <a:t>t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dirty="0"/>
              <a:t>Nar</a:t>
            </a:r>
            <a:r>
              <a:rPr spc="-55" dirty="0"/>
              <a:t>r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iv</a:t>
            </a:r>
            <a:r>
              <a:rPr dirty="0"/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284988" y="2563367"/>
            <a:ext cx="4306824" cy="2732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231" y="2667000"/>
            <a:ext cx="4210812" cy="664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231" y="2988564"/>
            <a:ext cx="4009644" cy="664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231" y="3308603"/>
            <a:ext cx="3282696" cy="664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231" y="3630167"/>
            <a:ext cx="4203192" cy="664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231" y="3950208"/>
            <a:ext cx="4209288" cy="664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231" y="4271771"/>
            <a:ext cx="4221480" cy="6644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231" y="4593335"/>
            <a:ext cx="1074420" cy="664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888" y="4593335"/>
            <a:ext cx="463295" cy="664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1251" y="2816885"/>
            <a:ext cx="3785235" cy="224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600"/>
              </a:lnSpc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wr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mu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 be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vide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 the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the app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aisal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ch empl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under an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alendar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dur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cle.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1628" y="2444640"/>
            <a:ext cx="3872865" cy="1492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nar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es 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ts val="1945"/>
              </a:lnSpc>
              <a:spcBef>
                <a:spcPts val="1105"/>
              </a:spcBef>
              <a:buFont typeface="Wingdings"/>
              <a:buChar char=""/>
              <a:tabLst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Ju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y h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empl</a:t>
            </a:r>
            <a:r>
              <a:rPr sz="1800" spc="-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ee</a:t>
            </a:r>
            <a:r>
              <a:rPr sz="1800" spc="-11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ngs</a:t>
            </a:r>
          </a:p>
          <a:p>
            <a:pPr marL="756285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ermined</a:t>
            </a:r>
            <a:endParaRPr sz="1800" dirty="0">
              <a:latin typeface="Calibri"/>
              <a:cs typeface="Calibri"/>
            </a:endParaRPr>
          </a:p>
          <a:p>
            <a:pPr marL="756285" marR="302260" lvl="1" indent="-286385">
              <a:lnSpc>
                <a:spcPct val="80000"/>
              </a:lnSpc>
              <a:spcBef>
                <a:spcPts val="430"/>
              </a:spcBef>
              <a:buFont typeface="Wingdings"/>
              <a:buChar char=""/>
              <a:tabLst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eq</a:t>
            </a:r>
            <a:r>
              <a:rPr sz="1800" spc="-5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n-US" spc="-10" dirty="0" smtClean="0">
                <a:latin typeface="Calibri"/>
                <a:cs typeface="Calibri"/>
              </a:rPr>
              <a:t>Performance Element</a:t>
            </a:r>
          </a:p>
        </p:txBody>
      </p:sp>
      <p:sp>
        <p:nvSpPr>
          <p:cNvPr id="17" name="object 17"/>
          <p:cNvSpPr/>
          <p:nvPr/>
        </p:nvSpPr>
        <p:spPr>
          <a:xfrm>
            <a:off x="182879" y="1021080"/>
            <a:ext cx="8831580" cy="1316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731" y="986027"/>
            <a:ext cx="8220456" cy="1478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" y="1066800"/>
            <a:ext cx="8686800" cy="1171575"/>
          </a:xfrm>
          <a:custGeom>
            <a:avLst/>
            <a:gdLst/>
            <a:ahLst/>
            <a:cxnLst/>
            <a:rect l="l" t="t" r="r" b="b"/>
            <a:pathLst>
              <a:path w="8686800" h="1171575">
                <a:moveTo>
                  <a:pt x="8491601" y="0"/>
                </a:moveTo>
                <a:lnTo>
                  <a:pt x="195249" y="0"/>
                </a:lnTo>
                <a:lnTo>
                  <a:pt x="179235" y="646"/>
                </a:lnTo>
                <a:lnTo>
                  <a:pt x="133534" y="9949"/>
                </a:lnTo>
                <a:lnTo>
                  <a:pt x="92399" y="29241"/>
                </a:lnTo>
                <a:lnTo>
                  <a:pt x="57186" y="57165"/>
                </a:lnTo>
                <a:lnTo>
                  <a:pt x="29252" y="92368"/>
                </a:lnTo>
                <a:lnTo>
                  <a:pt x="9953" y="133494"/>
                </a:lnTo>
                <a:lnTo>
                  <a:pt x="647" y="179187"/>
                </a:lnTo>
                <a:lnTo>
                  <a:pt x="0" y="195199"/>
                </a:lnTo>
                <a:lnTo>
                  <a:pt x="0" y="976249"/>
                </a:lnTo>
                <a:lnTo>
                  <a:pt x="5674" y="1023163"/>
                </a:lnTo>
                <a:lnTo>
                  <a:pt x="21793" y="1065961"/>
                </a:lnTo>
                <a:lnTo>
                  <a:pt x="46999" y="1103289"/>
                </a:lnTo>
                <a:lnTo>
                  <a:pt x="79936" y="1133790"/>
                </a:lnTo>
                <a:lnTo>
                  <a:pt x="119248" y="1156110"/>
                </a:lnTo>
                <a:lnTo>
                  <a:pt x="163578" y="1168893"/>
                </a:lnTo>
                <a:lnTo>
                  <a:pt x="195249" y="1171448"/>
                </a:lnTo>
                <a:lnTo>
                  <a:pt x="8491601" y="1171448"/>
                </a:lnTo>
                <a:lnTo>
                  <a:pt x="8538515" y="1165776"/>
                </a:lnTo>
                <a:lnTo>
                  <a:pt x="8581313" y="1149663"/>
                </a:lnTo>
                <a:lnTo>
                  <a:pt x="8618641" y="1124465"/>
                </a:lnTo>
                <a:lnTo>
                  <a:pt x="8649142" y="1091538"/>
                </a:lnTo>
                <a:lnTo>
                  <a:pt x="8671462" y="1052236"/>
                </a:lnTo>
                <a:lnTo>
                  <a:pt x="8684245" y="1007915"/>
                </a:lnTo>
                <a:lnTo>
                  <a:pt x="8686800" y="976249"/>
                </a:lnTo>
                <a:lnTo>
                  <a:pt x="8686800" y="195199"/>
                </a:lnTo>
                <a:lnTo>
                  <a:pt x="8681128" y="148284"/>
                </a:lnTo>
                <a:lnTo>
                  <a:pt x="8665015" y="105486"/>
                </a:lnTo>
                <a:lnTo>
                  <a:pt x="8639817" y="68158"/>
                </a:lnTo>
                <a:lnTo>
                  <a:pt x="8606890" y="37657"/>
                </a:lnTo>
                <a:lnTo>
                  <a:pt x="8567588" y="15337"/>
                </a:lnTo>
                <a:lnTo>
                  <a:pt x="8523267" y="2554"/>
                </a:lnTo>
                <a:lnTo>
                  <a:pt x="8491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" y="1066800"/>
            <a:ext cx="8686800" cy="1171575"/>
          </a:xfrm>
          <a:custGeom>
            <a:avLst/>
            <a:gdLst/>
            <a:ahLst/>
            <a:cxnLst/>
            <a:rect l="l" t="t" r="r" b="b"/>
            <a:pathLst>
              <a:path w="8686800" h="1171575">
                <a:moveTo>
                  <a:pt x="0" y="195199"/>
                </a:moveTo>
                <a:lnTo>
                  <a:pt x="5674" y="148284"/>
                </a:lnTo>
                <a:lnTo>
                  <a:pt x="21793" y="105486"/>
                </a:lnTo>
                <a:lnTo>
                  <a:pt x="46999" y="68158"/>
                </a:lnTo>
                <a:lnTo>
                  <a:pt x="79936" y="37657"/>
                </a:lnTo>
                <a:lnTo>
                  <a:pt x="119248" y="15337"/>
                </a:lnTo>
                <a:lnTo>
                  <a:pt x="163578" y="2554"/>
                </a:lnTo>
                <a:lnTo>
                  <a:pt x="195249" y="0"/>
                </a:lnTo>
                <a:lnTo>
                  <a:pt x="8491601" y="0"/>
                </a:lnTo>
                <a:lnTo>
                  <a:pt x="8538515" y="5671"/>
                </a:lnTo>
                <a:lnTo>
                  <a:pt x="8581313" y="21784"/>
                </a:lnTo>
                <a:lnTo>
                  <a:pt x="8618641" y="46982"/>
                </a:lnTo>
                <a:lnTo>
                  <a:pt x="8649142" y="79909"/>
                </a:lnTo>
                <a:lnTo>
                  <a:pt x="8671462" y="119211"/>
                </a:lnTo>
                <a:lnTo>
                  <a:pt x="8684245" y="163532"/>
                </a:lnTo>
                <a:lnTo>
                  <a:pt x="8686800" y="195199"/>
                </a:lnTo>
                <a:lnTo>
                  <a:pt x="8686800" y="976249"/>
                </a:lnTo>
                <a:lnTo>
                  <a:pt x="8681128" y="1023163"/>
                </a:lnTo>
                <a:lnTo>
                  <a:pt x="8665015" y="1065961"/>
                </a:lnTo>
                <a:lnTo>
                  <a:pt x="8639817" y="1103289"/>
                </a:lnTo>
                <a:lnTo>
                  <a:pt x="8606890" y="1133790"/>
                </a:lnTo>
                <a:lnTo>
                  <a:pt x="8567588" y="1156110"/>
                </a:lnTo>
                <a:lnTo>
                  <a:pt x="8523267" y="1168893"/>
                </a:lnTo>
                <a:lnTo>
                  <a:pt x="8491601" y="1171448"/>
                </a:lnTo>
                <a:lnTo>
                  <a:pt x="195249" y="1171448"/>
                </a:lnTo>
                <a:lnTo>
                  <a:pt x="148328" y="1165776"/>
                </a:lnTo>
                <a:lnTo>
                  <a:pt x="105520" y="1149663"/>
                </a:lnTo>
                <a:lnTo>
                  <a:pt x="68182" y="1124465"/>
                </a:lnTo>
                <a:lnTo>
                  <a:pt x="37671" y="1091538"/>
                </a:lnTo>
                <a:lnTo>
                  <a:pt x="15343" y="1052236"/>
                </a:lnTo>
                <a:lnTo>
                  <a:pt x="2555" y="1007915"/>
                </a:lnTo>
                <a:lnTo>
                  <a:pt x="0" y="976249"/>
                </a:lnTo>
                <a:lnTo>
                  <a:pt x="0" y="195199"/>
                </a:lnTo>
                <a:close/>
              </a:path>
            </a:pathLst>
          </a:custGeom>
          <a:ln w="381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0039" y="1147952"/>
            <a:ext cx="770255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Supe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vis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wri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ormance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nar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desc</a:t>
            </a:r>
            <a:r>
              <a:rPr sz="2400" b="1" spc="-15" dirty="0">
                <a:latin typeface="Calibri"/>
                <a:cs typeface="Calibri"/>
              </a:rPr>
              <a:t>rib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 </a:t>
            </a:r>
            <a:r>
              <a:rPr sz="2400" b="1" spc="-15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lo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130" dirty="0">
                <a:latin typeface="Calibri"/>
                <a:cs typeface="Calibri"/>
              </a:rPr>
              <a:t>’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ance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asu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ed 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ain</a:t>
            </a:r>
            <a:r>
              <a:rPr sz="2400" b="1" spc="-3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ance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ds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</a:t>
            </a: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aisal</a:t>
            </a:r>
            <a:r>
              <a:rPr sz="2400" b="1" spc="-5" dirty="0">
                <a:latin typeface="Calibri"/>
                <a:cs typeface="Calibri"/>
              </a:rPr>
              <a:t> c</a:t>
            </a:r>
            <a:r>
              <a:rPr sz="2400" b="1" spc="-40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4736" y="5521452"/>
            <a:ext cx="2266188" cy="6751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6195" y="5643371"/>
            <a:ext cx="1799844" cy="4632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762" y="5562600"/>
            <a:ext cx="2141855" cy="553085"/>
          </a:xfrm>
          <a:custGeom>
            <a:avLst/>
            <a:gdLst/>
            <a:ahLst/>
            <a:cxnLst/>
            <a:rect l="l" t="t" r="r" b="b"/>
            <a:pathLst>
              <a:path w="2141855" h="553085">
                <a:moveTo>
                  <a:pt x="2086559" y="0"/>
                </a:moveTo>
                <a:lnTo>
                  <a:pt x="52966" y="48"/>
                </a:lnTo>
                <a:lnTo>
                  <a:pt x="15436" y="16977"/>
                </a:lnTo>
                <a:lnTo>
                  <a:pt x="0" y="55295"/>
                </a:lnTo>
                <a:lnTo>
                  <a:pt x="49" y="500065"/>
                </a:lnTo>
                <a:lnTo>
                  <a:pt x="16982" y="537588"/>
                </a:lnTo>
                <a:lnTo>
                  <a:pt x="55308" y="553021"/>
                </a:lnTo>
                <a:lnTo>
                  <a:pt x="2088855" y="552974"/>
                </a:lnTo>
                <a:lnTo>
                  <a:pt x="2126361" y="536055"/>
                </a:lnTo>
                <a:lnTo>
                  <a:pt x="2141804" y="497713"/>
                </a:lnTo>
                <a:lnTo>
                  <a:pt x="2141757" y="53005"/>
                </a:lnTo>
                <a:lnTo>
                  <a:pt x="2124850" y="15451"/>
                </a:lnTo>
                <a:lnTo>
                  <a:pt x="208655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762" y="5562600"/>
            <a:ext cx="2141855" cy="553085"/>
          </a:xfrm>
          <a:custGeom>
            <a:avLst/>
            <a:gdLst/>
            <a:ahLst/>
            <a:cxnLst/>
            <a:rect l="l" t="t" r="r" b="b"/>
            <a:pathLst>
              <a:path w="2141855" h="553085">
                <a:moveTo>
                  <a:pt x="0" y="55295"/>
                </a:moveTo>
                <a:lnTo>
                  <a:pt x="15436" y="16977"/>
                </a:lnTo>
                <a:lnTo>
                  <a:pt x="52966" y="48"/>
                </a:lnTo>
                <a:lnTo>
                  <a:pt x="2086559" y="0"/>
                </a:lnTo>
                <a:lnTo>
                  <a:pt x="2100881" y="1879"/>
                </a:lnTo>
                <a:lnTo>
                  <a:pt x="2133515" y="26165"/>
                </a:lnTo>
                <a:lnTo>
                  <a:pt x="2141804" y="497713"/>
                </a:lnTo>
                <a:lnTo>
                  <a:pt x="2139924" y="512060"/>
                </a:lnTo>
                <a:lnTo>
                  <a:pt x="2115657" y="544727"/>
                </a:lnTo>
                <a:lnTo>
                  <a:pt x="55308" y="553021"/>
                </a:lnTo>
                <a:lnTo>
                  <a:pt x="40969" y="551144"/>
                </a:lnTo>
                <a:lnTo>
                  <a:pt x="8311" y="526884"/>
                </a:lnTo>
                <a:lnTo>
                  <a:pt x="0" y="5529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0651" y="5550408"/>
            <a:ext cx="539496" cy="6172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72816" y="5573521"/>
            <a:ext cx="454025" cy="531495"/>
          </a:xfrm>
          <a:custGeom>
            <a:avLst/>
            <a:gdLst/>
            <a:ahLst/>
            <a:cxnLst/>
            <a:rect l="l" t="t" r="r" b="b"/>
            <a:pathLst>
              <a:path w="454025" h="531495">
                <a:moveTo>
                  <a:pt x="227075" y="0"/>
                </a:moveTo>
                <a:lnTo>
                  <a:pt x="227075" y="106235"/>
                </a:lnTo>
                <a:lnTo>
                  <a:pt x="0" y="106235"/>
                </a:lnTo>
                <a:lnTo>
                  <a:pt x="0" y="424941"/>
                </a:lnTo>
                <a:lnTo>
                  <a:pt x="227075" y="424941"/>
                </a:lnTo>
                <a:lnTo>
                  <a:pt x="227075" y="531177"/>
                </a:lnTo>
                <a:lnTo>
                  <a:pt x="454024" y="265582"/>
                </a:lnTo>
                <a:lnTo>
                  <a:pt x="22707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3967" y="5521452"/>
            <a:ext cx="2264664" cy="6751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72255" y="5567171"/>
            <a:ext cx="2286000" cy="6294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15309" y="5562600"/>
            <a:ext cx="2142490" cy="553085"/>
          </a:xfrm>
          <a:custGeom>
            <a:avLst/>
            <a:gdLst/>
            <a:ahLst/>
            <a:cxnLst/>
            <a:rect l="l" t="t" r="r" b="b"/>
            <a:pathLst>
              <a:path w="2142490" h="553085">
                <a:moveTo>
                  <a:pt x="2086610" y="0"/>
                </a:moveTo>
                <a:lnTo>
                  <a:pt x="52974" y="50"/>
                </a:lnTo>
                <a:lnTo>
                  <a:pt x="15427" y="16994"/>
                </a:lnTo>
                <a:lnTo>
                  <a:pt x="0" y="55295"/>
                </a:lnTo>
                <a:lnTo>
                  <a:pt x="51" y="500115"/>
                </a:lnTo>
                <a:lnTo>
                  <a:pt x="17008" y="537604"/>
                </a:lnTo>
                <a:lnTo>
                  <a:pt x="55371" y="553021"/>
                </a:lnTo>
                <a:lnTo>
                  <a:pt x="2089017" y="552970"/>
                </a:lnTo>
                <a:lnTo>
                  <a:pt x="2126557" y="536021"/>
                </a:lnTo>
                <a:lnTo>
                  <a:pt x="2141981" y="497713"/>
                </a:lnTo>
                <a:lnTo>
                  <a:pt x="2141931" y="52903"/>
                </a:lnTo>
                <a:lnTo>
                  <a:pt x="2124976" y="15418"/>
                </a:lnTo>
                <a:lnTo>
                  <a:pt x="208661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15309" y="5562600"/>
            <a:ext cx="2142490" cy="553085"/>
          </a:xfrm>
          <a:custGeom>
            <a:avLst/>
            <a:gdLst/>
            <a:ahLst/>
            <a:cxnLst/>
            <a:rect l="l" t="t" r="r" b="b"/>
            <a:pathLst>
              <a:path w="2142490" h="553085">
                <a:moveTo>
                  <a:pt x="0" y="55295"/>
                </a:moveTo>
                <a:lnTo>
                  <a:pt x="15427" y="16994"/>
                </a:lnTo>
                <a:lnTo>
                  <a:pt x="52974" y="50"/>
                </a:lnTo>
                <a:lnTo>
                  <a:pt x="2086610" y="0"/>
                </a:lnTo>
                <a:lnTo>
                  <a:pt x="2100969" y="1875"/>
                </a:lnTo>
                <a:lnTo>
                  <a:pt x="2133654" y="26111"/>
                </a:lnTo>
                <a:lnTo>
                  <a:pt x="2141981" y="497713"/>
                </a:lnTo>
                <a:lnTo>
                  <a:pt x="2140106" y="512044"/>
                </a:lnTo>
                <a:lnTo>
                  <a:pt x="2115854" y="544693"/>
                </a:lnTo>
                <a:lnTo>
                  <a:pt x="55371" y="553021"/>
                </a:lnTo>
                <a:lnTo>
                  <a:pt x="41014" y="551146"/>
                </a:lnTo>
                <a:lnTo>
                  <a:pt x="8330" y="526911"/>
                </a:lnTo>
                <a:lnTo>
                  <a:pt x="0" y="5529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28359" y="5550408"/>
            <a:ext cx="539496" cy="6172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1413" y="5573521"/>
            <a:ext cx="454025" cy="531495"/>
          </a:xfrm>
          <a:custGeom>
            <a:avLst/>
            <a:gdLst/>
            <a:ahLst/>
            <a:cxnLst/>
            <a:rect l="l" t="t" r="r" b="b"/>
            <a:pathLst>
              <a:path w="454025" h="531495">
                <a:moveTo>
                  <a:pt x="227075" y="0"/>
                </a:moveTo>
                <a:lnTo>
                  <a:pt x="227075" y="106235"/>
                </a:lnTo>
                <a:lnTo>
                  <a:pt x="0" y="106235"/>
                </a:lnTo>
                <a:lnTo>
                  <a:pt x="0" y="424941"/>
                </a:lnTo>
                <a:lnTo>
                  <a:pt x="227075" y="424941"/>
                </a:lnTo>
                <a:lnTo>
                  <a:pt x="227075" y="531177"/>
                </a:lnTo>
                <a:lnTo>
                  <a:pt x="454025" y="265582"/>
                </a:lnTo>
                <a:lnTo>
                  <a:pt x="22707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1676" y="5521452"/>
            <a:ext cx="2266187" cy="6751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1507" y="5643371"/>
            <a:ext cx="1946148" cy="4632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4032" y="5562600"/>
            <a:ext cx="2141855" cy="553085"/>
          </a:xfrm>
          <a:custGeom>
            <a:avLst/>
            <a:gdLst/>
            <a:ahLst/>
            <a:cxnLst/>
            <a:rect l="l" t="t" r="r" b="b"/>
            <a:pathLst>
              <a:path w="2141854" h="553085">
                <a:moveTo>
                  <a:pt x="2086483" y="0"/>
                </a:moveTo>
                <a:lnTo>
                  <a:pt x="52949" y="46"/>
                </a:lnTo>
                <a:lnTo>
                  <a:pt x="15399" y="16960"/>
                </a:lnTo>
                <a:lnTo>
                  <a:pt x="0" y="55295"/>
                </a:lnTo>
                <a:lnTo>
                  <a:pt x="46" y="500014"/>
                </a:lnTo>
                <a:lnTo>
                  <a:pt x="16908" y="537571"/>
                </a:lnTo>
                <a:lnTo>
                  <a:pt x="55245" y="553021"/>
                </a:lnTo>
                <a:lnTo>
                  <a:pt x="2088890" y="552970"/>
                </a:lnTo>
                <a:lnTo>
                  <a:pt x="2126430" y="536021"/>
                </a:lnTo>
                <a:lnTo>
                  <a:pt x="2141855" y="497713"/>
                </a:lnTo>
                <a:lnTo>
                  <a:pt x="2141804" y="52903"/>
                </a:lnTo>
                <a:lnTo>
                  <a:pt x="2124849" y="15418"/>
                </a:lnTo>
                <a:lnTo>
                  <a:pt x="208648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14032" y="5562600"/>
            <a:ext cx="2141855" cy="553085"/>
          </a:xfrm>
          <a:custGeom>
            <a:avLst/>
            <a:gdLst/>
            <a:ahLst/>
            <a:cxnLst/>
            <a:rect l="l" t="t" r="r" b="b"/>
            <a:pathLst>
              <a:path w="2141854" h="553085">
                <a:moveTo>
                  <a:pt x="0" y="55295"/>
                </a:moveTo>
                <a:lnTo>
                  <a:pt x="15399" y="16960"/>
                </a:lnTo>
                <a:lnTo>
                  <a:pt x="52949" y="46"/>
                </a:lnTo>
                <a:lnTo>
                  <a:pt x="2086483" y="0"/>
                </a:lnTo>
                <a:lnTo>
                  <a:pt x="2100842" y="1875"/>
                </a:lnTo>
                <a:lnTo>
                  <a:pt x="2133527" y="26111"/>
                </a:lnTo>
                <a:lnTo>
                  <a:pt x="2141855" y="497713"/>
                </a:lnTo>
                <a:lnTo>
                  <a:pt x="2139979" y="512044"/>
                </a:lnTo>
                <a:lnTo>
                  <a:pt x="2115727" y="544693"/>
                </a:lnTo>
                <a:lnTo>
                  <a:pt x="55245" y="553021"/>
                </a:lnTo>
                <a:lnTo>
                  <a:pt x="40880" y="551142"/>
                </a:lnTo>
                <a:lnTo>
                  <a:pt x="8261" y="526857"/>
                </a:lnTo>
                <a:lnTo>
                  <a:pt x="0" y="5529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758310" y="5707710"/>
            <a:ext cx="18580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4981" y="5744209"/>
            <a:ext cx="148399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70318" y="5744209"/>
            <a:ext cx="163068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chedu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me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04809" y="6182131"/>
            <a:ext cx="99758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47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619760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950975"/>
            <a:ext cx="3855720" cy="301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023" y="1283208"/>
            <a:ext cx="3724655" cy="2410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993394"/>
            <a:ext cx="3733800" cy="2893060"/>
          </a:xfrm>
          <a:custGeom>
            <a:avLst/>
            <a:gdLst/>
            <a:ahLst/>
            <a:cxnLst/>
            <a:rect l="l" t="t" r="r" b="b"/>
            <a:pathLst>
              <a:path w="3733800" h="2893060">
                <a:moveTo>
                  <a:pt x="3251708" y="0"/>
                </a:moveTo>
                <a:lnTo>
                  <a:pt x="482142" y="0"/>
                </a:lnTo>
                <a:lnTo>
                  <a:pt x="442599" y="1598"/>
                </a:lnTo>
                <a:lnTo>
                  <a:pt x="403936" y="6311"/>
                </a:lnTo>
                <a:lnTo>
                  <a:pt x="366278" y="14014"/>
                </a:lnTo>
                <a:lnTo>
                  <a:pt x="294470" y="37895"/>
                </a:lnTo>
                <a:lnTo>
                  <a:pt x="228170" y="72248"/>
                </a:lnTo>
                <a:lnTo>
                  <a:pt x="168369" y="116079"/>
                </a:lnTo>
                <a:lnTo>
                  <a:pt x="116060" y="168397"/>
                </a:lnTo>
                <a:lnTo>
                  <a:pt x="72235" y="228208"/>
                </a:lnTo>
                <a:lnTo>
                  <a:pt x="37889" y="294518"/>
                </a:lnTo>
                <a:lnTo>
                  <a:pt x="14012" y="366337"/>
                </a:lnTo>
                <a:lnTo>
                  <a:pt x="6310" y="404001"/>
                </a:lnTo>
                <a:lnTo>
                  <a:pt x="1598" y="442669"/>
                </a:lnTo>
                <a:lnTo>
                  <a:pt x="0" y="482218"/>
                </a:lnTo>
                <a:lnTo>
                  <a:pt x="0" y="2410714"/>
                </a:lnTo>
                <a:lnTo>
                  <a:pt x="1598" y="2450244"/>
                </a:lnTo>
                <a:lnTo>
                  <a:pt x="6310" y="2488897"/>
                </a:lnTo>
                <a:lnTo>
                  <a:pt x="14012" y="2526546"/>
                </a:lnTo>
                <a:lnTo>
                  <a:pt x="37889" y="2598340"/>
                </a:lnTo>
                <a:lnTo>
                  <a:pt x="72235" y="2664632"/>
                </a:lnTo>
                <a:lnTo>
                  <a:pt x="116060" y="2724429"/>
                </a:lnTo>
                <a:lnTo>
                  <a:pt x="168369" y="2776737"/>
                </a:lnTo>
                <a:lnTo>
                  <a:pt x="228170" y="2820563"/>
                </a:lnTo>
                <a:lnTo>
                  <a:pt x="294470" y="2854912"/>
                </a:lnTo>
                <a:lnTo>
                  <a:pt x="366278" y="2878791"/>
                </a:lnTo>
                <a:lnTo>
                  <a:pt x="403936" y="2886494"/>
                </a:lnTo>
                <a:lnTo>
                  <a:pt x="442599" y="2891207"/>
                </a:lnTo>
                <a:lnTo>
                  <a:pt x="482142" y="2892805"/>
                </a:lnTo>
                <a:lnTo>
                  <a:pt x="3251708" y="2892805"/>
                </a:lnTo>
                <a:lnTo>
                  <a:pt x="3291238" y="2891207"/>
                </a:lnTo>
                <a:lnTo>
                  <a:pt x="3329891" y="2886494"/>
                </a:lnTo>
                <a:lnTo>
                  <a:pt x="3367540" y="2878791"/>
                </a:lnTo>
                <a:lnTo>
                  <a:pt x="3439334" y="2854912"/>
                </a:lnTo>
                <a:lnTo>
                  <a:pt x="3505626" y="2820563"/>
                </a:lnTo>
                <a:lnTo>
                  <a:pt x="3565423" y="2776737"/>
                </a:lnTo>
                <a:lnTo>
                  <a:pt x="3617731" y="2724429"/>
                </a:lnTo>
                <a:lnTo>
                  <a:pt x="3661557" y="2664632"/>
                </a:lnTo>
                <a:lnTo>
                  <a:pt x="3695906" y="2598340"/>
                </a:lnTo>
                <a:lnTo>
                  <a:pt x="3719785" y="2526546"/>
                </a:lnTo>
                <a:lnTo>
                  <a:pt x="3727488" y="2488897"/>
                </a:lnTo>
                <a:lnTo>
                  <a:pt x="3732201" y="2450244"/>
                </a:lnTo>
                <a:lnTo>
                  <a:pt x="3733800" y="2410714"/>
                </a:lnTo>
                <a:lnTo>
                  <a:pt x="3733800" y="482218"/>
                </a:lnTo>
                <a:lnTo>
                  <a:pt x="3732201" y="442669"/>
                </a:lnTo>
                <a:lnTo>
                  <a:pt x="3727488" y="404001"/>
                </a:lnTo>
                <a:lnTo>
                  <a:pt x="3719785" y="366337"/>
                </a:lnTo>
                <a:lnTo>
                  <a:pt x="3695906" y="294518"/>
                </a:lnTo>
                <a:lnTo>
                  <a:pt x="3661557" y="228208"/>
                </a:lnTo>
                <a:lnTo>
                  <a:pt x="3617731" y="168397"/>
                </a:lnTo>
                <a:lnTo>
                  <a:pt x="3565423" y="116079"/>
                </a:lnTo>
                <a:lnTo>
                  <a:pt x="3505626" y="72248"/>
                </a:lnTo>
                <a:lnTo>
                  <a:pt x="3439334" y="37895"/>
                </a:lnTo>
                <a:lnTo>
                  <a:pt x="3367540" y="14014"/>
                </a:lnTo>
                <a:lnTo>
                  <a:pt x="3329891" y="6311"/>
                </a:lnTo>
                <a:lnTo>
                  <a:pt x="3291238" y="1598"/>
                </a:lnTo>
                <a:lnTo>
                  <a:pt x="3251708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993394"/>
            <a:ext cx="3733800" cy="2893060"/>
          </a:xfrm>
          <a:custGeom>
            <a:avLst/>
            <a:gdLst/>
            <a:ahLst/>
            <a:cxnLst/>
            <a:rect l="l" t="t" r="r" b="b"/>
            <a:pathLst>
              <a:path w="3733800" h="2893060">
                <a:moveTo>
                  <a:pt x="0" y="482218"/>
                </a:moveTo>
                <a:lnTo>
                  <a:pt x="1598" y="442669"/>
                </a:lnTo>
                <a:lnTo>
                  <a:pt x="6310" y="404001"/>
                </a:lnTo>
                <a:lnTo>
                  <a:pt x="14012" y="366337"/>
                </a:lnTo>
                <a:lnTo>
                  <a:pt x="37889" y="294518"/>
                </a:lnTo>
                <a:lnTo>
                  <a:pt x="72235" y="228208"/>
                </a:lnTo>
                <a:lnTo>
                  <a:pt x="116060" y="168397"/>
                </a:lnTo>
                <a:lnTo>
                  <a:pt x="168369" y="116079"/>
                </a:lnTo>
                <a:lnTo>
                  <a:pt x="228170" y="72248"/>
                </a:lnTo>
                <a:lnTo>
                  <a:pt x="294470" y="37895"/>
                </a:lnTo>
                <a:lnTo>
                  <a:pt x="366278" y="14014"/>
                </a:lnTo>
                <a:lnTo>
                  <a:pt x="403936" y="6311"/>
                </a:lnTo>
                <a:lnTo>
                  <a:pt x="442599" y="1598"/>
                </a:lnTo>
                <a:lnTo>
                  <a:pt x="482142" y="0"/>
                </a:lnTo>
                <a:lnTo>
                  <a:pt x="3251708" y="0"/>
                </a:lnTo>
                <a:lnTo>
                  <a:pt x="3291238" y="1598"/>
                </a:lnTo>
                <a:lnTo>
                  <a:pt x="3329891" y="6311"/>
                </a:lnTo>
                <a:lnTo>
                  <a:pt x="3367540" y="14014"/>
                </a:lnTo>
                <a:lnTo>
                  <a:pt x="3439334" y="37895"/>
                </a:lnTo>
                <a:lnTo>
                  <a:pt x="3505626" y="72248"/>
                </a:lnTo>
                <a:lnTo>
                  <a:pt x="3565423" y="116079"/>
                </a:lnTo>
                <a:lnTo>
                  <a:pt x="3617731" y="168397"/>
                </a:lnTo>
                <a:lnTo>
                  <a:pt x="3661557" y="228208"/>
                </a:lnTo>
                <a:lnTo>
                  <a:pt x="3695906" y="294518"/>
                </a:lnTo>
                <a:lnTo>
                  <a:pt x="3719785" y="366337"/>
                </a:lnTo>
                <a:lnTo>
                  <a:pt x="3727488" y="404001"/>
                </a:lnTo>
                <a:lnTo>
                  <a:pt x="3732201" y="442669"/>
                </a:lnTo>
                <a:lnTo>
                  <a:pt x="3733800" y="482218"/>
                </a:lnTo>
                <a:lnTo>
                  <a:pt x="3733800" y="2410714"/>
                </a:lnTo>
                <a:lnTo>
                  <a:pt x="3732201" y="2450244"/>
                </a:lnTo>
                <a:lnTo>
                  <a:pt x="3727488" y="2488897"/>
                </a:lnTo>
                <a:lnTo>
                  <a:pt x="3719785" y="2526546"/>
                </a:lnTo>
                <a:lnTo>
                  <a:pt x="3695906" y="2598340"/>
                </a:lnTo>
                <a:lnTo>
                  <a:pt x="3661557" y="2664632"/>
                </a:lnTo>
                <a:lnTo>
                  <a:pt x="3617731" y="2724429"/>
                </a:lnTo>
                <a:lnTo>
                  <a:pt x="3565423" y="2776737"/>
                </a:lnTo>
                <a:lnTo>
                  <a:pt x="3505626" y="2820563"/>
                </a:lnTo>
                <a:lnTo>
                  <a:pt x="3439334" y="2854912"/>
                </a:lnTo>
                <a:lnTo>
                  <a:pt x="3367540" y="2878791"/>
                </a:lnTo>
                <a:lnTo>
                  <a:pt x="3329891" y="2886494"/>
                </a:lnTo>
                <a:lnTo>
                  <a:pt x="3291238" y="2891207"/>
                </a:lnTo>
                <a:lnTo>
                  <a:pt x="3251708" y="2892805"/>
                </a:lnTo>
                <a:lnTo>
                  <a:pt x="482142" y="2892805"/>
                </a:lnTo>
                <a:lnTo>
                  <a:pt x="442599" y="2891207"/>
                </a:lnTo>
                <a:lnTo>
                  <a:pt x="403936" y="2886494"/>
                </a:lnTo>
                <a:lnTo>
                  <a:pt x="366278" y="2878791"/>
                </a:lnTo>
                <a:lnTo>
                  <a:pt x="294470" y="2854912"/>
                </a:lnTo>
                <a:lnTo>
                  <a:pt x="228170" y="2820563"/>
                </a:lnTo>
                <a:lnTo>
                  <a:pt x="168369" y="2776737"/>
                </a:lnTo>
                <a:lnTo>
                  <a:pt x="116060" y="2724429"/>
                </a:lnTo>
                <a:lnTo>
                  <a:pt x="72235" y="2664632"/>
                </a:lnTo>
                <a:lnTo>
                  <a:pt x="37889" y="2598340"/>
                </a:lnTo>
                <a:lnTo>
                  <a:pt x="14012" y="2526546"/>
                </a:lnTo>
                <a:lnTo>
                  <a:pt x="6310" y="2488897"/>
                </a:lnTo>
                <a:lnTo>
                  <a:pt x="1598" y="2450244"/>
                </a:lnTo>
                <a:lnTo>
                  <a:pt x="0" y="2410714"/>
                </a:lnTo>
                <a:lnTo>
                  <a:pt x="0" y="48221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308" y="5445252"/>
            <a:ext cx="2263140" cy="75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244" y="5605271"/>
            <a:ext cx="1799844" cy="463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737" y="5486400"/>
            <a:ext cx="2139950" cy="629285"/>
          </a:xfrm>
          <a:custGeom>
            <a:avLst/>
            <a:gdLst/>
            <a:ahLst/>
            <a:cxnLst/>
            <a:rect l="l" t="t" r="r" b="b"/>
            <a:pathLst>
              <a:path w="2139950" h="629285">
                <a:moveTo>
                  <a:pt x="2076869" y="0"/>
                </a:moveTo>
                <a:lnTo>
                  <a:pt x="62870" y="0"/>
                </a:lnTo>
                <a:lnTo>
                  <a:pt x="23543" y="13845"/>
                </a:lnTo>
                <a:lnTo>
                  <a:pt x="1659" y="48473"/>
                </a:lnTo>
                <a:lnTo>
                  <a:pt x="0" y="566403"/>
                </a:lnTo>
                <a:lnTo>
                  <a:pt x="1682" y="580812"/>
                </a:lnTo>
                <a:lnTo>
                  <a:pt x="23601" y="615426"/>
                </a:lnTo>
                <a:lnTo>
                  <a:pt x="62928" y="629221"/>
                </a:lnTo>
                <a:lnTo>
                  <a:pt x="2076926" y="629221"/>
                </a:lnTo>
                <a:lnTo>
                  <a:pt x="2116191" y="615379"/>
                </a:lnTo>
                <a:lnTo>
                  <a:pt x="2138072" y="580715"/>
                </a:lnTo>
                <a:lnTo>
                  <a:pt x="2139734" y="62859"/>
                </a:lnTo>
                <a:lnTo>
                  <a:pt x="2138070" y="48461"/>
                </a:lnTo>
                <a:lnTo>
                  <a:pt x="2116165" y="13824"/>
                </a:lnTo>
                <a:lnTo>
                  <a:pt x="20768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737" y="5486400"/>
            <a:ext cx="2139950" cy="629285"/>
          </a:xfrm>
          <a:custGeom>
            <a:avLst/>
            <a:gdLst/>
            <a:ahLst/>
            <a:cxnLst/>
            <a:rect l="l" t="t" r="r" b="b"/>
            <a:pathLst>
              <a:path w="2139950" h="629285">
                <a:moveTo>
                  <a:pt x="0" y="62865"/>
                </a:moveTo>
                <a:lnTo>
                  <a:pt x="13808" y="23584"/>
                </a:lnTo>
                <a:lnTo>
                  <a:pt x="48451" y="1673"/>
                </a:lnTo>
                <a:lnTo>
                  <a:pt x="2076869" y="0"/>
                </a:lnTo>
                <a:lnTo>
                  <a:pt x="2091267" y="1662"/>
                </a:lnTo>
                <a:lnTo>
                  <a:pt x="2125906" y="23564"/>
                </a:lnTo>
                <a:lnTo>
                  <a:pt x="2139734" y="62859"/>
                </a:lnTo>
                <a:lnTo>
                  <a:pt x="2139734" y="566293"/>
                </a:lnTo>
                <a:lnTo>
                  <a:pt x="2138073" y="580715"/>
                </a:lnTo>
                <a:lnTo>
                  <a:pt x="2116191" y="615379"/>
                </a:lnTo>
                <a:lnTo>
                  <a:pt x="2076926" y="629221"/>
                </a:lnTo>
                <a:lnTo>
                  <a:pt x="62928" y="629221"/>
                </a:lnTo>
                <a:lnTo>
                  <a:pt x="48512" y="627563"/>
                </a:lnTo>
                <a:lnTo>
                  <a:pt x="13859" y="605699"/>
                </a:lnTo>
                <a:lnTo>
                  <a:pt x="0" y="566403"/>
                </a:lnTo>
                <a:lnTo>
                  <a:pt x="0" y="628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2176" y="5512308"/>
            <a:ext cx="537972" cy="6172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467" y="5535676"/>
            <a:ext cx="454025" cy="530860"/>
          </a:xfrm>
          <a:custGeom>
            <a:avLst/>
            <a:gdLst/>
            <a:ahLst/>
            <a:cxnLst/>
            <a:rect l="l" t="t" r="r" b="b"/>
            <a:pathLst>
              <a:path w="454025" h="530860">
                <a:moveTo>
                  <a:pt x="226821" y="0"/>
                </a:moveTo>
                <a:lnTo>
                  <a:pt x="226821" y="106133"/>
                </a:lnTo>
                <a:lnTo>
                  <a:pt x="0" y="106133"/>
                </a:lnTo>
                <a:lnTo>
                  <a:pt x="0" y="424535"/>
                </a:lnTo>
                <a:lnTo>
                  <a:pt x="226821" y="424535"/>
                </a:lnTo>
                <a:lnTo>
                  <a:pt x="226821" y="530669"/>
                </a:lnTo>
                <a:lnTo>
                  <a:pt x="453644" y="265328"/>
                </a:lnTo>
                <a:lnTo>
                  <a:pt x="22682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3967" y="5445252"/>
            <a:ext cx="2264664" cy="751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2296" y="5605271"/>
            <a:ext cx="1627631" cy="463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6452" y="5486400"/>
            <a:ext cx="2139950" cy="629285"/>
          </a:xfrm>
          <a:custGeom>
            <a:avLst/>
            <a:gdLst/>
            <a:ahLst/>
            <a:cxnLst/>
            <a:rect l="l" t="t" r="r" b="b"/>
            <a:pathLst>
              <a:path w="2139950" h="629285">
                <a:moveTo>
                  <a:pt x="2076830" y="0"/>
                </a:moveTo>
                <a:lnTo>
                  <a:pt x="62859" y="0"/>
                </a:lnTo>
                <a:lnTo>
                  <a:pt x="23564" y="13827"/>
                </a:lnTo>
                <a:lnTo>
                  <a:pt x="1662" y="48466"/>
                </a:lnTo>
                <a:lnTo>
                  <a:pt x="0" y="566350"/>
                </a:lnTo>
                <a:lnTo>
                  <a:pt x="1673" y="580770"/>
                </a:lnTo>
                <a:lnTo>
                  <a:pt x="23584" y="615412"/>
                </a:lnTo>
                <a:lnTo>
                  <a:pt x="62864" y="629221"/>
                </a:lnTo>
                <a:lnTo>
                  <a:pt x="2076888" y="629221"/>
                </a:lnTo>
                <a:lnTo>
                  <a:pt x="2116153" y="615379"/>
                </a:lnTo>
                <a:lnTo>
                  <a:pt x="2138034" y="580715"/>
                </a:lnTo>
                <a:lnTo>
                  <a:pt x="2139695" y="62859"/>
                </a:lnTo>
                <a:lnTo>
                  <a:pt x="2138032" y="48461"/>
                </a:lnTo>
                <a:lnTo>
                  <a:pt x="2116127" y="13824"/>
                </a:lnTo>
                <a:lnTo>
                  <a:pt x="20768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6452" y="5486400"/>
            <a:ext cx="2139950" cy="629285"/>
          </a:xfrm>
          <a:custGeom>
            <a:avLst/>
            <a:gdLst/>
            <a:ahLst/>
            <a:cxnLst/>
            <a:rect l="l" t="t" r="r" b="b"/>
            <a:pathLst>
              <a:path w="2139950" h="629285">
                <a:moveTo>
                  <a:pt x="0" y="62865"/>
                </a:moveTo>
                <a:lnTo>
                  <a:pt x="13824" y="23568"/>
                </a:lnTo>
                <a:lnTo>
                  <a:pt x="48461" y="1663"/>
                </a:lnTo>
                <a:lnTo>
                  <a:pt x="2076831" y="0"/>
                </a:lnTo>
                <a:lnTo>
                  <a:pt x="2091229" y="1662"/>
                </a:lnTo>
                <a:lnTo>
                  <a:pt x="2125868" y="23564"/>
                </a:lnTo>
                <a:lnTo>
                  <a:pt x="2139695" y="62859"/>
                </a:lnTo>
                <a:lnTo>
                  <a:pt x="2139696" y="566293"/>
                </a:lnTo>
                <a:lnTo>
                  <a:pt x="2138034" y="580715"/>
                </a:lnTo>
                <a:lnTo>
                  <a:pt x="2116153" y="615379"/>
                </a:lnTo>
                <a:lnTo>
                  <a:pt x="2076888" y="629221"/>
                </a:lnTo>
                <a:lnTo>
                  <a:pt x="62864" y="629221"/>
                </a:lnTo>
                <a:lnTo>
                  <a:pt x="48473" y="627561"/>
                </a:lnTo>
                <a:lnTo>
                  <a:pt x="13845" y="605677"/>
                </a:lnTo>
                <a:lnTo>
                  <a:pt x="0" y="566350"/>
                </a:lnTo>
                <a:lnTo>
                  <a:pt x="0" y="628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6835" y="5512308"/>
            <a:ext cx="539496" cy="617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0142" y="5535676"/>
            <a:ext cx="454025" cy="530860"/>
          </a:xfrm>
          <a:custGeom>
            <a:avLst/>
            <a:gdLst/>
            <a:ahLst/>
            <a:cxnLst/>
            <a:rect l="l" t="t" r="r" b="b"/>
            <a:pathLst>
              <a:path w="454025" h="530860">
                <a:moveTo>
                  <a:pt x="226822" y="0"/>
                </a:moveTo>
                <a:lnTo>
                  <a:pt x="226822" y="106133"/>
                </a:lnTo>
                <a:lnTo>
                  <a:pt x="0" y="106133"/>
                </a:lnTo>
                <a:lnTo>
                  <a:pt x="0" y="424535"/>
                </a:lnTo>
                <a:lnTo>
                  <a:pt x="226822" y="424535"/>
                </a:lnTo>
                <a:lnTo>
                  <a:pt x="226822" y="530669"/>
                </a:lnTo>
                <a:lnTo>
                  <a:pt x="453644" y="265328"/>
                </a:lnTo>
                <a:lnTo>
                  <a:pt x="226822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0152" y="5445252"/>
            <a:ext cx="2263140" cy="751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1611" y="5388864"/>
            <a:ext cx="1816607" cy="9098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2128" y="5486400"/>
            <a:ext cx="2139950" cy="629285"/>
          </a:xfrm>
          <a:custGeom>
            <a:avLst/>
            <a:gdLst/>
            <a:ahLst/>
            <a:cxnLst/>
            <a:rect l="l" t="t" r="r" b="b"/>
            <a:pathLst>
              <a:path w="2139950" h="629285">
                <a:moveTo>
                  <a:pt x="2076830" y="0"/>
                </a:moveTo>
                <a:lnTo>
                  <a:pt x="62859" y="0"/>
                </a:lnTo>
                <a:lnTo>
                  <a:pt x="23564" y="13827"/>
                </a:lnTo>
                <a:lnTo>
                  <a:pt x="1662" y="48466"/>
                </a:lnTo>
                <a:lnTo>
                  <a:pt x="0" y="566350"/>
                </a:lnTo>
                <a:lnTo>
                  <a:pt x="1673" y="580770"/>
                </a:lnTo>
                <a:lnTo>
                  <a:pt x="23584" y="615412"/>
                </a:lnTo>
                <a:lnTo>
                  <a:pt x="62864" y="629221"/>
                </a:lnTo>
                <a:lnTo>
                  <a:pt x="2076888" y="629221"/>
                </a:lnTo>
                <a:lnTo>
                  <a:pt x="2116153" y="615379"/>
                </a:lnTo>
                <a:lnTo>
                  <a:pt x="2138034" y="580715"/>
                </a:lnTo>
                <a:lnTo>
                  <a:pt x="2139695" y="62859"/>
                </a:lnTo>
                <a:lnTo>
                  <a:pt x="2138032" y="48461"/>
                </a:lnTo>
                <a:lnTo>
                  <a:pt x="2116127" y="13824"/>
                </a:lnTo>
                <a:lnTo>
                  <a:pt x="20768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12128" y="5486400"/>
            <a:ext cx="2139950" cy="629285"/>
          </a:xfrm>
          <a:custGeom>
            <a:avLst/>
            <a:gdLst/>
            <a:ahLst/>
            <a:cxnLst/>
            <a:rect l="l" t="t" r="r" b="b"/>
            <a:pathLst>
              <a:path w="2139950" h="629285">
                <a:moveTo>
                  <a:pt x="0" y="62865"/>
                </a:moveTo>
                <a:lnTo>
                  <a:pt x="13824" y="23568"/>
                </a:lnTo>
                <a:lnTo>
                  <a:pt x="48461" y="1663"/>
                </a:lnTo>
                <a:lnTo>
                  <a:pt x="2076830" y="0"/>
                </a:lnTo>
                <a:lnTo>
                  <a:pt x="2091229" y="1662"/>
                </a:lnTo>
                <a:lnTo>
                  <a:pt x="2125868" y="23564"/>
                </a:lnTo>
                <a:lnTo>
                  <a:pt x="2139695" y="62859"/>
                </a:lnTo>
                <a:lnTo>
                  <a:pt x="2139696" y="566293"/>
                </a:lnTo>
                <a:lnTo>
                  <a:pt x="2138034" y="580715"/>
                </a:lnTo>
                <a:lnTo>
                  <a:pt x="2116153" y="615379"/>
                </a:lnTo>
                <a:lnTo>
                  <a:pt x="2076888" y="629221"/>
                </a:lnTo>
                <a:lnTo>
                  <a:pt x="62865" y="629221"/>
                </a:lnTo>
                <a:lnTo>
                  <a:pt x="48473" y="627561"/>
                </a:lnTo>
                <a:lnTo>
                  <a:pt x="13845" y="605677"/>
                </a:lnTo>
                <a:lnTo>
                  <a:pt x="0" y="566350"/>
                </a:lnTo>
                <a:lnTo>
                  <a:pt x="0" y="6286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192395" indent="-635" algn="ctr">
              <a:lnSpc>
                <a:spcPct val="91600"/>
              </a:lnSpc>
            </a:pPr>
            <a:r>
              <a:rPr spc="-30" dirty="0"/>
              <a:t>W</a:t>
            </a:r>
            <a:r>
              <a:rPr spc="-25" dirty="0"/>
              <a:t>h</a:t>
            </a:r>
            <a:r>
              <a:rPr spc="-5" dirty="0"/>
              <a:t>e</a:t>
            </a:r>
            <a:r>
              <a:rPr dirty="0"/>
              <a:t>n</a:t>
            </a:r>
            <a:r>
              <a:rPr spc="5" dirty="0"/>
              <a:t> </a:t>
            </a:r>
            <a:r>
              <a:rPr spc="-15" dirty="0"/>
              <a:t>schedul</a:t>
            </a:r>
            <a:r>
              <a:rPr spc="-20" dirty="0"/>
              <a:t>i</a:t>
            </a:r>
            <a:r>
              <a:rPr spc="-15" dirty="0"/>
              <a:t>ng</a:t>
            </a:r>
            <a:r>
              <a:rPr spc="-10" dirty="0"/>
              <a:t> </a:t>
            </a:r>
            <a:r>
              <a:rPr dirty="0"/>
              <a:t>per</a:t>
            </a:r>
            <a:r>
              <a:rPr spc="-5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d</a:t>
            </a:r>
            <a:r>
              <a:rPr spc="-10" dirty="0"/>
              <a:t>i</a:t>
            </a:r>
            <a:r>
              <a:rPr dirty="0"/>
              <a:t>scussions, </a:t>
            </a:r>
            <a:r>
              <a:rPr spc="-15" dirty="0"/>
              <a:t>su</a:t>
            </a:r>
            <a:r>
              <a:rPr spc="-25" dirty="0"/>
              <a:t>p</a:t>
            </a:r>
            <a:r>
              <a:rPr spc="-5" dirty="0"/>
              <a:t>e</a:t>
            </a:r>
            <a:r>
              <a:rPr spc="25" dirty="0"/>
              <a:t>r</a:t>
            </a:r>
            <a:r>
              <a:rPr spc="-15" dirty="0"/>
              <a:t>vis</a:t>
            </a:r>
            <a:r>
              <a:rPr spc="-5" dirty="0"/>
              <a:t>o</a:t>
            </a:r>
            <a:r>
              <a:rPr spc="-30" dirty="0"/>
              <a:t>r</a:t>
            </a:r>
            <a:r>
              <a:rPr spc="-10" dirty="0"/>
              <a:t>s</a:t>
            </a:r>
            <a:r>
              <a:rPr spc="-15" dirty="0"/>
              <a:t> </a:t>
            </a:r>
            <a:r>
              <a:rPr dirty="0"/>
              <a:t>set</a:t>
            </a:r>
            <a:r>
              <a:rPr spc="-25" dirty="0"/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spc="10" dirty="0"/>
              <a:t> </a:t>
            </a:r>
            <a:r>
              <a:rPr spc="-15" dirty="0"/>
              <a:t>d</a:t>
            </a:r>
            <a:r>
              <a:rPr spc="-40" dirty="0"/>
              <a:t>at</a:t>
            </a:r>
            <a:r>
              <a:rPr spc="-5" dirty="0"/>
              <a:t>e, </a:t>
            </a:r>
            <a:r>
              <a:rPr spc="-10" dirty="0"/>
              <a:t>t</a:t>
            </a:r>
            <a:r>
              <a:rPr spc="-20" dirty="0"/>
              <a:t>i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0" dirty="0"/>
              <a:t>,</a:t>
            </a:r>
            <a:r>
              <a:rPr dirty="0"/>
              <a:t> </a:t>
            </a:r>
            <a:r>
              <a:rPr spc="-15" dirty="0"/>
              <a:t>and</a:t>
            </a:r>
            <a:r>
              <a:rPr spc="-10" dirty="0"/>
              <a:t> loc</a:t>
            </a:r>
            <a:r>
              <a:rPr spc="-45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spc="-15" dirty="0"/>
              <a:t>on</a:t>
            </a:r>
            <a:r>
              <a:rPr dirty="0"/>
              <a:t> of</a:t>
            </a:r>
            <a:r>
              <a:rPr spc="-5" dirty="0"/>
              <a:t> </a:t>
            </a:r>
            <a:r>
              <a:rPr spc="-20" dirty="0"/>
              <a:t>t</a:t>
            </a:r>
            <a:r>
              <a:rPr dirty="0"/>
              <a:t>he </a:t>
            </a:r>
            <a:r>
              <a:rPr spc="-5" dirty="0"/>
              <a:t>mee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spc="-5" dirty="0"/>
              <a:t>wi</a:t>
            </a:r>
            <a:r>
              <a:rPr spc="-10" dirty="0"/>
              <a:t>t</a:t>
            </a:r>
            <a:r>
              <a:rPr dirty="0"/>
              <a:t>h</a:t>
            </a:r>
            <a:r>
              <a:rPr spc="1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 </a:t>
            </a:r>
            <a:r>
              <a:rPr spc="-5" dirty="0"/>
              <a:t>e</a:t>
            </a:r>
            <a:r>
              <a:rPr spc="5" dirty="0"/>
              <a:t>m</a:t>
            </a:r>
            <a:r>
              <a:rPr spc="-15" dirty="0"/>
              <a:t>p</a:t>
            </a:r>
            <a:r>
              <a:rPr spc="-20" dirty="0"/>
              <a:t>lo</a:t>
            </a:r>
            <a:r>
              <a:rPr spc="-40" dirty="0"/>
              <a:t>y</a:t>
            </a:r>
            <a:r>
              <a:rPr spc="-5" dirty="0"/>
              <a:t>ee</a:t>
            </a:r>
          </a:p>
          <a:p>
            <a:pPr marL="46990">
              <a:lnSpc>
                <a:spcPct val="100000"/>
              </a:lnSpc>
            </a:pPr>
            <a:endParaRPr spc="-5" dirty="0"/>
          </a:p>
          <a:p>
            <a:pPr marL="59690" marR="5080">
              <a:lnSpc>
                <a:spcPct val="100000"/>
              </a:lnSpc>
              <a:spcBef>
                <a:spcPts val="1714"/>
              </a:spcBef>
            </a:pPr>
            <a:r>
              <a:rPr sz="1800" spc="-15" dirty="0">
                <a:solidFill>
                  <a:srgbClr val="000000"/>
                </a:solidFill>
              </a:rPr>
              <a:t>No</a:t>
            </a:r>
            <a:r>
              <a:rPr sz="1800" spc="-35" dirty="0">
                <a:solidFill>
                  <a:srgbClr val="000000"/>
                </a:solidFill>
              </a:rPr>
              <a:t>t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:</a:t>
            </a:r>
            <a:r>
              <a:rPr sz="1800" dirty="0">
                <a:solidFill>
                  <a:srgbClr val="000000"/>
                </a:solidFill>
              </a:rPr>
              <a:t>  </a:t>
            </a:r>
            <a:r>
              <a:rPr sz="1800" b="0" spc="-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er D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1400.25,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v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ume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431, a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ng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“Unac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able”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mu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 be 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vi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ew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ed and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app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ov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y a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highe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el 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vi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1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Sup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viso</a:t>
            </a:r>
            <a:r>
              <a:rPr sz="1800" b="0" spc="-5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houl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am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ar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spc="-4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es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ow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pol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8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u="heavy" spc="-15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800" b="0" u="heavy" spc="-3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800" b="0" u="heavy" spc="-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u="heavy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u="heavy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omm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ni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0" spc="-4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em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pl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Su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viso</a:t>
            </a:r>
            <a:r>
              <a:rPr sz="1800" b="0" spc="-4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oul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800" b="0" spc="-4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act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their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Empl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Sp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um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n </a:t>
            </a:r>
            <a:r>
              <a:rPr sz="1800" b="0" spc="-4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ou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pr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800" b="0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ng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an e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pl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800" b="0" spc="-2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800" b="0" spc="25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Unac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able</a:t>
            </a:r>
            <a:r>
              <a:rPr sz="1800" b="0" spc="-13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Sche</a:t>
            </a:r>
            <a:r>
              <a:rPr spc="-15" dirty="0"/>
              <a:t>d</a:t>
            </a:r>
            <a:r>
              <a:rPr dirty="0"/>
              <a:t>u</a:t>
            </a:r>
            <a:r>
              <a:rPr spc="-10" dirty="0"/>
              <a:t>l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Mee</a:t>
            </a:r>
            <a:r>
              <a:rPr spc="-15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8029" y="5706109"/>
            <a:ext cx="439483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562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rial	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7667" y="5530011"/>
            <a:ext cx="138874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 marR="5080" indent="-247015">
              <a:lnSpc>
                <a:spcPts val="221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84414" y="1413762"/>
            <a:ext cx="2611376" cy="25048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cise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En</a:t>
            </a:r>
            <a:r>
              <a:rPr spc="-5" dirty="0"/>
              <a:t>d-</a:t>
            </a:r>
            <a:r>
              <a:rPr dirty="0"/>
              <a:t>o</a:t>
            </a:r>
            <a:r>
              <a:rPr spc="-5" dirty="0"/>
              <a:t>f-</a:t>
            </a:r>
            <a:r>
              <a:rPr spc="-195" dirty="0"/>
              <a:t>Y</a:t>
            </a:r>
            <a:r>
              <a:rPr spc="-5" dirty="0"/>
              <a:t>ea</a:t>
            </a:r>
            <a:r>
              <a:rPr dirty="0"/>
              <a:t>r</a:t>
            </a:r>
            <a:r>
              <a:rPr spc="10" dirty="0"/>
              <a:t> </a:t>
            </a:r>
            <a:r>
              <a:rPr dirty="0"/>
              <a:t>Mee</a:t>
            </a:r>
            <a:r>
              <a:rPr spc="-15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5" dirty="0"/>
              <a:t> </a:t>
            </a:r>
            <a:r>
              <a:rPr spc="-5" dirty="0"/>
              <a:t>Vi</a:t>
            </a:r>
            <a:r>
              <a:rPr spc="-10" dirty="0"/>
              <a:t>d</a:t>
            </a:r>
            <a:r>
              <a:rPr spc="-5" dirty="0"/>
              <a:t>eo</a:t>
            </a:r>
          </a:p>
        </p:txBody>
      </p:sp>
      <p:sp>
        <p:nvSpPr>
          <p:cNvPr id="3" name="object 3"/>
          <p:cNvSpPr/>
          <p:nvPr/>
        </p:nvSpPr>
        <p:spPr>
          <a:xfrm>
            <a:off x="3009264" y="1957451"/>
            <a:ext cx="3018409" cy="331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603" y="1442991"/>
            <a:ext cx="4556760" cy="356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supe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 meeting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siti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and</a:t>
            </a:r>
            <a:r>
              <a:rPr sz="2400" spc="-45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or us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ful?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7620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15" dirty="0">
                <a:latin typeface="Calibri"/>
                <a:cs typeface="Calibri"/>
              </a:rPr>
              <a:t>meeting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4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ful?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Whe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Beh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</a:t>
            </a:r>
            <a:r>
              <a:rPr dirty="0"/>
              <a:t>e</a:t>
            </a:r>
            <a:r>
              <a:rPr spc="-5" dirty="0"/>
              <a:t> Debri</a:t>
            </a:r>
            <a:r>
              <a:rPr spc="-10" dirty="0"/>
              <a:t>e</a:t>
            </a:r>
            <a:r>
              <a:rPr spc="-5" dirty="0"/>
              <a:t>f</a:t>
            </a:r>
            <a:r>
              <a:rPr dirty="0"/>
              <a:t>:</a:t>
            </a:r>
            <a:r>
              <a:rPr spc="-10" dirty="0"/>
              <a:t> </a:t>
            </a:r>
            <a:r>
              <a:rPr dirty="0"/>
              <a:t>En</a:t>
            </a:r>
            <a:r>
              <a:rPr spc="-10" dirty="0"/>
              <a:t>d</a:t>
            </a:r>
            <a:r>
              <a:rPr spc="-5" dirty="0"/>
              <a:t>-</a:t>
            </a:r>
            <a:r>
              <a:rPr dirty="0"/>
              <a:t>o</a:t>
            </a:r>
            <a:r>
              <a:rPr spc="-5" dirty="0"/>
              <a:t>f-</a:t>
            </a:r>
            <a:r>
              <a:rPr spc="-195" dirty="0"/>
              <a:t>Y</a:t>
            </a:r>
            <a:r>
              <a:rPr spc="-5" dirty="0"/>
              <a:t>ea</a:t>
            </a:r>
            <a:r>
              <a:rPr dirty="0"/>
              <a:t>r</a:t>
            </a:r>
            <a:r>
              <a:rPr spc="20" dirty="0"/>
              <a:t> </a:t>
            </a:r>
            <a:r>
              <a:rPr dirty="0"/>
              <a:t>Mee</a:t>
            </a:r>
            <a:r>
              <a:rPr spc="-15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 </a:t>
            </a:r>
            <a:r>
              <a:rPr spc="-5" dirty="0"/>
              <a:t>V</a:t>
            </a:r>
            <a:r>
              <a:rPr spc="-10" dirty="0"/>
              <a:t>i</a:t>
            </a:r>
            <a:r>
              <a:rPr dirty="0"/>
              <a:t>deo</a:t>
            </a:r>
          </a:p>
        </p:txBody>
      </p:sp>
      <p:sp>
        <p:nvSpPr>
          <p:cNvPr id="7" name="object 7"/>
          <p:cNvSpPr/>
          <p:nvPr/>
        </p:nvSpPr>
        <p:spPr>
          <a:xfrm>
            <a:off x="5376900" y="1824667"/>
            <a:ext cx="3384779" cy="2883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spc="-5" dirty="0"/>
              <a:t>Discussio</a:t>
            </a:r>
            <a:r>
              <a:rPr dirty="0"/>
              <a:t>ns</a:t>
            </a:r>
          </a:p>
        </p:txBody>
      </p:sp>
      <p:sp>
        <p:nvSpPr>
          <p:cNvPr id="6" name="object 6"/>
          <p:cNvSpPr/>
          <p:nvPr/>
        </p:nvSpPr>
        <p:spPr>
          <a:xfrm>
            <a:off x="255968" y="1745360"/>
            <a:ext cx="8507095" cy="1303020"/>
          </a:xfrm>
          <a:custGeom>
            <a:avLst/>
            <a:gdLst/>
            <a:ahLst/>
            <a:cxnLst/>
            <a:rect l="l" t="t" r="r" b="b"/>
            <a:pathLst>
              <a:path w="8507095" h="1303020">
                <a:moveTo>
                  <a:pt x="7855775" y="0"/>
                </a:moveTo>
                <a:lnTo>
                  <a:pt x="7855775" y="325627"/>
                </a:lnTo>
                <a:lnTo>
                  <a:pt x="0" y="325627"/>
                </a:lnTo>
                <a:lnTo>
                  <a:pt x="0" y="977011"/>
                </a:lnTo>
                <a:lnTo>
                  <a:pt x="7855775" y="977011"/>
                </a:lnTo>
                <a:lnTo>
                  <a:pt x="7855775" y="1302639"/>
                </a:lnTo>
                <a:lnTo>
                  <a:pt x="8507031" y="651383"/>
                </a:lnTo>
                <a:lnTo>
                  <a:pt x="785577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182" y="2136139"/>
            <a:ext cx="2583815" cy="521334"/>
          </a:xfrm>
          <a:custGeom>
            <a:avLst/>
            <a:gdLst/>
            <a:ahLst/>
            <a:cxnLst/>
            <a:rect l="l" t="t" r="r" b="b"/>
            <a:pathLst>
              <a:path w="2583815" h="521335">
                <a:moveTo>
                  <a:pt x="2496375" y="0"/>
                </a:moveTo>
                <a:lnTo>
                  <a:pt x="76990" y="552"/>
                </a:lnTo>
                <a:lnTo>
                  <a:pt x="37777" y="15177"/>
                </a:lnTo>
                <a:lnTo>
                  <a:pt x="10334" y="45722"/>
                </a:lnTo>
                <a:lnTo>
                  <a:pt x="0" y="86868"/>
                </a:lnTo>
                <a:lnTo>
                  <a:pt x="552" y="444074"/>
                </a:lnTo>
                <a:lnTo>
                  <a:pt x="15182" y="483308"/>
                </a:lnTo>
                <a:lnTo>
                  <a:pt x="45725" y="510750"/>
                </a:lnTo>
                <a:lnTo>
                  <a:pt x="86842" y="521081"/>
                </a:lnTo>
                <a:lnTo>
                  <a:pt x="2506232" y="520526"/>
                </a:lnTo>
                <a:lnTo>
                  <a:pt x="2545425" y="505897"/>
                </a:lnTo>
                <a:lnTo>
                  <a:pt x="2572891" y="475352"/>
                </a:lnTo>
                <a:lnTo>
                  <a:pt x="2583243" y="434213"/>
                </a:lnTo>
                <a:lnTo>
                  <a:pt x="2582687" y="76987"/>
                </a:lnTo>
                <a:lnTo>
                  <a:pt x="2568025" y="37762"/>
                </a:lnTo>
                <a:lnTo>
                  <a:pt x="2537459" y="10327"/>
                </a:lnTo>
                <a:lnTo>
                  <a:pt x="2496375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182" y="2136139"/>
            <a:ext cx="2583815" cy="521334"/>
          </a:xfrm>
          <a:custGeom>
            <a:avLst/>
            <a:gdLst/>
            <a:ahLst/>
            <a:cxnLst/>
            <a:rect l="l" t="t" r="r" b="b"/>
            <a:pathLst>
              <a:path w="2583815" h="521335">
                <a:moveTo>
                  <a:pt x="0" y="86868"/>
                </a:moveTo>
                <a:lnTo>
                  <a:pt x="10334" y="45722"/>
                </a:lnTo>
                <a:lnTo>
                  <a:pt x="37777" y="15177"/>
                </a:lnTo>
                <a:lnTo>
                  <a:pt x="76990" y="552"/>
                </a:lnTo>
                <a:lnTo>
                  <a:pt x="2496375" y="0"/>
                </a:lnTo>
                <a:lnTo>
                  <a:pt x="2510906" y="1213"/>
                </a:lnTo>
                <a:lnTo>
                  <a:pt x="2549082" y="17834"/>
                </a:lnTo>
                <a:lnTo>
                  <a:pt x="2574945" y="49790"/>
                </a:lnTo>
                <a:lnTo>
                  <a:pt x="2583243" y="434213"/>
                </a:lnTo>
                <a:lnTo>
                  <a:pt x="2582026" y="448775"/>
                </a:lnTo>
                <a:lnTo>
                  <a:pt x="2565371" y="486974"/>
                </a:lnTo>
                <a:lnTo>
                  <a:pt x="2533397" y="512804"/>
                </a:lnTo>
                <a:lnTo>
                  <a:pt x="86842" y="521081"/>
                </a:lnTo>
                <a:lnTo>
                  <a:pt x="72291" y="519867"/>
                </a:lnTo>
                <a:lnTo>
                  <a:pt x="34105" y="503242"/>
                </a:lnTo>
                <a:lnTo>
                  <a:pt x="8274" y="471277"/>
                </a:lnTo>
                <a:lnTo>
                  <a:pt x="0" y="8686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2043" y="2216911"/>
            <a:ext cx="196723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5080" indent="-686435">
              <a:lnSpc>
                <a:spcPts val="1430"/>
              </a:lnSpc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rmanc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nning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6110" y="2136139"/>
            <a:ext cx="2583180" cy="521334"/>
          </a:xfrm>
          <a:custGeom>
            <a:avLst/>
            <a:gdLst/>
            <a:ahLst/>
            <a:cxnLst/>
            <a:rect l="l" t="t" r="r" b="b"/>
            <a:pathLst>
              <a:path w="2583179" h="521335">
                <a:moveTo>
                  <a:pt x="2496312" y="0"/>
                </a:moveTo>
                <a:lnTo>
                  <a:pt x="76987" y="554"/>
                </a:lnTo>
                <a:lnTo>
                  <a:pt x="37762" y="15183"/>
                </a:lnTo>
                <a:lnTo>
                  <a:pt x="10327" y="45728"/>
                </a:lnTo>
                <a:lnTo>
                  <a:pt x="0" y="86868"/>
                </a:lnTo>
                <a:lnTo>
                  <a:pt x="554" y="444093"/>
                </a:lnTo>
                <a:lnTo>
                  <a:pt x="15183" y="483318"/>
                </a:lnTo>
                <a:lnTo>
                  <a:pt x="45728" y="510753"/>
                </a:lnTo>
                <a:lnTo>
                  <a:pt x="86867" y="521081"/>
                </a:lnTo>
                <a:lnTo>
                  <a:pt x="2506192" y="520526"/>
                </a:lnTo>
                <a:lnTo>
                  <a:pt x="2545417" y="505897"/>
                </a:lnTo>
                <a:lnTo>
                  <a:pt x="2572852" y="475352"/>
                </a:lnTo>
                <a:lnTo>
                  <a:pt x="2583179" y="434213"/>
                </a:lnTo>
                <a:lnTo>
                  <a:pt x="2582625" y="76987"/>
                </a:lnTo>
                <a:lnTo>
                  <a:pt x="2567996" y="37762"/>
                </a:lnTo>
                <a:lnTo>
                  <a:pt x="2537451" y="10327"/>
                </a:lnTo>
                <a:lnTo>
                  <a:pt x="2496312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6110" y="2136139"/>
            <a:ext cx="2583180" cy="521334"/>
          </a:xfrm>
          <a:custGeom>
            <a:avLst/>
            <a:gdLst/>
            <a:ahLst/>
            <a:cxnLst/>
            <a:rect l="l" t="t" r="r" b="b"/>
            <a:pathLst>
              <a:path w="2583179" h="521335">
                <a:moveTo>
                  <a:pt x="0" y="86868"/>
                </a:moveTo>
                <a:lnTo>
                  <a:pt x="10327" y="45728"/>
                </a:lnTo>
                <a:lnTo>
                  <a:pt x="37762" y="15183"/>
                </a:lnTo>
                <a:lnTo>
                  <a:pt x="76987" y="554"/>
                </a:lnTo>
                <a:lnTo>
                  <a:pt x="2496312" y="0"/>
                </a:lnTo>
                <a:lnTo>
                  <a:pt x="2510874" y="1213"/>
                </a:lnTo>
                <a:lnTo>
                  <a:pt x="2549073" y="17834"/>
                </a:lnTo>
                <a:lnTo>
                  <a:pt x="2574903" y="49790"/>
                </a:lnTo>
                <a:lnTo>
                  <a:pt x="2583179" y="434213"/>
                </a:lnTo>
                <a:lnTo>
                  <a:pt x="2581966" y="448775"/>
                </a:lnTo>
                <a:lnTo>
                  <a:pt x="2565345" y="486974"/>
                </a:lnTo>
                <a:lnTo>
                  <a:pt x="2533389" y="512804"/>
                </a:lnTo>
                <a:lnTo>
                  <a:pt x="86867" y="521081"/>
                </a:lnTo>
                <a:lnTo>
                  <a:pt x="72305" y="519867"/>
                </a:lnTo>
                <a:lnTo>
                  <a:pt x="34106" y="503246"/>
                </a:lnTo>
                <a:lnTo>
                  <a:pt x="8276" y="471290"/>
                </a:lnTo>
                <a:lnTo>
                  <a:pt x="0" y="8686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88994" y="2307488"/>
            <a:ext cx="113919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gre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3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87973" y="2136139"/>
            <a:ext cx="2583180" cy="521334"/>
          </a:xfrm>
          <a:custGeom>
            <a:avLst/>
            <a:gdLst/>
            <a:ahLst/>
            <a:cxnLst/>
            <a:rect l="l" t="t" r="r" b="b"/>
            <a:pathLst>
              <a:path w="2583179" h="521335">
                <a:moveTo>
                  <a:pt x="2496439" y="0"/>
                </a:moveTo>
                <a:lnTo>
                  <a:pt x="77010" y="554"/>
                </a:lnTo>
                <a:lnTo>
                  <a:pt x="37818" y="15183"/>
                </a:lnTo>
                <a:lnTo>
                  <a:pt x="10352" y="45728"/>
                </a:lnTo>
                <a:lnTo>
                  <a:pt x="0" y="86868"/>
                </a:lnTo>
                <a:lnTo>
                  <a:pt x="556" y="444093"/>
                </a:lnTo>
                <a:lnTo>
                  <a:pt x="15218" y="483318"/>
                </a:lnTo>
                <a:lnTo>
                  <a:pt x="45784" y="510753"/>
                </a:lnTo>
                <a:lnTo>
                  <a:pt x="86867" y="521081"/>
                </a:lnTo>
                <a:lnTo>
                  <a:pt x="2506199" y="520537"/>
                </a:lnTo>
                <a:lnTo>
                  <a:pt x="2545397" y="505931"/>
                </a:lnTo>
                <a:lnTo>
                  <a:pt x="2572842" y="475379"/>
                </a:lnTo>
                <a:lnTo>
                  <a:pt x="2583179" y="434213"/>
                </a:lnTo>
                <a:lnTo>
                  <a:pt x="2582636" y="77082"/>
                </a:lnTo>
                <a:lnTo>
                  <a:pt x="2568037" y="37812"/>
                </a:lnTo>
                <a:lnTo>
                  <a:pt x="2537520" y="10341"/>
                </a:lnTo>
                <a:lnTo>
                  <a:pt x="2496439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7973" y="2136139"/>
            <a:ext cx="2583180" cy="521334"/>
          </a:xfrm>
          <a:custGeom>
            <a:avLst/>
            <a:gdLst/>
            <a:ahLst/>
            <a:cxnLst/>
            <a:rect l="l" t="t" r="r" b="b"/>
            <a:pathLst>
              <a:path w="2583179" h="521335">
                <a:moveTo>
                  <a:pt x="0" y="86868"/>
                </a:moveTo>
                <a:lnTo>
                  <a:pt x="10352" y="45728"/>
                </a:lnTo>
                <a:lnTo>
                  <a:pt x="37818" y="15183"/>
                </a:lnTo>
                <a:lnTo>
                  <a:pt x="77010" y="554"/>
                </a:lnTo>
                <a:lnTo>
                  <a:pt x="2496439" y="0"/>
                </a:lnTo>
                <a:lnTo>
                  <a:pt x="2510976" y="1214"/>
                </a:lnTo>
                <a:lnTo>
                  <a:pt x="2549130" y="17858"/>
                </a:lnTo>
                <a:lnTo>
                  <a:pt x="2574936" y="49855"/>
                </a:lnTo>
                <a:lnTo>
                  <a:pt x="2583179" y="434213"/>
                </a:lnTo>
                <a:lnTo>
                  <a:pt x="2581965" y="448785"/>
                </a:lnTo>
                <a:lnTo>
                  <a:pt x="2565330" y="487006"/>
                </a:lnTo>
                <a:lnTo>
                  <a:pt x="2533373" y="512834"/>
                </a:lnTo>
                <a:lnTo>
                  <a:pt x="86867" y="521081"/>
                </a:lnTo>
                <a:lnTo>
                  <a:pt x="72337" y="519867"/>
                </a:lnTo>
                <a:lnTo>
                  <a:pt x="34160" y="503246"/>
                </a:lnTo>
                <a:lnTo>
                  <a:pt x="8297" y="471290"/>
                </a:lnTo>
                <a:lnTo>
                  <a:pt x="0" y="8686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07378" y="2216911"/>
            <a:ext cx="1945639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680" marR="5080" indent="-602615">
              <a:lnSpc>
                <a:spcPts val="1430"/>
              </a:lnSpc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rmanc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iscu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1140" y="983915"/>
            <a:ext cx="8185150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25" dirty="0">
                <a:latin typeface="Calibri"/>
                <a:cs typeface="Calibri"/>
              </a:rPr>
              <a:t>PMA</a:t>
            </a:r>
            <a:r>
              <a:rPr sz="2200" b="1" spc="-15" dirty="0">
                <a:latin typeface="Calibri"/>
                <a:cs typeface="Calibri"/>
              </a:rPr>
              <a:t>P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equ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three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per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orm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nce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discussi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ns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</a:t>
            </a:r>
            <a:r>
              <a:rPr sz="2200" b="1" spc="-35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-45" dirty="0">
                <a:latin typeface="Calibri"/>
                <a:cs typeface="Calibri"/>
              </a:rPr>
              <a:t>w</a:t>
            </a:r>
            <a:r>
              <a:rPr sz="2200" b="1" spc="-20" dirty="0">
                <a:latin typeface="Calibri"/>
                <a:cs typeface="Calibri"/>
              </a:rPr>
              <a:t>ee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su</a:t>
            </a:r>
            <a:r>
              <a:rPr sz="2200" b="1" spc="-20" dirty="0">
                <a:latin typeface="Calibri"/>
                <a:cs typeface="Calibri"/>
              </a:rPr>
              <a:t>pe</a:t>
            </a:r>
            <a:r>
              <a:rPr sz="2200" b="1" spc="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visor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empl</a:t>
            </a:r>
            <a:r>
              <a:rPr sz="2200" b="1" spc="-30" dirty="0">
                <a:latin typeface="Calibri"/>
                <a:cs typeface="Calibri"/>
              </a:rPr>
              <a:t>o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duri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he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per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orm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nce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p</a:t>
            </a:r>
            <a:r>
              <a:rPr sz="2200" b="1" spc="-6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ais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l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</a:t>
            </a:r>
            <a:r>
              <a:rPr sz="2200" b="1" spc="-30" dirty="0">
                <a:latin typeface="Calibri"/>
                <a:cs typeface="Calibri"/>
              </a:rPr>
              <a:t>y</a:t>
            </a:r>
            <a:r>
              <a:rPr sz="2200" b="1" spc="-15" dirty="0">
                <a:latin typeface="Calibri"/>
                <a:cs typeface="Calibri"/>
              </a:rPr>
              <a:t>cle.</a:t>
            </a:r>
            <a:endParaRPr sz="220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</a:pPr>
            <a:r>
              <a:rPr sz="2200" b="1" i="1" spc="-20" dirty="0">
                <a:latin typeface="Calibri"/>
                <a:cs typeface="Calibri"/>
              </a:rPr>
              <a:t>TH</a:t>
            </a:r>
            <a:r>
              <a:rPr sz="2200" b="1" i="1" spc="-25" dirty="0">
                <a:latin typeface="Calibri"/>
                <a:cs typeface="Calibri"/>
              </a:rPr>
              <a:t>E</a:t>
            </a:r>
            <a:r>
              <a:rPr sz="2200" b="1" i="1" spc="-15" dirty="0">
                <a:latin typeface="Calibri"/>
                <a:cs typeface="Calibri"/>
              </a:rPr>
              <a:t>Y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AR</a:t>
            </a:r>
            <a:r>
              <a:rPr sz="2200" b="1" i="1" spc="-25" dirty="0">
                <a:latin typeface="Calibri"/>
                <a:cs typeface="Calibri"/>
              </a:rPr>
              <a:t>E</a:t>
            </a:r>
            <a:r>
              <a:rPr sz="2200" b="1" i="1" spc="-1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3027980"/>
            <a:ext cx="8524875" cy="314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7813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addi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ion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those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equi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ed,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more</a:t>
            </a:r>
            <a:r>
              <a:rPr sz="2200" b="1" i="1" spc="-10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freq</a:t>
            </a:r>
            <a:r>
              <a:rPr sz="2200" b="1" i="1" spc="-10" dirty="0">
                <a:latin typeface="Calibri"/>
                <a:cs typeface="Calibri"/>
              </a:rPr>
              <a:t>u</a:t>
            </a:r>
            <a:r>
              <a:rPr sz="2200" b="1" i="1" spc="-20" dirty="0">
                <a:latin typeface="Calibri"/>
                <a:cs typeface="Calibri"/>
              </a:rPr>
              <a:t>e</a:t>
            </a:r>
            <a:r>
              <a:rPr sz="2200" b="1" i="1" spc="-35" dirty="0">
                <a:latin typeface="Calibri"/>
                <a:cs typeface="Calibri"/>
              </a:rPr>
              <a:t>n</a:t>
            </a:r>
            <a:r>
              <a:rPr sz="2200" b="1" i="1" spc="-10" dirty="0">
                <a:latin typeface="Calibri"/>
                <a:cs typeface="Calibri"/>
              </a:rPr>
              <a:t>t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a</a:t>
            </a:r>
            <a:r>
              <a:rPr sz="2200" b="1" i="1" spc="-5" dirty="0">
                <a:latin typeface="Calibri"/>
                <a:cs typeface="Calibri"/>
              </a:rPr>
              <a:t>n</a:t>
            </a:r>
            <a:r>
              <a:rPr sz="2200" b="1" i="1" spc="-15" dirty="0">
                <a:latin typeface="Calibri"/>
                <a:cs typeface="Calibri"/>
              </a:rPr>
              <a:t>d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mea</a:t>
            </a:r>
            <a:r>
              <a:rPr sz="2200" b="1" i="1" spc="-10" dirty="0">
                <a:latin typeface="Calibri"/>
                <a:cs typeface="Calibri"/>
              </a:rPr>
              <a:t>ning</a:t>
            </a:r>
            <a:r>
              <a:rPr sz="2200" b="1" i="1" spc="-15" dirty="0">
                <a:latin typeface="Calibri"/>
                <a:cs typeface="Calibri"/>
              </a:rPr>
              <a:t>f</a:t>
            </a:r>
            <a:r>
              <a:rPr sz="2200" b="1" i="1" spc="-10" dirty="0">
                <a:latin typeface="Calibri"/>
                <a:cs typeface="Calibri"/>
              </a:rPr>
              <a:t>ul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periodic discussions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be</a:t>
            </a:r>
            <a:r>
              <a:rPr sz="2200" b="1" i="1" spc="-25" dirty="0">
                <a:latin typeface="Calibri"/>
                <a:cs typeface="Calibri"/>
              </a:rPr>
              <a:t>t</a:t>
            </a:r>
            <a:r>
              <a:rPr sz="2200" b="1" i="1" spc="-20" dirty="0">
                <a:latin typeface="Calibri"/>
                <a:cs typeface="Calibri"/>
              </a:rPr>
              <a:t>wee</a:t>
            </a:r>
            <a:r>
              <a:rPr sz="2200" b="1" i="1" spc="-15" dirty="0">
                <a:latin typeface="Calibri"/>
                <a:cs typeface="Calibri"/>
              </a:rPr>
              <a:t>n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supe</a:t>
            </a:r>
            <a:r>
              <a:rPr sz="2200" b="1" i="1" spc="5" dirty="0">
                <a:latin typeface="Calibri"/>
                <a:cs typeface="Calibri"/>
              </a:rPr>
              <a:t>r</a:t>
            </a:r>
            <a:r>
              <a:rPr sz="2200" b="1" i="1" spc="-15" dirty="0">
                <a:latin typeface="Calibri"/>
                <a:cs typeface="Calibri"/>
              </a:rPr>
              <a:t>vis</a:t>
            </a:r>
            <a:r>
              <a:rPr sz="2200" b="1" i="1" spc="-10" dirty="0">
                <a:latin typeface="Calibri"/>
                <a:cs typeface="Calibri"/>
              </a:rPr>
              <a:t>o</a:t>
            </a:r>
            <a:r>
              <a:rPr sz="2200" b="1" i="1" spc="-15" dirty="0">
                <a:latin typeface="Calibri"/>
                <a:cs typeface="Calibri"/>
              </a:rPr>
              <a:t>r</a:t>
            </a:r>
            <a:r>
              <a:rPr sz="2200" b="1" i="1" spc="-10" dirty="0">
                <a:latin typeface="Calibri"/>
                <a:cs typeface="Calibri"/>
              </a:rPr>
              <a:t>s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a</a:t>
            </a:r>
            <a:r>
              <a:rPr sz="2200" b="1" i="1" spc="-5" dirty="0">
                <a:latin typeface="Calibri"/>
                <a:cs typeface="Calibri"/>
              </a:rPr>
              <a:t>n</a:t>
            </a:r>
            <a:r>
              <a:rPr sz="2200" b="1" i="1" spc="-15" dirty="0">
                <a:latin typeface="Calibri"/>
                <a:cs typeface="Calibri"/>
              </a:rPr>
              <a:t>d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20" dirty="0">
                <a:latin typeface="Calibri"/>
                <a:cs typeface="Calibri"/>
              </a:rPr>
              <a:t>empl</a:t>
            </a:r>
            <a:r>
              <a:rPr sz="2200" b="1" i="1" spc="-30" dirty="0">
                <a:latin typeface="Calibri"/>
                <a:cs typeface="Calibri"/>
              </a:rPr>
              <a:t>o</a:t>
            </a:r>
            <a:r>
              <a:rPr sz="2200" b="1" i="1" spc="-20" dirty="0">
                <a:latin typeface="Calibri"/>
                <a:cs typeface="Calibri"/>
              </a:rPr>
              <a:t>yee</a:t>
            </a:r>
            <a:r>
              <a:rPr sz="2200" b="1" i="1" spc="-10" dirty="0">
                <a:latin typeface="Calibri"/>
                <a:cs typeface="Calibri"/>
              </a:rPr>
              <a:t>s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are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30" dirty="0">
                <a:latin typeface="Calibri"/>
                <a:cs typeface="Calibri"/>
              </a:rPr>
              <a:t>H</a:t>
            </a:r>
            <a:r>
              <a:rPr sz="2200" b="1" i="1" spc="-15" dirty="0">
                <a:latin typeface="Calibri"/>
                <a:cs typeface="Calibri"/>
              </a:rPr>
              <a:t>IGH</a:t>
            </a:r>
            <a:r>
              <a:rPr sz="2200" b="1" i="1" spc="-215" dirty="0">
                <a:latin typeface="Calibri"/>
                <a:cs typeface="Calibri"/>
              </a:rPr>
              <a:t>L</a:t>
            </a:r>
            <a:r>
              <a:rPr sz="2200" b="1" i="1" spc="-15" dirty="0">
                <a:latin typeface="Calibri"/>
                <a:cs typeface="Calibri"/>
              </a:rPr>
              <a:t>Y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20" dirty="0">
                <a:latin typeface="Calibri"/>
                <a:cs typeface="Calibri"/>
              </a:rPr>
              <a:t>en</a:t>
            </a:r>
            <a:r>
              <a:rPr sz="2200" b="1" i="1" spc="-35" dirty="0">
                <a:latin typeface="Calibri"/>
                <a:cs typeface="Calibri"/>
              </a:rPr>
              <a:t>c</a:t>
            </a:r>
            <a:r>
              <a:rPr sz="2200" b="1" i="1" spc="-20" dirty="0">
                <a:latin typeface="Calibri"/>
                <a:cs typeface="Calibri"/>
              </a:rPr>
              <a:t>o</a:t>
            </a:r>
            <a:r>
              <a:rPr sz="2200" b="1" i="1" spc="-10" dirty="0">
                <a:latin typeface="Calibri"/>
                <a:cs typeface="Calibri"/>
              </a:rPr>
              <a:t>u</a:t>
            </a:r>
            <a:r>
              <a:rPr sz="2200" b="1" i="1" spc="-20" dirty="0">
                <a:latin typeface="Calibri"/>
                <a:cs typeface="Calibri"/>
              </a:rPr>
              <a:t>raged</a:t>
            </a:r>
            <a:r>
              <a:rPr sz="2200" b="1" i="1" spc="-10" dirty="0">
                <a:latin typeface="Calibri"/>
                <a:cs typeface="Calibri"/>
              </a:rPr>
              <a:t>.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20" dirty="0">
                <a:latin typeface="Calibri"/>
                <a:cs typeface="Calibri"/>
              </a:rPr>
              <a:t>T</a:t>
            </a:r>
            <a:r>
              <a:rPr sz="2200" b="1" i="1" spc="-10" dirty="0">
                <a:latin typeface="Calibri"/>
                <a:cs typeface="Calibri"/>
              </a:rPr>
              <a:t>h</a:t>
            </a:r>
            <a:r>
              <a:rPr sz="2200" b="1" i="1" spc="-40" dirty="0">
                <a:latin typeface="Calibri"/>
                <a:cs typeface="Calibri"/>
              </a:rPr>
              <a:t>e</a:t>
            </a:r>
            <a:r>
              <a:rPr sz="2200" b="1" i="1" spc="-15" dirty="0">
                <a:latin typeface="Calibri"/>
                <a:cs typeface="Calibri"/>
              </a:rPr>
              <a:t>y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h</a:t>
            </a:r>
            <a:r>
              <a:rPr sz="2200" b="1" i="1" spc="-15" dirty="0">
                <a:latin typeface="Calibri"/>
                <a:cs typeface="Calibri"/>
              </a:rPr>
              <a:t>elp </a:t>
            </a:r>
            <a:r>
              <a:rPr sz="2200" b="1" i="1" spc="-40" dirty="0">
                <a:latin typeface="Calibri"/>
                <a:cs typeface="Calibri"/>
              </a:rPr>
              <a:t>t</a:t>
            </a:r>
            <a:r>
              <a:rPr sz="2200" b="1" i="1" spc="-15" dirty="0">
                <a:latin typeface="Calibri"/>
                <a:cs typeface="Calibri"/>
              </a:rPr>
              <a:t>o: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115"/>
              </a:spcBef>
              <a:buFont typeface="Wingdings"/>
              <a:buChar char=""/>
              <a:tabLst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Unde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x</a:t>
            </a:r>
            <a:r>
              <a:rPr sz="1600" spc="-15" dirty="0">
                <a:latin typeface="Calibri"/>
                <a:cs typeface="Calibri"/>
              </a:rPr>
              <a:t>pec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on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5" dirty="0">
                <a:latin typeface="Calibri"/>
                <a:cs typeface="Calibri"/>
              </a:rPr>
              <a:t>oa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600" spc="-6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acili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supe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viso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-e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ag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nc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ease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amou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db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ck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Co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tribute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ely </a:t>
            </a:r>
            <a:r>
              <a:rPr sz="1600" spc="-15" dirty="0">
                <a:latin typeface="Calibri"/>
                <a:cs typeface="Calibri"/>
              </a:rPr>
              <a:t>do</a:t>
            </a:r>
            <a:r>
              <a:rPr sz="1600" spc="-20" dirty="0">
                <a:latin typeface="Calibri"/>
                <a:cs typeface="Calibri"/>
              </a:rPr>
              <a:t>cume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sal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ou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age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supe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viso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og</a:t>
            </a:r>
            <a:r>
              <a:rPr sz="1600" spc="-10" dirty="0">
                <a:latin typeface="Calibri"/>
                <a:cs typeface="Calibri"/>
              </a:rPr>
              <a:t>ni</a:t>
            </a:r>
            <a:r>
              <a:rPr sz="1600" spc="-45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deserv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2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mo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ly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ner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3365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ormanc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discus</a:t>
            </a:r>
            <a:r>
              <a:rPr sz="1800" spc="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houl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dirty="0">
                <a:latin typeface="Calibri"/>
                <a:cs typeface="Calibri"/>
              </a:rPr>
              <a:t> s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erru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ime,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able </a:t>
            </a:r>
            <a:r>
              <a:rPr sz="1800" spc="-5" dirty="0">
                <a:latin typeface="Calibri"/>
                <a:cs typeface="Calibri"/>
              </a:rPr>
              <a:t>pri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lo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sult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docum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1178987"/>
            <a:ext cx="4825365" cy="461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3195" indent="-342900">
              <a:lnSpc>
                <a:spcPts val="238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ficia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if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empl</a:t>
            </a:r>
            <a:r>
              <a:rPr sz="2200" spc="-3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ee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doe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no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sign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it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spcBef>
                <a:spcPts val="229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If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po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sible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f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sh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ul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spc="-20" dirty="0">
                <a:latin typeface="Calibri"/>
                <a:cs typeface="Calibri"/>
              </a:rPr>
              <a:t> be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510"/>
              </a:lnSpc>
            </a:pP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eso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ormally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spcBef>
                <a:spcPts val="26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If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annot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eso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ed,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pl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ee:</a:t>
            </a:r>
            <a:endParaRPr sz="2200">
              <a:latin typeface="Calibri"/>
              <a:cs typeface="Calibri"/>
            </a:endParaRPr>
          </a:p>
          <a:p>
            <a:pPr marL="756285" marR="5080" lvl="1" indent="-286385">
              <a:lnSpc>
                <a:spcPct val="90000"/>
              </a:lnSpc>
              <a:spcBef>
                <a:spcPts val="484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sue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 the 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gri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7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 whe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dirty="0">
                <a:latin typeface="Calibri"/>
                <a:cs typeface="Calibri"/>
              </a:rPr>
              <a:t>able,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oti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 gr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ocedu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756285" marR="234315" lvl="1" indent="-286385">
              <a:lnSpc>
                <a:spcPts val="2160"/>
              </a:lnSpc>
              <a:spcBef>
                <a:spcPts val="509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dirty="0">
                <a:latin typeface="Calibri"/>
                <a:cs typeface="Calibri"/>
              </a:rPr>
              <a:t>s the rig</a:t>
            </a:r>
            <a:r>
              <a:rPr sz="2000" spc="-2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appeal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ce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base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tions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ts val="2280"/>
              </a:lnSpc>
              <a:spcBef>
                <a:spcPts val="204"/>
              </a:spcBef>
              <a:buFont typeface="Arial"/>
              <a:buChar char="•"/>
              <a:tabLst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5,</a:t>
            </a:r>
            <a:r>
              <a:rPr sz="2000" spc="-5" dirty="0">
                <a:latin typeface="Calibri"/>
                <a:cs typeface="Calibri"/>
              </a:rPr>
              <a:t> Cod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ede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egul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tions</a:t>
            </a:r>
            <a:endParaRPr sz="2000">
              <a:latin typeface="Calibri"/>
              <a:cs typeface="Calibri"/>
            </a:endParaRPr>
          </a:p>
          <a:p>
            <a:pPr marR="973455" algn="ctr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§</a:t>
            </a:r>
            <a:r>
              <a:rPr sz="2000" dirty="0">
                <a:latin typeface="Calibri"/>
                <a:cs typeface="Calibri"/>
              </a:rPr>
              <a:t>432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§</a:t>
            </a:r>
            <a:r>
              <a:rPr sz="2000" dirty="0">
                <a:latin typeface="Calibri"/>
                <a:cs typeface="Calibri"/>
              </a:rPr>
              <a:t>752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lvi</a:t>
            </a:r>
            <a:r>
              <a:rPr spc="-10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spc="-5" dirty="0"/>
              <a:t>Di</a:t>
            </a:r>
            <a:r>
              <a:rPr spc="-10" dirty="0"/>
              <a:t>f</a:t>
            </a:r>
            <a:r>
              <a:rPr spc="-40" dirty="0"/>
              <a:t>f</a:t>
            </a:r>
            <a:r>
              <a:rPr spc="-5" dirty="0"/>
              <a:t>e</a:t>
            </a:r>
            <a:r>
              <a:rPr spc="-25" dirty="0"/>
              <a:t>r</a:t>
            </a:r>
            <a:r>
              <a:rPr spc="-5" dirty="0"/>
              <a:t>ences</a:t>
            </a:r>
          </a:p>
        </p:txBody>
      </p:sp>
      <p:sp>
        <p:nvSpPr>
          <p:cNvPr id="7" name="object 7"/>
          <p:cNvSpPr/>
          <p:nvPr/>
        </p:nvSpPr>
        <p:spPr>
          <a:xfrm>
            <a:off x="5027676" y="1751076"/>
            <a:ext cx="3928871" cy="3355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43815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29845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32258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(2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3927" y="6430924"/>
            <a:ext cx="5834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surprise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ther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f the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raisa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vi</a:t>
            </a:r>
            <a:r>
              <a:rPr spc="-10" dirty="0"/>
              <a:t>e</a:t>
            </a:r>
            <a:r>
              <a:rPr dirty="0"/>
              <a:t>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447675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4381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7792720" cy="217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shoul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able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  <a:p>
            <a:pPr marL="927100" lvl="1" indent="-342900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927735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acets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the </a:t>
            </a:r>
            <a:r>
              <a:rPr sz="2400" spc="-6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ase.</a:t>
            </a:r>
            <a:endParaRPr sz="2400">
              <a:latin typeface="Calibri"/>
              <a:cs typeface="Calibri"/>
            </a:endParaRPr>
          </a:p>
          <a:p>
            <a:pPr marL="927100" marR="803275" lvl="1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Desc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 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s’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inputs ben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fit the final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app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aisal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discussion.</a:t>
            </a:r>
            <a:endParaRPr sz="2400">
              <a:latin typeface="Calibri"/>
              <a:cs typeface="Calibri"/>
            </a:endParaRPr>
          </a:p>
          <a:p>
            <a:pPr marL="927100" lvl="1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plai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discuss</a:t>
            </a:r>
            <a:r>
              <a:rPr sz="2400" dirty="0">
                <a:latin typeface="Calibri"/>
                <a:cs typeface="Calibri"/>
              </a:rPr>
              <a:t>io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0591"/>
            <a:ext cx="34524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4809" y="6182131"/>
            <a:ext cx="9969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1320" y="6395796"/>
            <a:ext cx="680847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pri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or  ei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sz="20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the end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appraisal</a:t>
            </a:r>
            <a:r>
              <a:rPr sz="20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r>
              <a:rPr sz="2000" b="1" i="1" spc="-204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2100" baseline="29761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2100" baseline="2976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5002" y="6547663"/>
            <a:ext cx="395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9835" y="394233"/>
            <a:ext cx="1441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127490"/>
            <a:ext cx="7887970" cy="481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160"/>
              </a:lnSpc>
              <a:buFont typeface="Wingdings"/>
              <a:buChar char="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5,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olum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0,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</a:t>
            </a:r>
            <a:r>
              <a:rPr sz="2000" i="1" spc="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D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Ci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n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4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erson</a:t>
            </a:r>
            <a:r>
              <a:rPr sz="2000" i="1" spc="-5" dirty="0">
                <a:latin typeface="Calibri"/>
                <a:cs typeface="Calibri"/>
              </a:rPr>
              <a:t>n</a:t>
            </a:r>
            <a:r>
              <a:rPr sz="2000" i="1" spc="-10" dirty="0">
                <a:latin typeface="Calibri"/>
                <a:cs typeface="Calibri"/>
              </a:rPr>
              <a:t>e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</a:t>
            </a:r>
            <a:r>
              <a:rPr sz="2000" i="1" spc="-5" dirty="0">
                <a:latin typeface="Calibri"/>
                <a:cs typeface="Calibri"/>
              </a:rPr>
              <a:t>ageme</a:t>
            </a:r>
            <a:r>
              <a:rPr sz="2000" i="1" spc="-30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S</a:t>
            </a:r>
            <a:r>
              <a:rPr sz="2000" i="1" spc="-5" dirty="0">
                <a:latin typeface="Calibri"/>
                <a:cs typeface="Calibri"/>
              </a:rPr>
              <a:t>y</a:t>
            </a:r>
            <a:r>
              <a:rPr sz="2000" i="1" spc="-25" dirty="0">
                <a:latin typeface="Calibri"/>
                <a:cs typeface="Calibri"/>
              </a:rPr>
              <a:t>st</a:t>
            </a:r>
            <a:r>
              <a:rPr sz="2000" i="1" dirty="0">
                <a:latin typeface="Calibri"/>
                <a:cs typeface="Calibri"/>
              </a:rPr>
              <a:t>em: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i="1" spc="-10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ra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ning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35" dirty="0">
                <a:latin typeface="Calibri"/>
                <a:cs typeface="Calibri"/>
              </a:rPr>
              <a:t>E</a:t>
            </a:r>
            <a:r>
              <a:rPr sz="2000" i="1" spc="-5" dirty="0">
                <a:latin typeface="Calibri"/>
                <a:cs typeface="Calibri"/>
              </a:rPr>
              <a:t>du</a:t>
            </a:r>
            <a:r>
              <a:rPr sz="2000" i="1" spc="-20" dirty="0">
                <a:latin typeface="Calibri"/>
                <a:cs typeface="Calibri"/>
              </a:rPr>
              <a:t>c</a:t>
            </a:r>
            <a:r>
              <a:rPr sz="2000" i="1" spc="-5" dirty="0">
                <a:latin typeface="Calibri"/>
                <a:cs typeface="Calibri"/>
              </a:rPr>
              <a:t>ation</a:t>
            </a:r>
            <a:r>
              <a:rPr sz="2000" i="1" dirty="0">
                <a:latin typeface="Calibri"/>
                <a:cs typeface="Calibri"/>
              </a:rPr>
              <a:t>,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an</a:t>
            </a:r>
            <a:r>
              <a:rPr sz="2000" i="1" dirty="0">
                <a:latin typeface="Calibri"/>
                <a:cs typeface="Calibri"/>
              </a:rPr>
              <a:t>d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spc="-35" dirty="0">
                <a:latin typeface="Calibri"/>
                <a:cs typeface="Calibri"/>
              </a:rPr>
              <a:t>f</a:t>
            </a:r>
            <a:r>
              <a:rPr sz="2000" i="1" dirty="0">
                <a:latin typeface="Calibri"/>
                <a:cs typeface="Calibri"/>
              </a:rPr>
              <a:t>essional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</a:t>
            </a:r>
            <a:r>
              <a:rPr sz="2000" i="1" spc="-10" dirty="0">
                <a:latin typeface="Calibri"/>
                <a:cs typeface="Calibri"/>
              </a:rPr>
              <a:t>ev</a:t>
            </a:r>
            <a:r>
              <a:rPr sz="2000" i="1" dirty="0">
                <a:latin typeface="Calibri"/>
                <a:cs typeface="Calibri"/>
              </a:rPr>
              <a:t>elopm</a:t>
            </a:r>
            <a:r>
              <a:rPr sz="2000" i="1" spc="-20" dirty="0">
                <a:latin typeface="Calibri"/>
                <a:cs typeface="Calibri"/>
              </a:rPr>
              <a:t>e</a:t>
            </a:r>
            <a:r>
              <a:rPr sz="2000" i="1" spc="-25" dirty="0">
                <a:latin typeface="Calibri"/>
                <a:cs typeface="Calibri"/>
              </a:rPr>
              <a:t>n</a:t>
            </a:r>
            <a:r>
              <a:rPr sz="2000" i="1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10160" indent="-342900">
              <a:lnSpc>
                <a:spcPct val="80000"/>
              </a:lnSpc>
              <a:spcBef>
                <a:spcPts val="480"/>
              </a:spcBef>
              <a:buFont typeface="Wingdings"/>
              <a:buChar char="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5,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olum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5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1,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</a:t>
            </a:r>
            <a:r>
              <a:rPr sz="2000" i="1" spc="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D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Ci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n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4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erson</a:t>
            </a:r>
            <a:r>
              <a:rPr sz="2000" i="1" spc="-5" dirty="0">
                <a:latin typeface="Calibri"/>
                <a:cs typeface="Calibri"/>
              </a:rPr>
              <a:t>n</a:t>
            </a:r>
            <a:r>
              <a:rPr sz="2000" i="1" spc="-10" dirty="0">
                <a:latin typeface="Calibri"/>
                <a:cs typeface="Calibri"/>
              </a:rPr>
              <a:t>e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</a:t>
            </a:r>
            <a:r>
              <a:rPr sz="2000" i="1" spc="-5" dirty="0">
                <a:latin typeface="Calibri"/>
                <a:cs typeface="Calibri"/>
              </a:rPr>
              <a:t>ageme</a:t>
            </a:r>
            <a:r>
              <a:rPr sz="2000" i="1" spc="-30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S</a:t>
            </a:r>
            <a:r>
              <a:rPr sz="2000" i="1" spc="-5" dirty="0">
                <a:latin typeface="Calibri"/>
                <a:cs typeface="Calibri"/>
              </a:rPr>
              <a:t>y</a:t>
            </a:r>
            <a:r>
              <a:rPr sz="2000" i="1" spc="-25" dirty="0">
                <a:latin typeface="Calibri"/>
                <a:cs typeface="Calibri"/>
              </a:rPr>
              <a:t>st</a:t>
            </a:r>
            <a:r>
              <a:rPr sz="2000" i="1" dirty="0">
                <a:latin typeface="Calibri"/>
                <a:cs typeface="Calibri"/>
              </a:rPr>
              <a:t>em: </a:t>
            </a:r>
            <a:r>
              <a:rPr sz="2000" i="1" spc="-4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er</a:t>
            </a:r>
            <a:r>
              <a:rPr sz="2000" i="1" spc="-25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orman</a:t>
            </a:r>
            <a:r>
              <a:rPr sz="2000" i="1" spc="-1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</a:t>
            </a:r>
            <a:r>
              <a:rPr sz="2000" i="1" spc="-5" dirty="0">
                <a:latin typeface="Calibri"/>
                <a:cs typeface="Calibri"/>
              </a:rPr>
              <a:t>age</a:t>
            </a:r>
            <a:r>
              <a:rPr sz="2000" i="1" dirty="0">
                <a:latin typeface="Calibri"/>
                <a:cs typeface="Calibri"/>
              </a:rPr>
              <a:t>me</a:t>
            </a:r>
            <a:r>
              <a:rPr sz="2000" i="1" spc="-2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an</a:t>
            </a:r>
            <a:r>
              <a:rPr sz="2000" i="1" dirty="0">
                <a:latin typeface="Calibri"/>
                <a:cs typeface="Calibri"/>
              </a:rPr>
              <a:t>d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Appra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sa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spc="-5" dirty="0">
                <a:latin typeface="Calibri"/>
                <a:cs typeface="Calibri"/>
              </a:rPr>
              <a:t>ogram.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Wingdings"/>
              <a:buChar char="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5,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olum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5" dirty="0">
                <a:latin typeface="Calibri"/>
                <a:cs typeface="Calibri"/>
              </a:rPr>
              <a:t>5</a:t>
            </a:r>
            <a:r>
              <a:rPr sz="2000" dirty="0">
                <a:latin typeface="Calibri"/>
                <a:cs typeface="Calibri"/>
              </a:rPr>
              <a:t>1,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</a:t>
            </a:r>
            <a:r>
              <a:rPr sz="2000" i="1" spc="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D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Ci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n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4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erson</a:t>
            </a:r>
            <a:r>
              <a:rPr sz="2000" i="1" spc="-5" dirty="0">
                <a:latin typeface="Calibri"/>
                <a:cs typeface="Calibri"/>
              </a:rPr>
              <a:t>n</a:t>
            </a:r>
            <a:r>
              <a:rPr sz="2000" i="1" spc="-10" dirty="0">
                <a:latin typeface="Calibri"/>
                <a:cs typeface="Calibri"/>
              </a:rPr>
              <a:t>e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</a:t>
            </a:r>
            <a:r>
              <a:rPr sz="2000" i="1" spc="-5" dirty="0">
                <a:latin typeface="Calibri"/>
                <a:cs typeface="Calibri"/>
              </a:rPr>
              <a:t>ageme</a:t>
            </a:r>
            <a:r>
              <a:rPr sz="2000" i="1" spc="-30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S</a:t>
            </a:r>
            <a:r>
              <a:rPr sz="2000" i="1" spc="-5" dirty="0">
                <a:latin typeface="Calibri"/>
                <a:cs typeface="Calibri"/>
              </a:rPr>
              <a:t>y</a:t>
            </a:r>
            <a:r>
              <a:rPr sz="2000" i="1" spc="-25" dirty="0">
                <a:latin typeface="Calibri"/>
                <a:cs typeface="Calibri"/>
              </a:rPr>
              <a:t>st</a:t>
            </a:r>
            <a:r>
              <a:rPr sz="2000" i="1" dirty="0">
                <a:latin typeface="Calibri"/>
                <a:cs typeface="Calibri"/>
              </a:rPr>
              <a:t>em: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i="1" dirty="0">
                <a:latin typeface="Calibri"/>
                <a:cs typeface="Calibri"/>
              </a:rPr>
              <a:t>Awa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spc="-5" dirty="0">
                <a:latin typeface="Calibri"/>
                <a:cs typeface="Calibri"/>
              </a:rPr>
              <a:t>ds.</a:t>
            </a:r>
            <a:endParaRPr sz="2000">
              <a:latin typeface="Calibri"/>
              <a:cs typeface="Calibri"/>
            </a:endParaRPr>
          </a:p>
          <a:p>
            <a:pPr marL="355600" marR="172085" indent="-342900">
              <a:lnSpc>
                <a:spcPct val="80000"/>
              </a:lnSpc>
              <a:spcBef>
                <a:spcPts val="459"/>
              </a:spcBef>
              <a:buFont typeface="Wingdings"/>
              <a:buChar char=""/>
              <a:tabLst>
                <a:tab pos="356235" algn="l"/>
              </a:tabLst>
            </a:pPr>
            <a:r>
              <a:rPr sz="1900" spc="-20" dirty="0">
                <a:latin typeface="Calibri"/>
                <a:cs typeface="Calibri"/>
              </a:rPr>
              <a:t>DC</a:t>
            </a:r>
            <a:r>
              <a:rPr sz="1900" spc="-155" dirty="0">
                <a:latin typeface="Calibri"/>
                <a:cs typeface="Calibri"/>
              </a:rPr>
              <a:t>P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es</a:t>
            </a:r>
            <a:r>
              <a:rPr sz="1900" spc="-15" dirty="0">
                <a:latin typeface="Calibri"/>
                <a:cs typeface="Calibri"/>
              </a:rPr>
              <a:t>ou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ces and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ences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eb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si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includes: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DC</a:t>
            </a:r>
            <a:r>
              <a:rPr sz="1900" spc="-155" dirty="0">
                <a:latin typeface="Calibri"/>
                <a:cs typeface="Calibri"/>
              </a:rPr>
              <a:t>P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</a:t>
            </a:r>
            <a:r>
              <a:rPr sz="1900" spc="-15" dirty="0">
                <a:latin typeface="Calibri"/>
                <a:cs typeface="Calibri"/>
              </a:rPr>
              <a:t>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8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lk</a:t>
            </a:r>
            <a:r>
              <a:rPr sz="1900" spc="-15" dirty="0">
                <a:latin typeface="Calibri"/>
                <a:cs typeface="Calibri"/>
              </a:rPr>
              <a:t>i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Tip</a:t>
            </a:r>
            <a:r>
              <a:rPr sz="1900" spc="-10" dirty="0">
                <a:latin typeface="Calibri"/>
                <a:cs typeface="Calibri"/>
              </a:rPr>
              <a:t> S</a:t>
            </a:r>
            <a:r>
              <a:rPr sz="1900" spc="-15" dirty="0">
                <a:latin typeface="Calibri"/>
                <a:cs typeface="Calibri"/>
              </a:rPr>
              <a:t>heet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Ch</a:t>
            </a:r>
            <a:r>
              <a:rPr sz="1900" spc="-10" dirty="0">
                <a:latin typeface="Calibri"/>
                <a:cs typeface="Calibri"/>
              </a:rPr>
              <a:t>eckli</a:t>
            </a:r>
            <a:r>
              <a:rPr sz="1900" spc="-3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t,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My</a:t>
            </a:r>
            <a:r>
              <a:rPr sz="1900" spc="-40" dirty="0">
                <a:latin typeface="Calibri"/>
                <a:cs typeface="Calibri"/>
              </a:rPr>
              <a:t>P</a:t>
            </a:r>
            <a:r>
              <a:rPr sz="1900" spc="-10" dirty="0">
                <a:latin typeface="Calibri"/>
                <a:cs typeface="Calibri"/>
              </a:rPr>
              <a:t>er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30" dirty="0">
                <a:latin typeface="Calibri"/>
                <a:cs typeface="Calibri"/>
              </a:rPr>
              <a:t>T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aining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Videos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My</a:t>
            </a:r>
            <a:r>
              <a:rPr sz="1900" spc="-40" dirty="0">
                <a:latin typeface="Calibri"/>
                <a:cs typeface="Calibri"/>
              </a:rPr>
              <a:t>P</a:t>
            </a:r>
            <a:r>
              <a:rPr sz="1900" spc="-10" dirty="0">
                <a:latin typeface="Calibri"/>
                <a:cs typeface="Calibri"/>
              </a:rPr>
              <a:t>er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 User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Guides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9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s://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900" u="heavy" spc="-1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.cpms</a:t>
            </a:r>
            <a:r>
              <a:rPr sz="19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osd.mil/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ubpa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e/NewB</a:t>
            </a:r>
            <a:r>
              <a:rPr sz="1900" u="heavy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gin</a:t>
            </a:r>
            <a:r>
              <a:rPr sz="19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in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gs/</a:t>
            </a:r>
            <a:r>
              <a:rPr sz="1900" u="heavy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es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ou</a:t>
            </a:r>
            <a:r>
              <a:rPr sz="19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ce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900" u="heavy" spc="-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900" u="heavy" spc="-6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9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ences/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1900" spc="-20" dirty="0">
                <a:latin typeface="Calibri"/>
                <a:cs typeface="Calibri"/>
              </a:rPr>
              <a:t>DC</a:t>
            </a:r>
            <a:r>
              <a:rPr sz="1900" spc="-155" dirty="0">
                <a:latin typeface="Calibri"/>
                <a:cs typeface="Calibri"/>
              </a:rPr>
              <a:t>P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LERD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eb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si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  <a:p>
            <a:pPr marL="12700" marR="530225">
              <a:lnSpc>
                <a:spcPct val="80000"/>
              </a:lnSpc>
              <a:spcBef>
                <a:spcPts val="455"/>
              </a:spcBef>
            </a:pP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9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s://dodhri</a:t>
            </a: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9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o.cpms.osd</a:t>
            </a:r>
            <a:r>
              <a:rPr sz="19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l/</a:t>
            </a: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9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900" u="heavy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19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900" u="heavy" spc="-5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9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/H</a:t>
            </a:r>
            <a:r>
              <a:rPr sz="19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9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/L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bo</a:t>
            </a:r>
            <a:r>
              <a:rPr sz="1900" u="heavy" spc="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9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900" u="heavy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Em</a:t>
            </a:r>
            <a:r>
              <a:rPr sz="19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pl</a:t>
            </a:r>
            <a:r>
              <a:rPr sz="190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oy</a:t>
            </a:r>
            <a:r>
              <a:rPr sz="19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9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9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el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ti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ns/</a:t>
            </a:r>
            <a:r>
              <a:rPr sz="19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9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9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/H</a:t>
            </a:r>
            <a:r>
              <a:rPr sz="19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me1.as</a:t>
            </a:r>
            <a:r>
              <a:rPr sz="19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9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x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920"/>
              </a:lnSpc>
              <a:buFont typeface="Wingdings"/>
              <a:buChar char="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Leade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sh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Council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Bui</a:t>
            </a:r>
            <a:r>
              <a:rPr sz="2000" i="1" spc="-10" dirty="0">
                <a:latin typeface="Calibri"/>
                <a:cs typeface="Calibri"/>
              </a:rPr>
              <a:t>l</a:t>
            </a:r>
            <a:r>
              <a:rPr sz="2000" i="1" spc="-5" dirty="0">
                <a:latin typeface="Calibri"/>
                <a:cs typeface="Calibri"/>
              </a:rPr>
              <a:t>din</a:t>
            </a:r>
            <a:r>
              <a:rPr sz="2000" i="1" dirty="0">
                <a:latin typeface="Calibri"/>
                <a:cs typeface="Calibri"/>
              </a:rPr>
              <a:t>g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g</a:t>
            </a:r>
            <a:r>
              <a:rPr sz="2000" i="1" dirty="0">
                <a:latin typeface="Calibri"/>
                <a:cs typeface="Calibri"/>
              </a:rPr>
              <a:t>h</a:t>
            </a:r>
            <a:r>
              <a:rPr sz="2000" i="1" spc="-5" dirty="0">
                <a:latin typeface="Calibri"/>
                <a:cs typeface="Calibri"/>
              </a:rPr>
              <a:t>-</a:t>
            </a:r>
            <a:r>
              <a:rPr sz="2000" i="1" spc="-45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er</a:t>
            </a:r>
            <a:r>
              <a:rPr sz="2000" i="1" spc="-30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orman</a:t>
            </a:r>
            <a:r>
              <a:rPr sz="2000" i="1" spc="-2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85" dirty="0">
                <a:latin typeface="Calibri"/>
                <a:cs typeface="Calibri"/>
              </a:rPr>
              <a:t>W</a:t>
            </a:r>
            <a:r>
              <a:rPr sz="2000" i="1" spc="-5" dirty="0">
                <a:latin typeface="Calibri"/>
                <a:cs typeface="Calibri"/>
              </a:rPr>
              <a:t>ork</a:t>
            </a:r>
            <a:r>
              <a:rPr sz="2000" i="1" spc="-25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or</a:t>
            </a:r>
            <a:r>
              <a:rPr sz="2000" i="1" spc="-20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e: A </a:t>
            </a:r>
            <a:r>
              <a:rPr sz="2000" i="1" spc="-5" dirty="0">
                <a:latin typeface="Calibri"/>
                <a:cs typeface="Calibri"/>
              </a:rPr>
              <a:t>Qua</a:t>
            </a:r>
            <a:r>
              <a:rPr sz="2000" i="1" spc="-2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ti</a:t>
            </a:r>
            <a:r>
              <a:rPr sz="2000" i="1" spc="-30" dirty="0">
                <a:latin typeface="Calibri"/>
                <a:cs typeface="Calibri"/>
              </a:rPr>
              <a:t>t</a:t>
            </a:r>
            <a:r>
              <a:rPr sz="2000" i="1" spc="-5" dirty="0">
                <a:latin typeface="Calibri"/>
                <a:cs typeface="Calibri"/>
              </a:rPr>
              <a:t>ati</a:t>
            </a:r>
            <a:r>
              <a:rPr sz="2000" i="1" spc="-10" dirty="0">
                <a:latin typeface="Calibri"/>
                <a:cs typeface="Calibri"/>
              </a:rPr>
              <a:t>v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Analysis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f the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5" dirty="0">
                <a:latin typeface="Calibri"/>
                <a:cs typeface="Calibri"/>
              </a:rPr>
              <a:t>E</a:t>
            </a:r>
            <a:r>
              <a:rPr sz="2000" i="1" spc="-5" dirty="0">
                <a:latin typeface="Calibri"/>
                <a:cs typeface="Calibri"/>
              </a:rPr>
              <a:t>f</a:t>
            </a:r>
            <a:r>
              <a:rPr sz="2000" i="1" spc="-35" dirty="0">
                <a:latin typeface="Calibri"/>
                <a:cs typeface="Calibri"/>
              </a:rPr>
              <a:t>f</a:t>
            </a:r>
            <a:r>
              <a:rPr sz="2000" i="1" dirty="0">
                <a:latin typeface="Calibri"/>
                <a:cs typeface="Calibri"/>
              </a:rPr>
              <a:t>ect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veness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f </a:t>
            </a:r>
            <a:r>
              <a:rPr sz="2000" i="1" spc="-45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er</a:t>
            </a:r>
            <a:r>
              <a:rPr sz="2000" i="1" spc="-25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orman</a:t>
            </a:r>
            <a:r>
              <a:rPr sz="2000" i="1" spc="-1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</a:t>
            </a:r>
            <a:r>
              <a:rPr sz="2000" i="1" spc="-5" dirty="0">
                <a:latin typeface="Calibri"/>
                <a:cs typeface="Calibri"/>
              </a:rPr>
              <a:t>age</a:t>
            </a:r>
            <a:r>
              <a:rPr sz="2000" i="1" dirty="0">
                <a:latin typeface="Calibri"/>
                <a:cs typeface="Calibri"/>
              </a:rPr>
              <a:t>me</a:t>
            </a:r>
            <a:r>
              <a:rPr sz="2000" i="1" spc="-2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 Stra</a:t>
            </a:r>
            <a:r>
              <a:rPr sz="2000" i="1" spc="-2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egies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-6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ashin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C.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Corpo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ecuti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447675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4381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u</a:t>
            </a:r>
            <a:r>
              <a:rPr spc="-45" dirty="0"/>
              <a:t>r</a:t>
            </a:r>
            <a:r>
              <a:rPr spc="-5" dirty="0"/>
              <a:t>c</a:t>
            </a:r>
            <a:r>
              <a:rPr dirty="0"/>
              <a:t>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5002" y="6547663"/>
            <a:ext cx="280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(3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1320" y="6434734"/>
            <a:ext cx="646176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pri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sz="20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f the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prais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4809" y="6182131"/>
            <a:ext cx="9975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187958"/>
            <a:ext cx="7792084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  <a:p>
            <a:pPr marL="927100" indent="-342900">
              <a:lnSpc>
                <a:spcPct val="100000"/>
              </a:lnSpc>
              <a:spcBef>
                <a:spcPts val="1725"/>
              </a:spcBef>
              <a:buFont typeface="Wingdings"/>
              <a:buChar char=""/>
              <a:tabLst>
                <a:tab pos="927735" algn="l"/>
              </a:tabLst>
            </a:pP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acets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ting 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hase.</a:t>
            </a:r>
            <a:endParaRPr sz="2400">
              <a:latin typeface="Calibri"/>
              <a:cs typeface="Calibri"/>
            </a:endParaRPr>
          </a:p>
          <a:p>
            <a:pPr marL="9271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Describe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 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ees’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inputs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fit the f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nal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app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aisal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discussion.</a:t>
            </a:r>
            <a:endParaRPr sz="2400">
              <a:latin typeface="Calibri"/>
              <a:cs typeface="Calibri"/>
            </a:endParaRPr>
          </a:p>
          <a:p>
            <a:pPr marL="9271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plai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epa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discussion.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996459"/>
            <a:ext cx="2474595" cy="166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oing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57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Sup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esponsibility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Consi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975026"/>
            <a:ext cx="2316480" cy="300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8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900" spc="-10" dirty="0">
                <a:latin typeface="Calibri"/>
                <a:cs typeface="Calibri"/>
              </a:rPr>
              <a:t>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oacti</a:t>
            </a:r>
            <a:r>
              <a:rPr sz="1900" spc="-45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ely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planning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10" dirty="0">
                <a:latin typeface="Calibri"/>
                <a:cs typeface="Calibri"/>
              </a:rPr>
              <a:t>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xpec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marL="299085" marR="742315" indent="-286385">
              <a:lnSpc>
                <a:spcPct val="80100"/>
              </a:lnSpc>
              <a:spcBef>
                <a:spcPts val="450"/>
              </a:spcBef>
              <a:buFont typeface="Wingdings"/>
              <a:buChar char=""/>
              <a:tabLst>
                <a:tab pos="299720" algn="l"/>
              </a:tabLst>
            </a:pPr>
            <a:r>
              <a:rPr sz="1900" spc="-20" dirty="0">
                <a:latin typeface="Calibri"/>
                <a:cs typeface="Calibri"/>
              </a:rPr>
              <a:t>Co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tinually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moni</a:t>
            </a:r>
            <a:r>
              <a:rPr sz="1900" b="1" spc="-30" dirty="0">
                <a:latin typeface="Calibri"/>
                <a:cs typeface="Calibri"/>
              </a:rPr>
              <a:t>t</a:t>
            </a:r>
            <a:r>
              <a:rPr sz="1900" b="1" spc="-10" dirty="0">
                <a:latin typeface="Calibri"/>
                <a:cs typeface="Calibri"/>
              </a:rPr>
              <a:t>oring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mance</a:t>
            </a:r>
            <a:endParaRPr sz="1900">
              <a:latin typeface="Calibri"/>
              <a:cs typeface="Calibri"/>
            </a:endParaRPr>
          </a:p>
          <a:p>
            <a:pPr marL="299085" marR="327025" indent="-286385">
              <a:lnSpc>
                <a:spcPct val="80000"/>
              </a:lnSpc>
              <a:spcBef>
                <a:spcPts val="455"/>
              </a:spcBef>
              <a:buFont typeface="Wingdings"/>
              <a:buChar char=""/>
              <a:tabLst>
                <a:tab pos="299720" algn="l"/>
              </a:tabLst>
            </a:pPr>
            <a:r>
              <a:rPr sz="1900" b="1" spc="-60" dirty="0">
                <a:latin typeface="Calibri"/>
                <a:cs typeface="Calibri"/>
              </a:rPr>
              <a:t>E</a:t>
            </a:r>
            <a:r>
              <a:rPr sz="1900" b="1" spc="-35" dirty="0">
                <a:latin typeface="Calibri"/>
                <a:cs typeface="Calibri"/>
              </a:rPr>
              <a:t>v</a:t>
            </a:r>
            <a:r>
              <a:rPr sz="1900" b="1" spc="-10" dirty="0">
                <a:latin typeface="Calibri"/>
                <a:cs typeface="Calibri"/>
              </a:rPr>
              <a:t>alu</a:t>
            </a:r>
            <a:r>
              <a:rPr sz="1900" b="1" spc="-20" dirty="0">
                <a:latin typeface="Calibri"/>
                <a:cs typeface="Calibri"/>
              </a:rPr>
              <a:t>a</a:t>
            </a:r>
            <a:r>
              <a:rPr sz="1900" b="1" spc="-10" dirty="0">
                <a:latin typeface="Calibri"/>
                <a:cs typeface="Calibri"/>
              </a:rPr>
              <a:t>ting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summa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5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as</a:t>
            </a:r>
            <a:r>
              <a:rPr sz="1900" spc="-15" dirty="0">
                <a:latin typeface="Calibri"/>
                <a:cs typeface="Calibri"/>
              </a:rPr>
              <a:t>hi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 marL="299085" marR="389255" indent="-286385" algn="just">
              <a:lnSpc>
                <a:spcPct val="80000"/>
              </a:lnSpc>
              <a:spcBef>
                <a:spcPts val="455"/>
              </a:spcBef>
              <a:buFont typeface="Wingdings"/>
              <a:buChar char=""/>
              <a:tabLst>
                <a:tab pos="299720" algn="l"/>
              </a:tabLst>
            </a:pP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e</a:t>
            </a:r>
            <a:r>
              <a:rPr sz="1900" b="1" spc="-25" dirty="0">
                <a:latin typeface="Calibri"/>
                <a:cs typeface="Calibri"/>
              </a:rPr>
              <a:t>c</a:t>
            </a:r>
            <a:r>
              <a:rPr sz="1900" b="1" spc="-10" dirty="0">
                <a:latin typeface="Calibri"/>
                <a:cs typeface="Calibri"/>
              </a:rPr>
              <a:t>ognizing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and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30" dirty="0">
                <a:latin typeface="Calibri"/>
                <a:cs typeface="Calibri"/>
              </a:rPr>
              <a:t>r</a:t>
            </a:r>
            <a:r>
              <a:rPr sz="1900" b="1" spc="-20" dirty="0">
                <a:latin typeface="Calibri"/>
                <a:cs typeface="Calibri"/>
              </a:rPr>
              <a:t>e</a:t>
            </a:r>
            <a:r>
              <a:rPr sz="1900" b="1" spc="-40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a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ding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29845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32258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(4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9" name="object 9"/>
          <p:cNvSpPr/>
          <p:nvPr/>
        </p:nvSpPr>
        <p:spPr>
          <a:xfrm>
            <a:off x="4105275" y="1761489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817751" y="0"/>
                </a:moveTo>
                <a:lnTo>
                  <a:pt x="1668664" y="6025"/>
                </a:lnTo>
                <a:lnTo>
                  <a:pt x="1522897" y="23790"/>
                </a:lnTo>
                <a:lnTo>
                  <a:pt x="1380918" y="52827"/>
                </a:lnTo>
                <a:lnTo>
                  <a:pt x="1243193" y="92668"/>
                </a:lnTo>
                <a:lnTo>
                  <a:pt x="1110192" y="142845"/>
                </a:lnTo>
                <a:lnTo>
                  <a:pt x="982381" y="202890"/>
                </a:lnTo>
                <a:lnTo>
                  <a:pt x="860228" y="272336"/>
                </a:lnTo>
                <a:lnTo>
                  <a:pt x="744202" y="350715"/>
                </a:lnTo>
                <a:lnTo>
                  <a:pt x="634770" y="437558"/>
                </a:lnTo>
                <a:lnTo>
                  <a:pt x="532399" y="532399"/>
                </a:lnTo>
                <a:lnTo>
                  <a:pt x="437558" y="634770"/>
                </a:lnTo>
                <a:lnTo>
                  <a:pt x="350715" y="744202"/>
                </a:lnTo>
                <a:lnTo>
                  <a:pt x="272336" y="860228"/>
                </a:lnTo>
                <a:lnTo>
                  <a:pt x="202890" y="982381"/>
                </a:lnTo>
                <a:lnTo>
                  <a:pt x="142845" y="1110192"/>
                </a:lnTo>
                <a:lnTo>
                  <a:pt x="92668" y="1243193"/>
                </a:lnTo>
                <a:lnTo>
                  <a:pt x="52827" y="1380918"/>
                </a:lnTo>
                <a:lnTo>
                  <a:pt x="23790" y="1522897"/>
                </a:lnTo>
                <a:lnTo>
                  <a:pt x="6025" y="1668664"/>
                </a:lnTo>
                <a:lnTo>
                  <a:pt x="0" y="1817751"/>
                </a:lnTo>
                <a:lnTo>
                  <a:pt x="168655" y="1817751"/>
                </a:lnTo>
                <a:lnTo>
                  <a:pt x="174123" y="1682489"/>
                </a:lnTo>
                <a:lnTo>
                  <a:pt x="190241" y="1550241"/>
                </a:lnTo>
                <a:lnTo>
                  <a:pt x="216586" y="1421430"/>
                </a:lnTo>
                <a:lnTo>
                  <a:pt x="252733" y="1296481"/>
                </a:lnTo>
                <a:lnTo>
                  <a:pt x="298257" y="1175817"/>
                </a:lnTo>
                <a:lnTo>
                  <a:pt x="352735" y="1059864"/>
                </a:lnTo>
                <a:lnTo>
                  <a:pt x="415740" y="949045"/>
                </a:lnTo>
                <a:lnTo>
                  <a:pt x="486850" y="843784"/>
                </a:lnTo>
                <a:lnTo>
                  <a:pt x="565640" y="744507"/>
                </a:lnTo>
                <a:lnTo>
                  <a:pt x="651684" y="651637"/>
                </a:lnTo>
                <a:lnTo>
                  <a:pt x="744559" y="565597"/>
                </a:lnTo>
                <a:lnTo>
                  <a:pt x="843839" y="486814"/>
                </a:lnTo>
                <a:lnTo>
                  <a:pt x="949101" y="415710"/>
                </a:lnTo>
                <a:lnTo>
                  <a:pt x="1059920" y="352711"/>
                </a:lnTo>
                <a:lnTo>
                  <a:pt x="1175871" y="298239"/>
                </a:lnTo>
                <a:lnTo>
                  <a:pt x="1296529" y="252720"/>
                </a:lnTo>
                <a:lnTo>
                  <a:pt x="1421471" y="216578"/>
                </a:lnTo>
                <a:lnTo>
                  <a:pt x="1550272" y="190237"/>
                </a:lnTo>
                <a:lnTo>
                  <a:pt x="1682506" y="174122"/>
                </a:lnTo>
                <a:lnTo>
                  <a:pt x="1817751" y="168656"/>
                </a:lnTo>
                <a:lnTo>
                  <a:pt x="181775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5275" y="3579240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68655" y="0"/>
                </a:moveTo>
                <a:lnTo>
                  <a:pt x="0" y="0"/>
                </a:lnTo>
                <a:lnTo>
                  <a:pt x="6025" y="149069"/>
                </a:lnTo>
                <a:lnTo>
                  <a:pt x="23790" y="294822"/>
                </a:lnTo>
                <a:lnTo>
                  <a:pt x="52827" y="436791"/>
                </a:lnTo>
                <a:lnTo>
                  <a:pt x="92668" y="574508"/>
                </a:lnTo>
                <a:lnTo>
                  <a:pt x="142845" y="707505"/>
                </a:lnTo>
                <a:lnTo>
                  <a:pt x="202890" y="835313"/>
                </a:lnTo>
                <a:lnTo>
                  <a:pt x="272336" y="957465"/>
                </a:lnTo>
                <a:lnTo>
                  <a:pt x="350715" y="1073493"/>
                </a:lnTo>
                <a:lnTo>
                  <a:pt x="437558" y="1182928"/>
                </a:lnTo>
                <a:lnTo>
                  <a:pt x="532399" y="1285303"/>
                </a:lnTo>
                <a:lnTo>
                  <a:pt x="634770" y="1380149"/>
                </a:lnTo>
                <a:lnTo>
                  <a:pt x="744202" y="1466999"/>
                </a:lnTo>
                <a:lnTo>
                  <a:pt x="860228" y="1545384"/>
                </a:lnTo>
                <a:lnTo>
                  <a:pt x="982381" y="1614836"/>
                </a:lnTo>
                <a:lnTo>
                  <a:pt x="1110192" y="1674887"/>
                </a:lnTo>
                <a:lnTo>
                  <a:pt x="1243193" y="1725070"/>
                </a:lnTo>
                <a:lnTo>
                  <a:pt x="1380918" y="1764916"/>
                </a:lnTo>
                <a:lnTo>
                  <a:pt x="1522897" y="1793956"/>
                </a:lnTo>
                <a:lnTo>
                  <a:pt x="1668664" y="1811724"/>
                </a:lnTo>
                <a:lnTo>
                  <a:pt x="1817751" y="1817751"/>
                </a:lnTo>
                <a:lnTo>
                  <a:pt x="1817751" y="1648968"/>
                </a:lnTo>
                <a:lnTo>
                  <a:pt x="1682506" y="1643501"/>
                </a:lnTo>
                <a:lnTo>
                  <a:pt x="1550272" y="1627386"/>
                </a:lnTo>
                <a:lnTo>
                  <a:pt x="1421471" y="1601045"/>
                </a:lnTo>
                <a:lnTo>
                  <a:pt x="1296529" y="1564904"/>
                </a:lnTo>
                <a:lnTo>
                  <a:pt x="1175871" y="1519386"/>
                </a:lnTo>
                <a:lnTo>
                  <a:pt x="1059920" y="1464916"/>
                </a:lnTo>
                <a:lnTo>
                  <a:pt x="949101" y="1401918"/>
                </a:lnTo>
                <a:lnTo>
                  <a:pt x="843839" y="1330817"/>
                </a:lnTo>
                <a:lnTo>
                  <a:pt x="744559" y="1252037"/>
                </a:lnTo>
                <a:lnTo>
                  <a:pt x="651684" y="1166002"/>
                </a:lnTo>
                <a:lnTo>
                  <a:pt x="565640" y="1073137"/>
                </a:lnTo>
                <a:lnTo>
                  <a:pt x="486850" y="973866"/>
                </a:lnTo>
                <a:lnTo>
                  <a:pt x="415740" y="868613"/>
                </a:lnTo>
                <a:lnTo>
                  <a:pt x="352735" y="757803"/>
                </a:lnTo>
                <a:lnTo>
                  <a:pt x="298257" y="641859"/>
                </a:lnTo>
                <a:lnTo>
                  <a:pt x="252733" y="521207"/>
                </a:lnTo>
                <a:lnTo>
                  <a:pt x="216586" y="396271"/>
                </a:lnTo>
                <a:lnTo>
                  <a:pt x="190241" y="267475"/>
                </a:lnTo>
                <a:lnTo>
                  <a:pt x="174123" y="135243"/>
                </a:lnTo>
                <a:lnTo>
                  <a:pt x="16865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3026" y="3579240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817751" y="0"/>
                </a:moveTo>
                <a:lnTo>
                  <a:pt x="1648968" y="0"/>
                </a:lnTo>
                <a:lnTo>
                  <a:pt x="1643501" y="135243"/>
                </a:lnTo>
                <a:lnTo>
                  <a:pt x="1627386" y="267475"/>
                </a:lnTo>
                <a:lnTo>
                  <a:pt x="1601045" y="396271"/>
                </a:lnTo>
                <a:lnTo>
                  <a:pt x="1564904" y="521207"/>
                </a:lnTo>
                <a:lnTo>
                  <a:pt x="1519386" y="641859"/>
                </a:lnTo>
                <a:lnTo>
                  <a:pt x="1464916" y="757803"/>
                </a:lnTo>
                <a:lnTo>
                  <a:pt x="1401918" y="868613"/>
                </a:lnTo>
                <a:lnTo>
                  <a:pt x="1330817" y="973866"/>
                </a:lnTo>
                <a:lnTo>
                  <a:pt x="1252037" y="1073137"/>
                </a:lnTo>
                <a:lnTo>
                  <a:pt x="1166002" y="1166002"/>
                </a:lnTo>
                <a:lnTo>
                  <a:pt x="1073137" y="1252037"/>
                </a:lnTo>
                <a:lnTo>
                  <a:pt x="973866" y="1330817"/>
                </a:lnTo>
                <a:lnTo>
                  <a:pt x="868613" y="1401918"/>
                </a:lnTo>
                <a:lnTo>
                  <a:pt x="757803" y="1464916"/>
                </a:lnTo>
                <a:lnTo>
                  <a:pt x="641859" y="1519386"/>
                </a:lnTo>
                <a:lnTo>
                  <a:pt x="521208" y="1564904"/>
                </a:lnTo>
                <a:lnTo>
                  <a:pt x="396271" y="1601045"/>
                </a:lnTo>
                <a:lnTo>
                  <a:pt x="267475" y="1627386"/>
                </a:lnTo>
                <a:lnTo>
                  <a:pt x="135243" y="1643501"/>
                </a:lnTo>
                <a:lnTo>
                  <a:pt x="0" y="1648968"/>
                </a:lnTo>
                <a:lnTo>
                  <a:pt x="0" y="1817751"/>
                </a:lnTo>
                <a:lnTo>
                  <a:pt x="149086" y="1811724"/>
                </a:lnTo>
                <a:lnTo>
                  <a:pt x="294853" y="1793956"/>
                </a:lnTo>
                <a:lnTo>
                  <a:pt x="436832" y="1764916"/>
                </a:lnTo>
                <a:lnTo>
                  <a:pt x="574557" y="1725070"/>
                </a:lnTo>
                <a:lnTo>
                  <a:pt x="707558" y="1674887"/>
                </a:lnTo>
                <a:lnTo>
                  <a:pt x="835369" y="1614836"/>
                </a:lnTo>
                <a:lnTo>
                  <a:pt x="957522" y="1545384"/>
                </a:lnTo>
                <a:lnTo>
                  <a:pt x="1073548" y="1466999"/>
                </a:lnTo>
                <a:lnTo>
                  <a:pt x="1182980" y="1380149"/>
                </a:lnTo>
                <a:lnTo>
                  <a:pt x="1285351" y="1285303"/>
                </a:lnTo>
                <a:lnTo>
                  <a:pt x="1380192" y="1182928"/>
                </a:lnTo>
                <a:lnTo>
                  <a:pt x="1467035" y="1073493"/>
                </a:lnTo>
                <a:lnTo>
                  <a:pt x="1545414" y="957465"/>
                </a:lnTo>
                <a:lnTo>
                  <a:pt x="1614860" y="835313"/>
                </a:lnTo>
                <a:lnTo>
                  <a:pt x="1674905" y="707505"/>
                </a:lnTo>
                <a:lnTo>
                  <a:pt x="1725082" y="574508"/>
                </a:lnTo>
                <a:lnTo>
                  <a:pt x="1764923" y="436791"/>
                </a:lnTo>
                <a:lnTo>
                  <a:pt x="1793960" y="294822"/>
                </a:lnTo>
                <a:lnTo>
                  <a:pt x="1811725" y="149069"/>
                </a:lnTo>
                <a:lnTo>
                  <a:pt x="181775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9465" y="1717801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0" y="0"/>
                </a:moveTo>
                <a:lnTo>
                  <a:pt x="0" y="168783"/>
                </a:lnTo>
                <a:lnTo>
                  <a:pt x="135243" y="174249"/>
                </a:lnTo>
                <a:lnTo>
                  <a:pt x="267475" y="190364"/>
                </a:lnTo>
                <a:lnTo>
                  <a:pt x="396271" y="216705"/>
                </a:lnTo>
                <a:lnTo>
                  <a:pt x="521208" y="252846"/>
                </a:lnTo>
                <a:lnTo>
                  <a:pt x="641859" y="298364"/>
                </a:lnTo>
                <a:lnTo>
                  <a:pt x="757803" y="352834"/>
                </a:lnTo>
                <a:lnTo>
                  <a:pt x="868613" y="415832"/>
                </a:lnTo>
                <a:lnTo>
                  <a:pt x="973866" y="486933"/>
                </a:lnTo>
                <a:lnTo>
                  <a:pt x="1073137" y="565713"/>
                </a:lnTo>
                <a:lnTo>
                  <a:pt x="1166002" y="651748"/>
                </a:lnTo>
                <a:lnTo>
                  <a:pt x="1252037" y="744613"/>
                </a:lnTo>
                <a:lnTo>
                  <a:pt x="1330817" y="843884"/>
                </a:lnTo>
                <a:lnTo>
                  <a:pt x="1401918" y="949137"/>
                </a:lnTo>
                <a:lnTo>
                  <a:pt x="1464916" y="1059947"/>
                </a:lnTo>
                <a:lnTo>
                  <a:pt x="1519386" y="1175891"/>
                </a:lnTo>
                <a:lnTo>
                  <a:pt x="1564904" y="1296542"/>
                </a:lnTo>
                <a:lnTo>
                  <a:pt x="1601045" y="1421479"/>
                </a:lnTo>
                <a:lnTo>
                  <a:pt x="1627386" y="1550275"/>
                </a:lnTo>
                <a:lnTo>
                  <a:pt x="1643501" y="1682507"/>
                </a:lnTo>
                <a:lnTo>
                  <a:pt x="1648967" y="1817751"/>
                </a:lnTo>
                <a:lnTo>
                  <a:pt x="1817751" y="1817751"/>
                </a:lnTo>
                <a:lnTo>
                  <a:pt x="1811724" y="1668681"/>
                </a:lnTo>
                <a:lnTo>
                  <a:pt x="1793956" y="1522928"/>
                </a:lnTo>
                <a:lnTo>
                  <a:pt x="1764916" y="1380959"/>
                </a:lnTo>
                <a:lnTo>
                  <a:pt x="1725070" y="1243242"/>
                </a:lnTo>
                <a:lnTo>
                  <a:pt x="1674887" y="1110245"/>
                </a:lnTo>
                <a:lnTo>
                  <a:pt x="1614836" y="982437"/>
                </a:lnTo>
                <a:lnTo>
                  <a:pt x="1545384" y="860285"/>
                </a:lnTo>
                <a:lnTo>
                  <a:pt x="1466999" y="744257"/>
                </a:lnTo>
                <a:lnTo>
                  <a:pt x="1380149" y="634822"/>
                </a:lnTo>
                <a:lnTo>
                  <a:pt x="1285303" y="532447"/>
                </a:lnTo>
                <a:lnTo>
                  <a:pt x="1182928" y="437601"/>
                </a:lnTo>
                <a:lnTo>
                  <a:pt x="1073493" y="350751"/>
                </a:lnTo>
                <a:lnTo>
                  <a:pt x="957465" y="272366"/>
                </a:lnTo>
                <a:lnTo>
                  <a:pt x="835313" y="202914"/>
                </a:lnTo>
                <a:lnTo>
                  <a:pt x="707505" y="142863"/>
                </a:lnTo>
                <a:lnTo>
                  <a:pt x="574508" y="92680"/>
                </a:lnTo>
                <a:lnTo>
                  <a:pt x="436791" y="52834"/>
                </a:lnTo>
                <a:lnTo>
                  <a:pt x="294822" y="23794"/>
                </a:lnTo>
                <a:lnTo>
                  <a:pt x="149069" y="6026"/>
                </a:lnTo>
                <a:lnTo>
                  <a:pt x="0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9452" y="2514600"/>
            <a:ext cx="2327275" cy="2129155"/>
          </a:xfrm>
          <a:custGeom>
            <a:avLst/>
            <a:gdLst/>
            <a:ahLst/>
            <a:cxnLst/>
            <a:rect l="l" t="t" r="r" b="b"/>
            <a:pathLst>
              <a:path w="2327275" h="2129154">
                <a:moveTo>
                  <a:pt x="1163574" y="0"/>
                </a:moveTo>
                <a:lnTo>
                  <a:pt x="1068143" y="3529"/>
                </a:lnTo>
                <a:lnTo>
                  <a:pt x="974837" y="13933"/>
                </a:lnTo>
                <a:lnTo>
                  <a:pt x="883955" y="30939"/>
                </a:lnTo>
                <a:lnTo>
                  <a:pt x="795796" y="54273"/>
                </a:lnTo>
                <a:lnTo>
                  <a:pt x="710660" y="83661"/>
                </a:lnTo>
                <a:lnTo>
                  <a:pt x="628846" y="118828"/>
                </a:lnTo>
                <a:lnTo>
                  <a:pt x="550654" y="159501"/>
                </a:lnTo>
                <a:lnTo>
                  <a:pt x="476384" y="205406"/>
                </a:lnTo>
                <a:lnTo>
                  <a:pt x="406334" y="256269"/>
                </a:lnTo>
                <a:lnTo>
                  <a:pt x="340804" y="311816"/>
                </a:lnTo>
                <a:lnTo>
                  <a:pt x="280094" y="371773"/>
                </a:lnTo>
                <a:lnTo>
                  <a:pt x="224503" y="435867"/>
                </a:lnTo>
                <a:lnTo>
                  <a:pt x="174331" y="503822"/>
                </a:lnTo>
                <a:lnTo>
                  <a:pt x="129876" y="575366"/>
                </a:lnTo>
                <a:lnTo>
                  <a:pt x="91440" y="650224"/>
                </a:lnTo>
                <a:lnTo>
                  <a:pt x="59320" y="728122"/>
                </a:lnTo>
                <a:lnTo>
                  <a:pt x="33816" y="808787"/>
                </a:lnTo>
                <a:lnTo>
                  <a:pt x="15229" y="891944"/>
                </a:lnTo>
                <a:lnTo>
                  <a:pt x="3857" y="977320"/>
                </a:lnTo>
                <a:lnTo>
                  <a:pt x="0" y="1064640"/>
                </a:lnTo>
                <a:lnTo>
                  <a:pt x="3857" y="1151943"/>
                </a:lnTo>
                <a:lnTo>
                  <a:pt x="15229" y="1237302"/>
                </a:lnTo>
                <a:lnTo>
                  <a:pt x="33816" y="1320445"/>
                </a:lnTo>
                <a:lnTo>
                  <a:pt x="59320" y="1401097"/>
                </a:lnTo>
                <a:lnTo>
                  <a:pt x="91440" y="1478984"/>
                </a:lnTo>
                <a:lnTo>
                  <a:pt x="129876" y="1553832"/>
                </a:lnTo>
                <a:lnTo>
                  <a:pt x="174331" y="1625367"/>
                </a:lnTo>
                <a:lnTo>
                  <a:pt x="224503" y="1693315"/>
                </a:lnTo>
                <a:lnTo>
                  <a:pt x="280094" y="1757402"/>
                </a:lnTo>
                <a:lnTo>
                  <a:pt x="340804" y="1817354"/>
                </a:lnTo>
                <a:lnTo>
                  <a:pt x="406334" y="1872896"/>
                </a:lnTo>
                <a:lnTo>
                  <a:pt x="476384" y="1923756"/>
                </a:lnTo>
                <a:lnTo>
                  <a:pt x="550654" y="1969658"/>
                </a:lnTo>
                <a:lnTo>
                  <a:pt x="628846" y="2010329"/>
                </a:lnTo>
                <a:lnTo>
                  <a:pt x="710660" y="2045495"/>
                </a:lnTo>
                <a:lnTo>
                  <a:pt x="795796" y="2074882"/>
                </a:lnTo>
                <a:lnTo>
                  <a:pt x="883955" y="2098215"/>
                </a:lnTo>
                <a:lnTo>
                  <a:pt x="974837" y="2115221"/>
                </a:lnTo>
                <a:lnTo>
                  <a:pt x="1068143" y="2125625"/>
                </a:lnTo>
                <a:lnTo>
                  <a:pt x="1163574" y="2129155"/>
                </a:lnTo>
                <a:lnTo>
                  <a:pt x="1259004" y="2125625"/>
                </a:lnTo>
                <a:lnTo>
                  <a:pt x="1352310" y="2115221"/>
                </a:lnTo>
                <a:lnTo>
                  <a:pt x="1443192" y="2098215"/>
                </a:lnTo>
                <a:lnTo>
                  <a:pt x="1531351" y="2074882"/>
                </a:lnTo>
                <a:lnTo>
                  <a:pt x="1616487" y="2045495"/>
                </a:lnTo>
                <a:lnTo>
                  <a:pt x="1698301" y="2010329"/>
                </a:lnTo>
                <a:lnTo>
                  <a:pt x="1776493" y="1969658"/>
                </a:lnTo>
                <a:lnTo>
                  <a:pt x="1850763" y="1923756"/>
                </a:lnTo>
                <a:lnTo>
                  <a:pt x="1920813" y="1872896"/>
                </a:lnTo>
                <a:lnTo>
                  <a:pt x="1986343" y="1817354"/>
                </a:lnTo>
                <a:lnTo>
                  <a:pt x="2047053" y="1757402"/>
                </a:lnTo>
                <a:lnTo>
                  <a:pt x="2102644" y="1693315"/>
                </a:lnTo>
                <a:lnTo>
                  <a:pt x="2152816" y="1625367"/>
                </a:lnTo>
                <a:lnTo>
                  <a:pt x="2197271" y="1553832"/>
                </a:lnTo>
                <a:lnTo>
                  <a:pt x="2235707" y="1478984"/>
                </a:lnTo>
                <a:lnTo>
                  <a:pt x="2267827" y="1401097"/>
                </a:lnTo>
                <a:lnTo>
                  <a:pt x="2293331" y="1320445"/>
                </a:lnTo>
                <a:lnTo>
                  <a:pt x="2311918" y="1237302"/>
                </a:lnTo>
                <a:lnTo>
                  <a:pt x="2323290" y="1151943"/>
                </a:lnTo>
                <a:lnTo>
                  <a:pt x="2327148" y="1064640"/>
                </a:lnTo>
                <a:lnTo>
                  <a:pt x="2323290" y="977320"/>
                </a:lnTo>
                <a:lnTo>
                  <a:pt x="2311918" y="891944"/>
                </a:lnTo>
                <a:lnTo>
                  <a:pt x="2293331" y="808787"/>
                </a:lnTo>
                <a:lnTo>
                  <a:pt x="2267827" y="728122"/>
                </a:lnTo>
                <a:lnTo>
                  <a:pt x="2235707" y="650224"/>
                </a:lnTo>
                <a:lnTo>
                  <a:pt x="2197271" y="575366"/>
                </a:lnTo>
                <a:lnTo>
                  <a:pt x="2152816" y="503822"/>
                </a:lnTo>
                <a:lnTo>
                  <a:pt x="2102644" y="435867"/>
                </a:lnTo>
                <a:lnTo>
                  <a:pt x="2047053" y="371773"/>
                </a:lnTo>
                <a:lnTo>
                  <a:pt x="1986343" y="311816"/>
                </a:lnTo>
                <a:lnTo>
                  <a:pt x="1920813" y="256269"/>
                </a:lnTo>
                <a:lnTo>
                  <a:pt x="1850763" y="205406"/>
                </a:lnTo>
                <a:lnTo>
                  <a:pt x="1776493" y="159501"/>
                </a:lnTo>
                <a:lnTo>
                  <a:pt x="1698301" y="118828"/>
                </a:lnTo>
                <a:lnTo>
                  <a:pt x="1616487" y="83661"/>
                </a:lnTo>
                <a:lnTo>
                  <a:pt x="1531351" y="54273"/>
                </a:lnTo>
                <a:lnTo>
                  <a:pt x="1443192" y="30939"/>
                </a:lnTo>
                <a:lnTo>
                  <a:pt x="1352310" y="13933"/>
                </a:lnTo>
                <a:lnTo>
                  <a:pt x="1259004" y="3529"/>
                </a:lnTo>
                <a:lnTo>
                  <a:pt x="116357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9452" y="2514600"/>
            <a:ext cx="2327275" cy="2129155"/>
          </a:xfrm>
          <a:custGeom>
            <a:avLst/>
            <a:gdLst/>
            <a:ahLst/>
            <a:cxnLst/>
            <a:rect l="l" t="t" r="r" b="b"/>
            <a:pathLst>
              <a:path w="2327275" h="2129154">
                <a:moveTo>
                  <a:pt x="0" y="1064640"/>
                </a:moveTo>
                <a:lnTo>
                  <a:pt x="3857" y="977320"/>
                </a:lnTo>
                <a:lnTo>
                  <a:pt x="15229" y="891944"/>
                </a:lnTo>
                <a:lnTo>
                  <a:pt x="33816" y="808787"/>
                </a:lnTo>
                <a:lnTo>
                  <a:pt x="59320" y="728122"/>
                </a:lnTo>
                <a:lnTo>
                  <a:pt x="91440" y="650224"/>
                </a:lnTo>
                <a:lnTo>
                  <a:pt x="129876" y="575366"/>
                </a:lnTo>
                <a:lnTo>
                  <a:pt x="174331" y="503822"/>
                </a:lnTo>
                <a:lnTo>
                  <a:pt x="224503" y="435867"/>
                </a:lnTo>
                <a:lnTo>
                  <a:pt x="280094" y="371773"/>
                </a:lnTo>
                <a:lnTo>
                  <a:pt x="340804" y="311816"/>
                </a:lnTo>
                <a:lnTo>
                  <a:pt x="406334" y="256269"/>
                </a:lnTo>
                <a:lnTo>
                  <a:pt x="476384" y="205406"/>
                </a:lnTo>
                <a:lnTo>
                  <a:pt x="550654" y="159501"/>
                </a:lnTo>
                <a:lnTo>
                  <a:pt x="628846" y="118828"/>
                </a:lnTo>
                <a:lnTo>
                  <a:pt x="710660" y="83661"/>
                </a:lnTo>
                <a:lnTo>
                  <a:pt x="795796" y="54273"/>
                </a:lnTo>
                <a:lnTo>
                  <a:pt x="883955" y="30939"/>
                </a:lnTo>
                <a:lnTo>
                  <a:pt x="974837" y="13933"/>
                </a:lnTo>
                <a:lnTo>
                  <a:pt x="1068143" y="3529"/>
                </a:lnTo>
                <a:lnTo>
                  <a:pt x="1163574" y="0"/>
                </a:lnTo>
                <a:lnTo>
                  <a:pt x="1259004" y="3529"/>
                </a:lnTo>
                <a:lnTo>
                  <a:pt x="1352310" y="13933"/>
                </a:lnTo>
                <a:lnTo>
                  <a:pt x="1443192" y="30939"/>
                </a:lnTo>
                <a:lnTo>
                  <a:pt x="1531351" y="54273"/>
                </a:lnTo>
                <a:lnTo>
                  <a:pt x="1616487" y="83661"/>
                </a:lnTo>
                <a:lnTo>
                  <a:pt x="1698301" y="118828"/>
                </a:lnTo>
                <a:lnTo>
                  <a:pt x="1776493" y="159501"/>
                </a:lnTo>
                <a:lnTo>
                  <a:pt x="1850763" y="205406"/>
                </a:lnTo>
                <a:lnTo>
                  <a:pt x="1920813" y="256269"/>
                </a:lnTo>
                <a:lnTo>
                  <a:pt x="1986343" y="311816"/>
                </a:lnTo>
                <a:lnTo>
                  <a:pt x="2047053" y="371773"/>
                </a:lnTo>
                <a:lnTo>
                  <a:pt x="2102644" y="435867"/>
                </a:lnTo>
                <a:lnTo>
                  <a:pt x="2152816" y="503822"/>
                </a:lnTo>
                <a:lnTo>
                  <a:pt x="2197271" y="575366"/>
                </a:lnTo>
                <a:lnTo>
                  <a:pt x="2235707" y="650224"/>
                </a:lnTo>
                <a:lnTo>
                  <a:pt x="2267827" y="728122"/>
                </a:lnTo>
                <a:lnTo>
                  <a:pt x="2293331" y="808787"/>
                </a:lnTo>
                <a:lnTo>
                  <a:pt x="2311918" y="891944"/>
                </a:lnTo>
                <a:lnTo>
                  <a:pt x="2323290" y="977320"/>
                </a:lnTo>
                <a:lnTo>
                  <a:pt x="2327148" y="1064640"/>
                </a:lnTo>
                <a:lnTo>
                  <a:pt x="2323290" y="1151943"/>
                </a:lnTo>
                <a:lnTo>
                  <a:pt x="2311918" y="1237302"/>
                </a:lnTo>
                <a:lnTo>
                  <a:pt x="2293331" y="1320445"/>
                </a:lnTo>
                <a:lnTo>
                  <a:pt x="2267827" y="1401097"/>
                </a:lnTo>
                <a:lnTo>
                  <a:pt x="2235707" y="1478984"/>
                </a:lnTo>
                <a:lnTo>
                  <a:pt x="2197271" y="1553832"/>
                </a:lnTo>
                <a:lnTo>
                  <a:pt x="2152816" y="1625367"/>
                </a:lnTo>
                <a:lnTo>
                  <a:pt x="2102644" y="1693315"/>
                </a:lnTo>
                <a:lnTo>
                  <a:pt x="2047053" y="1757402"/>
                </a:lnTo>
                <a:lnTo>
                  <a:pt x="1986343" y="1817354"/>
                </a:lnTo>
                <a:lnTo>
                  <a:pt x="1920813" y="1872896"/>
                </a:lnTo>
                <a:lnTo>
                  <a:pt x="1850763" y="1923756"/>
                </a:lnTo>
                <a:lnTo>
                  <a:pt x="1776493" y="1969658"/>
                </a:lnTo>
                <a:lnTo>
                  <a:pt x="1698301" y="2010329"/>
                </a:lnTo>
                <a:lnTo>
                  <a:pt x="1616487" y="2045495"/>
                </a:lnTo>
                <a:lnTo>
                  <a:pt x="1531351" y="2074882"/>
                </a:lnTo>
                <a:lnTo>
                  <a:pt x="1443192" y="2098215"/>
                </a:lnTo>
                <a:lnTo>
                  <a:pt x="1352310" y="2115221"/>
                </a:lnTo>
                <a:lnTo>
                  <a:pt x="1259004" y="2125625"/>
                </a:lnTo>
                <a:lnTo>
                  <a:pt x="1163574" y="2129155"/>
                </a:lnTo>
                <a:lnTo>
                  <a:pt x="1068143" y="2125625"/>
                </a:lnTo>
                <a:lnTo>
                  <a:pt x="974837" y="2115221"/>
                </a:lnTo>
                <a:lnTo>
                  <a:pt x="883955" y="2098215"/>
                </a:lnTo>
                <a:lnTo>
                  <a:pt x="795796" y="2074882"/>
                </a:lnTo>
                <a:lnTo>
                  <a:pt x="710660" y="2045495"/>
                </a:lnTo>
                <a:lnTo>
                  <a:pt x="628846" y="2010329"/>
                </a:lnTo>
                <a:lnTo>
                  <a:pt x="550654" y="1969658"/>
                </a:lnTo>
                <a:lnTo>
                  <a:pt x="476384" y="1923756"/>
                </a:lnTo>
                <a:lnTo>
                  <a:pt x="406334" y="1872896"/>
                </a:lnTo>
                <a:lnTo>
                  <a:pt x="340804" y="1817354"/>
                </a:lnTo>
                <a:lnTo>
                  <a:pt x="280094" y="1757402"/>
                </a:lnTo>
                <a:lnTo>
                  <a:pt x="224503" y="1693315"/>
                </a:lnTo>
                <a:lnTo>
                  <a:pt x="174331" y="1625367"/>
                </a:lnTo>
                <a:lnTo>
                  <a:pt x="129876" y="1553832"/>
                </a:lnTo>
                <a:lnTo>
                  <a:pt x="91440" y="1478984"/>
                </a:lnTo>
                <a:lnTo>
                  <a:pt x="59320" y="1401097"/>
                </a:lnTo>
                <a:lnTo>
                  <a:pt x="33816" y="1320445"/>
                </a:lnTo>
                <a:lnTo>
                  <a:pt x="15229" y="1237302"/>
                </a:lnTo>
                <a:lnTo>
                  <a:pt x="3857" y="1151943"/>
                </a:lnTo>
                <a:lnTo>
                  <a:pt x="0" y="106464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76520" y="3286252"/>
            <a:ext cx="149352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RMANCE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GEM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81600" y="1090802"/>
            <a:ext cx="1483360" cy="1425575"/>
          </a:xfrm>
          <a:custGeom>
            <a:avLst/>
            <a:gdLst/>
            <a:ahLst/>
            <a:cxnLst/>
            <a:rect l="l" t="t" r="r" b="b"/>
            <a:pathLst>
              <a:path w="1483359" h="1425575">
                <a:moveTo>
                  <a:pt x="741426" y="0"/>
                </a:moveTo>
                <a:lnTo>
                  <a:pt x="680621" y="2363"/>
                </a:lnTo>
                <a:lnTo>
                  <a:pt x="621170" y="9329"/>
                </a:lnTo>
                <a:lnTo>
                  <a:pt x="563262" y="20717"/>
                </a:lnTo>
                <a:lnTo>
                  <a:pt x="507089" y="36341"/>
                </a:lnTo>
                <a:lnTo>
                  <a:pt x="452842" y="56018"/>
                </a:lnTo>
                <a:lnTo>
                  <a:pt x="400711" y="79566"/>
                </a:lnTo>
                <a:lnTo>
                  <a:pt x="350887" y="106800"/>
                </a:lnTo>
                <a:lnTo>
                  <a:pt x="303562" y="137537"/>
                </a:lnTo>
                <a:lnTo>
                  <a:pt x="258926" y="171594"/>
                </a:lnTo>
                <a:lnTo>
                  <a:pt x="217170" y="208787"/>
                </a:lnTo>
                <a:lnTo>
                  <a:pt x="178484" y="248933"/>
                </a:lnTo>
                <a:lnTo>
                  <a:pt x="143060" y="291849"/>
                </a:lnTo>
                <a:lnTo>
                  <a:pt x="111089" y="337350"/>
                </a:lnTo>
                <a:lnTo>
                  <a:pt x="82762" y="385253"/>
                </a:lnTo>
                <a:lnTo>
                  <a:pt x="58269" y="435375"/>
                </a:lnTo>
                <a:lnTo>
                  <a:pt x="37801" y="487533"/>
                </a:lnTo>
                <a:lnTo>
                  <a:pt x="21549" y="541543"/>
                </a:lnTo>
                <a:lnTo>
                  <a:pt x="9704" y="597222"/>
                </a:lnTo>
                <a:lnTo>
                  <a:pt x="2458" y="654385"/>
                </a:lnTo>
                <a:lnTo>
                  <a:pt x="0" y="712851"/>
                </a:lnTo>
                <a:lnTo>
                  <a:pt x="2458" y="771315"/>
                </a:lnTo>
                <a:lnTo>
                  <a:pt x="9704" y="828476"/>
                </a:lnTo>
                <a:lnTo>
                  <a:pt x="21549" y="884150"/>
                </a:lnTo>
                <a:lnTo>
                  <a:pt x="37801" y="938155"/>
                </a:lnTo>
                <a:lnTo>
                  <a:pt x="58269" y="990306"/>
                </a:lnTo>
                <a:lnTo>
                  <a:pt x="82762" y="1040421"/>
                </a:lnTo>
                <a:lnTo>
                  <a:pt x="111089" y="1088316"/>
                </a:lnTo>
                <a:lnTo>
                  <a:pt x="143060" y="1133808"/>
                </a:lnTo>
                <a:lnTo>
                  <a:pt x="178484" y="1176714"/>
                </a:lnTo>
                <a:lnTo>
                  <a:pt x="217170" y="1216850"/>
                </a:lnTo>
                <a:lnTo>
                  <a:pt x="258926" y="1254034"/>
                </a:lnTo>
                <a:lnTo>
                  <a:pt x="303562" y="1288081"/>
                </a:lnTo>
                <a:lnTo>
                  <a:pt x="350887" y="1318810"/>
                </a:lnTo>
                <a:lnTo>
                  <a:pt x="400711" y="1346035"/>
                </a:lnTo>
                <a:lnTo>
                  <a:pt x="452842" y="1369575"/>
                </a:lnTo>
                <a:lnTo>
                  <a:pt x="507089" y="1389246"/>
                </a:lnTo>
                <a:lnTo>
                  <a:pt x="563262" y="1404865"/>
                </a:lnTo>
                <a:lnTo>
                  <a:pt x="621170" y="1416248"/>
                </a:lnTo>
                <a:lnTo>
                  <a:pt x="680621" y="1423212"/>
                </a:lnTo>
                <a:lnTo>
                  <a:pt x="741426" y="1425575"/>
                </a:lnTo>
                <a:lnTo>
                  <a:pt x="802230" y="1423212"/>
                </a:lnTo>
                <a:lnTo>
                  <a:pt x="861681" y="1416248"/>
                </a:lnTo>
                <a:lnTo>
                  <a:pt x="919589" y="1404865"/>
                </a:lnTo>
                <a:lnTo>
                  <a:pt x="975762" y="1389246"/>
                </a:lnTo>
                <a:lnTo>
                  <a:pt x="1030009" y="1369575"/>
                </a:lnTo>
                <a:lnTo>
                  <a:pt x="1082140" y="1346035"/>
                </a:lnTo>
                <a:lnTo>
                  <a:pt x="1131964" y="1318810"/>
                </a:lnTo>
                <a:lnTo>
                  <a:pt x="1179289" y="1288081"/>
                </a:lnTo>
                <a:lnTo>
                  <a:pt x="1223925" y="1254034"/>
                </a:lnTo>
                <a:lnTo>
                  <a:pt x="1265682" y="1216850"/>
                </a:lnTo>
                <a:lnTo>
                  <a:pt x="1304367" y="1176714"/>
                </a:lnTo>
                <a:lnTo>
                  <a:pt x="1339791" y="1133808"/>
                </a:lnTo>
                <a:lnTo>
                  <a:pt x="1371762" y="1088316"/>
                </a:lnTo>
                <a:lnTo>
                  <a:pt x="1400089" y="1040421"/>
                </a:lnTo>
                <a:lnTo>
                  <a:pt x="1424582" y="990306"/>
                </a:lnTo>
                <a:lnTo>
                  <a:pt x="1445050" y="938155"/>
                </a:lnTo>
                <a:lnTo>
                  <a:pt x="1461302" y="884150"/>
                </a:lnTo>
                <a:lnTo>
                  <a:pt x="1473147" y="828476"/>
                </a:lnTo>
                <a:lnTo>
                  <a:pt x="1480393" y="771315"/>
                </a:lnTo>
                <a:lnTo>
                  <a:pt x="1482852" y="712851"/>
                </a:lnTo>
                <a:lnTo>
                  <a:pt x="1480393" y="654385"/>
                </a:lnTo>
                <a:lnTo>
                  <a:pt x="1473147" y="597222"/>
                </a:lnTo>
                <a:lnTo>
                  <a:pt x="1461302" y="541543"/>
                </a:lnTo>
                <a:lnTo>
                  <a:pt x="1445050" y="487533"/>
                </a:lnTo>
                <a:lnTo>
                  <a:pt x="1424582" y="435375"/>
                </a:lnTo>
                <a:lnTo>
                  <a:pt x="1400089" y="385253"/>
                </a:lnTo>
                <a:lnTo>
                  <a:pt x="1371762" y="337350"/>
                </a:lnTo>
                <a:lnTo>
                  <a:pt x="1339791" y="291849"/>
                </a:lnTo>
                <a:lnTo>
                  <a:pt x="1304367" y="248933"/>
                </a:lnTo>
                <a:lnTo>
                  <a:pt x="1265682" y="208787"/>
                </a:lnTo>
                <a:lnTo>
                  <a:pt x="1223925" y="171594"/>
                </a:lnTo>
                <a:lnTo>
                  <a:pt x="1179289" y="137537"/>
                </a:lnTo>
                <a:lnTo>
                  <a:pt x="1131964" y="106800"/>
                </a:lnTo>
                <a:lnTo>
                  <a:pt x="1082140" y="79566"/>
                </a:lnTo>
                <a:lnTo>
                  <a:pt x="1030009" y="56018"/>
                </a:lnTo>
                <a:lnTo>
                  <a:pt x="975762" y="36341"/>
                </a:lnTo>
                <a:lnTo>
                  <a:pt x="919589" y="20717"/>
                </a:lnTo>
                <a:lnTo>
                  <a:pt x="861681" y="9329"/>
                </a:lnTo>
                <a:lnTo>
                  <a:pt x="802230" y="2363"/>
                </a:lnTo>
                <a:lnTo>
                  <a:pt x="741426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1600" y="1090802"/>
            <a:ext cx="1483360" cy="1425575"/>
          </a:xfrm>
          <a:custGeom>
            <a:avLst/>
            <a:gdLst/>
            <a:ahLst/>
            <a:cxnLst/>
            <a:rect l="l" t="t" r="r" b="b"/>
            <a:pathLst>
              <a:path w="1483359" h="1425575">
                <a:moveTo>
                  <a:pt x="0" y="712851"/>
                </a:moveTo>
                <a:lnTo>
                  <a:pt x="2458" y="654385"/>
                </a:lnTo>
                <a:lnTo>
                  <a:pt x="9704" y="597222"/>
                </a:lnTo>
                <a:lnTo>
                  <a:pt x="21549" y="541543"/>
                </a:lnTo>
                <a:lnTo>
                  <a:pt x="37801" y="487533"/>
                </a:lnTo>
                <a:lnTo>
                  <a:pt x="58269" y="435375"/>
                </a:lnTo>
                <a:lnTo>
                  <a:pt x="82762" y="385253"/>
                </a:lnTo>
                <a:lnTo>
                  <a:pt x="111089" y="337350"/>
                </a:lnTo>
                <a:lnTo>
                  <a:pt x="143060" y="291849"/>
                </a:lnTo>
                <a:lnTo>
                  <a:pt x="178484" y="248933"/>
                </a:lnTo>
                <a:lnTo>
                  <a:pt x="217170" y="208787"/>
                </a:lnTo>
                <a:lnTo>
                  <a:pt x="258926" y="171594"/>
                </a:lnTo>
                <a:lnTo>
                  <a:pt x="303562" y="137537"/>
                </a:lnTo>
                <a:lnTo>
                  <a:pt x="350887" y="106800"/>
                </a:lnTo>
                <a:lnTo>
                  <a:pt x="400711" y="79566"/>
                </a:lnTo>
                <a:lnTo>
                  <a:pt x="452842" y="56018"/>
                </a:lnTo>
                <a:lnTo>
                  <a:pt x="507089" y="36341"/>
                </a:lnTo>
                <a:lnTo>
                  <a:pt x="563262" y="20717"/>
                </a:lnTo>
                <a:lnTo>
                  <a:pt x="621170" y="9329"/>
                </a:lnTo>
                <a:lnTo>
                  <a:pt x="680621" y="2363"/>
                </a:lnTo>
                <a:lnTo>
                  <a:pt x="741426" y="0"/>
                </a:lnTo>
                <a:lnTo>
                  <a:pt x="802230" y="2363"/>
                </a:lnTo>
                <a:lnTo>
                  <a:pt x="861681" y="9329"/>
                </a:lnTo>
                <a:lnTo>
                  <a:pt x="919589" y="20717"/>
                </a:lnTo>
                <a:lnTo>
                  <a:pt x="975762" y="36341"/>
                </a:lnTo>
                <a:lnTo>
                  <a:pt x="1030009" y="56018"/>
                </a:lnTo>
                <a:lnTo>
                  <a:pt x="1082140" y="79566"/>
                </a:lnTo>
                <a:lnTo>
                  <a:pt x="1131964" y="106800"/>
                </a:lnTo>
                <a:lnTo>
                  <a:pt x="1179289" y="137537"/>
                </a:lnTo>
                <a:lnTo>
                  <a:pt x="1223925" y="171594"/>
                </a:lnTo>
                <a:lnTo>
                  <a:pt x="1265682" y="208787"/>
                </a:lnTo>
                <a:lnTo>
                  <a:pt x="1304367" y="248933"/>
                </a:lnTo>
                <a:lnTo>
                  <a:pt x="1339791" y="291849"/>
                </a:lnTo>
                <a:lnTo>
                  <a:pt x="1371762" y="337350"/>
                </a:lnTo>
                <a:lnTo>
                  <a:pt x="1400089" y="385253"/>
                </a:lnTo>
                <a:lnTo>
                  <a:pt x="1424582" y="435375"/>
                </a:lnTo>
                <a:lnTo>
                  <a:pt x="1445050" y="487533"/>
                </a:lnTo>
                <a:lnTo>
                  <a:pt x="1461302" y="541543"/>
                </a:lnTo>
                <a:lnTo>
                  <a:pt x="1473147" y="597222"/>
                </a:lnTo>
                <a:lnTo>
                  <a:pt x="1480393" y="654385"/>
                </a:lnTo>
                <a:lnTo>
                  <a:pt x="1482852" y="712851"/>
                </a:lnTo>
                <a:lnTo>
                  <a:pt x="1480393" y="771315"/>
                </a:lnTo>
                <a:lnTo>
                  <a:pt x="1473147" y="828476"/>
                </a:lnTo>
                <a:lnTo>
                  <a:pt x="1461302" y="884150"/>
                </a:lnTo>
                <a:lnTo>
                  <a:pt x="1445050" y="938155"/>
                </a:lnTo>
                <a:lnTo>
                  <a:pt x="1424582" y="990306"/>
                </a:lnTo>
                <a:lnTo>
                  <a:pt x="1400089" y="1040421"/>
                </a:lnTo>
                <a:lnTo>
                  <a:pt x="1371762" y="1088316"/>
                </a:lnTo>
                <a:lnTo>
                  <a:pt x="1339791" y="1133808"/>
                </a:lnTo>
                <a:lnTo>
                  <a:pt x="1304367" y="1176714"/>
                </a:lnTo>
                <a:lnTo>
                  <a:pt x="1265682" y="1216850"/>
                </a:lnTo>
                <a:lnTo>
                  <a:pt x="1223925" y="1254034"/>
                </a:lnTo>
                <a:lnTo>
                  <a:pt x="1179289" y="1288081"/>
                </a:lnTo>
                <a:lnTo>
                  <a:pt x="1131964" y="1318810"/>
                </a:lnTo>
                <a:lnTo>
                  <a:pt x="1082140" y="1346035"/>
                </a:lnTo>
                <a:lnTo>
                  <a:pt x="1030009" y="1369575"/>
                </a:lnTo>
                <a:lnTo>
                  <a:pt x="975762" y="1389246"/>
                </a:lnTo>
                <a:lnTo>
                  <a:pt x="919589" y="1404865"/>
                </a:lnTo>
                <a:lnTo>
                  <a:pt x="861681" y="1416248"/>
                </a:lnTo>
                <a:lnTo>
                  <a:pt x="802230" y="1423212"/>
                </a:lnTo>
                <a:lnTo>
                  <a:pt x="741426" y="1425575"/>
                </a:lnTo>
                <a:lnTo>
                  <a:pt x="680621" y="1423212"/>
                </a:lnTo>
                <a:lnTo>
                  <a:pt x="621170" y="1416248"/>
                </a:lnTo>
                <a:lnTo>
                  <a:pt x="563262" y="1404865"/>
                </a:lnTo>
                <a:lnTo>
                  <a:pt x="507089" y="1389246"/>
                </a:lnTo>
                <a:lnTo>
                  <a:pt x="452842" y="1369575"/>
                </a:lnTo>
                <a:lnTo>
                  <a:pt x="400711" y="1346035"/>
                </a:lnTo>
                <a:lnTo>
                  <a:pt x="350887" y="1318810"/>
                </a:lnTo>
                <a:lnTo>
                  <a:pt x="303562" y="1288081"/>
                </a:lnTo>
                <a:lnTo>
                  <a:pt x="258926" y="1254034"/>
                </a:lnTo>
                <a:lnTo>
                  <a:pt x="217170" y="1216850"/>
                </a:lnTo>
                <a:lnTo>
                  <a:pt x="178484" y="1176714"/>
                </a:lnTo>
                <a:lnTo>
                  <a:pt x="143060" y="1133808"/>
                </a:lnTo>
                <a:lnTo>
                  <a:pt x="111089" y="1088316"/>
                </a:lnTo>
                <a:lnTo>
                  <a:pt x="82762" y="1040421"/>
                </a:lnTo>
                <a:lnTo>
                  <a:pt x="58269" y="990306"/>
                </a:lnTo>
                <a:lnTo>
                  <a:pt x="37801" y="938155"/>
                </a:lnTo>
                <a:lnTo>
                  <a:pt x="21549" y="884150"/>
                </a:lnTo>
                <a:lnTo>
                  <a:pt x="9704" y="828476"/>
                </a:lnTo>
                <a:lnTo>
                  <a:pt x="2458" y="771315"/>
                </a:lnTo>
                <a:lnTo>
                  <a:pt x="0" y="7128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16117" y="1707794"/>
            <a:ext cx="8159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33565" y="2819907"/>
            <a:ext cx="1530350" cy="1518920"/>
          </a:xfrm>
          <a:custGeom>
            <a:avLst/>
            <a:gdLst/>
            <a:ahLst/>
            <a:cxnLst/>
            <a:rect l="l" t="t" r="r" b="b"/>
            <a:pathLst>
              <a:path w="1530350" h="1518920">
                <a:moveTo>
                  <a:pt x="765048" y="0"/>
                </a:moveTo>
                <a:lnTo>
                  <a:pt x="702301" y="2517"/>
                </a:lnTo>
                <a:lnTo>
                  <a:pt x="640952" y="9938"/>
                </a:lnTo>
                <a:lnTo>
                  <a:pt x="581196" y="22069"/>
                </a:lnTo>
                <a:lnTo>
                  <a:pt x="523231" y="38712"/>
                </a:lnTo>
                <a:lnTo>
                  <a:pt x="467254" y="59674"/>
                </a:lnTo>
                <a:lnTo>
                  <a:pt x="413462" y="84758"/>
                </a:lnTo>
                <a:lnTo>
                  <a:pt x="362051" y="113768"/>
                </a:lnTo>
                <a:lnTo>
                  <a:pt x="313218" y="146511"/>
                </a:lnTo>
                <a:lnTo>
                  <a:pt x="267161" y="182789"/>
                </a:lnTo>
                <a:lnTo>
                  <a:pt x="224075" y="222408"/>
                </a:lnTo>
                <a:lnTo>
                  <a:pt x="184159" y="265172"/>
                </a:lnTo>
                <a:lnTo>
                  <a:pt x="147608" y="310886"/>
                </a:lnTo>
                <a:lnTo>
                  <a:pt x="114620" y="359355"/>
                </a:lnTo>
                <a:lnTo>
                  <a:pt x="85392" y="410381"/>
                </a:lnTo>
                <a:lnTo>
                  <a:pt x="60120" y="463772"/>
                </a:lnTo>
                <a:lnTo>
                  <a:pt x="39002" y="519330"/>
                </a:lnTo>
                <a:lnTo>
                  <a:pt x="22234" y="576861"/>
                </a:lnTo>
                <a:lnTo>
                  <a:pt x="10013" y="636168"/>
                </a:lnTo>
                <a:lnTo>
                  <a:pt x="2536" y="697057"/>
                </a:lnTo>
                <a:lnTo>
                  <a:pt x="0" y="759332"/>
                </a:lnTo>
                <a:lnTo>
                  <a:pt x="2536" y="821590"/>
                </a:lnTo>
                <a:lnTo>
                  <a:pt x="10013" y="882462"/>
                </a:lnTo>
                <a:lnTo>
                  <a:pt x="22234" y="941755"/>
                </a:lnTo>
                <a:lnTo>
                  <a:pt x="39002" y="999273"/>
                </a:lnTo>
                <a:lnTo>
                  <a:pt x="60120" y="1054820"/>
                </a:lnTo>
                <a:lnTo>
                  <a:pt x="85392" y="1108200"/>
                </a:lnTo>
                <a:lnTo>
                  <a:pt x="114620" y="1159218"/>
                </a:lnTo>
                <a:lnTo>
                  <a:pt x="147608" y="1207679"/>
                </a:lnTo>
                <a:lnTo>
                  <a:pt x="184159" y="1253387"/>
                </a:lnTo>
                <a:lnTo>
                  <a:pt x="224075" y="1296146"/>
                </a:lnTo>
                <a:lnTo>
                  <a:pt x="267161" y="1335760"/>
                </a:lnTo>
                <a:lnTo>
                  <a:pt x="313218" y="1372035"/>
                </a:lnTo>
                <a:lnTo>
                  <a:pt x="362051" y="1404775"/>
                </a:lnTo>
                <a:lnTo>
                  <a:pt x="413462" y="1433784"/>
                </a:lnTo>
                <a:lnTo>
                  <a:pt x="467254" y="1458866"/>
                </a:lnTo>
                <a:lnTo>
                  <a:pt x="523231" y="1479827"/>
                </a:lnTo>
                <a:lnTo>
                  <a:pt x="581196" y="1496470"/>
                </a:lnTo>
                <a:lnTo>
                  <a:pt x="640952" y="1508600"/>
                </a:lnTo>
                <a:lnTo>
                  <a:pt x="702301" y="1516021"/>
                </a:lnTo>
                <a:lnTo>
                  <a:pt x="765048" y="1518539"/>
                </a:lnTo>
                <a:lnTo>
                  <a:pt x="827776" y="1516021"/>
                </a:lnTo>
                <a:lnTo>
                  <a:pt x="889109" y="1508600"/>
                </a:lnTo>
                <a:lnTo>
                  <a:pt x="948850" y="1496470"/>
                </a:lnTo>
                <a:lnTo>
                  <a:pt x="1006802" y="1479827"/>
                </a:lnTo>
                <a:lnTo>
                  <a:pt x="1062767" y="1458866"/>
                </a:lnTo>
                <a:lnTo>
                  <a:pt x="1116550" y="1433784"/>
                </a:lnTo>
                <a:lnTo>
                  <a:pt x="1167952" y="1404775"/>
                </a:lnTo>
                <a:lnTo>
                  <a:pt x="1216777" y="1372035"/>
                </a:lnTo>
                <a:lnTo>
                  <a:pt x="1262829" y="1335760"/>
                </a:lnTo>
                <a:lnTo>
                  <a:pt x="1305909" y="1296146"/>
                </a:lnTo>
                <a:lnTo>
                  <a:pt x="1345821" y="1253387"/>
                </a:lnTo>
                <a:lnTo>
                  <a:pt x="1382368" y="1207679"/>
                </a:lnTo>
                <a:lnTo>
                  <a:pt x="1415353" y="1159218"/>
                </a:lnTo>
                <a:lnTo>
                  <a:pt x="1444580" y="1108200"/>
                </a:lnTo>
                <a:lnTo>
                  <a:pt x="1469850" y="1054820"/>
                </a:lnTo>
                <a:lnTo>
                  <a:pt x="1490967" y="999273"/>
                </a:lnTo>
                <a:lnTo>
                  <a:pt x="1507735" y="941755"/>
                </a:lnTo>
                <a:lnTo>
                  <a:pt x="1519956" y="882462"/>
                </a:lnTo>
                <a:lnTo>
                  <a:pt x="1527432" y="821590"/>
                </a:lnTo>
                <a:lnTo>
                  <a:pt x="1529968" y="759332"/>
                </a:lnTo>
                <a:lnTo>
                  <a:pt x="1527432" y="697057"/>
                </a:lnTo>
                <a:lnTo>
                  <a:pt x="1519956" y="636168"/>
                </a:lnTo>
                <a:lnTo>
                  <a:pt x="1507735" y="576861"/>
                </a:lnTo>
                <a:lnTo>
                  <a:pt x="1490967" y="519330"/>
                </a:lnTo>
                <a:lnTo>
                  <a:pt x="1469850" y="463772"/>
                </a:lnTo>
                <a:lnTo>
                  <a:pt x="1444580" y="410381"/>
                </a:lnTo>
                <a:lnTo>
                  <a:pt x="1415353" y="359355"/>
                </a:lnTo>
                <a:lnTo>
                  <a:pt x="1382368" y="310886"/>
                </a:lnTo>
                <a:lnTo>
                  <a:pt x="1345821" y="265172"/>
                </a:lnTo>
                <a:lnTo>
                  <a:pt x="1305909" y="222408"/>
                </a:lnTo>
                <a:lnTo>
                  <a:pt x="1262829" y="182789"/>
                </a:lnTo>
                <a:lnTo>
                  <a:pt x="1216777" y="146511"/>
                </a:lnTo>
                <a:lnTo>
                  <a:pt x="1167952" y="113768"/>
                </a:lnTo>
                <a:lnTo>
                  <a:pt x="1116550" y="84758"/>
                </a:lnTo>
                <a:lnTo>
                  <a:pt x="1062767" y="59674"/>
                </a:lnTo>
                <a:lnTo>
                  <a:pt x="1006802" y="38712"/>
                </a:lnTo>
                <a:lnTo>
                  <a:pt x="948850" y="22069"/>
                </a:lnTo>
                <a:lnTo>
                  <a:pt x="889109" y="9938"/>
                </a:lnTo>
                <a:lnTo>
                  <a:pt x="827776" y="2517"/>
                </a:lnTo>
                <a:lnTo>
                  <a:pt x="765048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3565" y="2819907"/>
            <a:ext cx="1530350" cy="1518920"/>
          </a:xfrm>
          <a:custGeom>
            <a:avLst/>
            <a:gdLst/>
            <a:ahLst/>
            <a:cxnLst/>
            <a:rect l="l" t="t" r="r" b="b"/>
            <a:pathLst>
              <a:path w="1530350" h="1518920">
                <a:moveTo>
                  <a:pt x="0" y="759332"/>
                </a:moveTo>
                <a:lnTo>
                  <a:pt x="2536" y="697057"/>
                </a:lnTo>
                <a:lnTo>
                  <a:pt x="10013" y="636168"/>
                </a:lnTo>
                <a:lnTo>
                  <a:pt x="22234" y="576861"/>
                </a:lnTo>
                <a:lnTo>
                  <a:pt x="39002" y="519330"/>
                </a:lnTo>
                <a:lnTo>
                  <a:pt x="60120" y="463772"/>
                </a:lnTo>
                <a:lnTo>
                  <a:pt x="85392" y="410381"/>
                </a:lnTo>
                <a:lnTo>
                  <a:pt x="114620" y="359355"/>
                </a:lnTo>
                <a:lnTo>
                  <a:pt x="147608" y="310886"/>
                </a:lnTo>
                <a:lnTo>
                  <a:pt x="184159" y="265172"/>
                </a:lnTo>
                <a:lnTo>
                  <a:pt x="224075" y="222408"/>
                </a:lnTo>
                <a:lnTo>
                  <a:pt x="267161" y="182789"/>
                </a:lnTo>
                <a:lnTo>
                  <a:pt x="313218" y="146511"/>
                </a:lnTo>
                <a:lnTo>
                  <a:pt x="362051" y="113768"/>
                </a:lnTo>
                <a:lnTo>
                  <a:pt x="413462" y="84758"/>
                </a:lnTo>
                <a:lnTo>
                  <a:pt x="467254" y="59674"/>
                </a:lnTo>
                <a:lnTo>
                  <a:pt x="523231" y="38712"/>
                </a:lnTo>
                <a:lnTo>
                  <a:pt x="581196" y="22069"/>
                </a:lnTo>
                <a:lnTo>
                  <a:pt x="640952" y="9938"/>
                </a:lnTo>
                <a:lnTo>
                  <a:pt x="702301" y="2517"/>
                </a:lnTo>
                <a:lnTo>
                  <a:pt x="765048" y="0"/>
                </a:lnTo>
                <a:lnTo>
                  <a:pt x="827776" y="2517"/>
                </a:lnTo>
                <a:lnTo>
                  <a:pt x="889109" y="9938"/>
                </a:lnTo>
                <a:lnTo>
                  <a:pt x="948850" y="22069"/>
                </a:lnTo>
                <a:lnTo>
                  <a:pt x="1006802" y="38712"/>
                </a:lnTo>
                <a:lnTo>
                  <a:pt x="1062767" y="59674"/>
                </a:lnTo>
                <a:lnTo>
                  <a:pt x="1116550" y="84758"/>
                </a:lnTo>
                <a:lnTo>
                  <a:pt x="1167952" y="113768"/>
                </a:lnTo>
                <a:lnTo>
                  <a:pt x="1216777" y="146511"/>
                </a:lnTo>
                <a:lnTo>
                  <a:pt x="1262829" y="182789"/>
                </a:lnTo>
                <a:lnTo>
                  <a:pt x="1305909" y="222408"/>
                </a:lnTo>
                <a:lnTo>
                  <a:pt x="1345821" y="265172"/>
                </a:lnTo>
                <a:lnTo>
                  <a:pt x="1382368" y="310886"/>
                </a:lnTo>
                <a:lnTo>
                  <a:pt x="1415353" y="359355"/>
                </a:lnTo>
                <a:lnTo>
                  <a:pt x="1444580" y="410381"/>
                </a:lnTo>
                <a:lnTo>
                  <a:pt x="1469850" y="463772"/>
                </a:lnTo>
                <a:lnTo>
                  <a:pt x="1490967" y="519330"/>
                </a:lnTo>
                <a:lnTo>
                  <a:pt x="1507735" y="576861"/>
                </a:lnTo>
                <a:lnTo>
                  <a:pt x="1519956" y="636168"/>
                </a:lnTo>
                <a:lnTo>
                  <a:pt x="1527432" y="697057"/>
                </a:lnTo>
                <a:lnTo>
                  <a:pt x="1529968" y="759332"/>
                </a:lnTo>
                <a:lnTo>
                  <a:pt x="1527432" y="821590"/>
                </a:lnTo>
                <a:lnTo>
                  <a:pt x="1519956" y="882462"/>
                </a:lnTo>
                <a:lnTo>
                  <a:pt x="1507735" y="941755"/>
                </a:lnTo>
                <a:lnTo>
                  <a:pt x="1490967" y="999273"/>
                </a:lnTo>
                <a:lnTo>
                  <a:pt x="1469850" y="1054820"/>
                </a:lnTo>
                <a:lnTo>
                  <a:pt x="1444580" y="1108200"/>
                </a:lnTo>
                <a:lnTo>
                  <a:pt x="1415353" y="1159218"/>
                </a:lnTo>
                <a:lnTo>
                  <a:pt x="1382368" y="1207679"/>
                </a:lnTo>
                <a:lnTo>
                  <a:pt x="1345821" y="1253387"/>
                </a:lnTo>
                <a:lnTo>
                  <a:pt x="1305909" y="1296146"/>
                </a:lnTo>
                <a:lnTo>
                  <a:pt x="1262829" y="1335760"/>
                </a:lnTo>
                <a:lnTo>
                  <a:pt x="1216777" y="1372035"/>
                </a:lnTo>
                <a:lnTo>
                  <a:pt x="1167952" y="1404775"/>
                </a:lnTo>
                <a:lnTo>
                  <a:pt x="1116550" y="1433784"/>
                </a:lnTo>
                <a:lnTo>
                  <a:pt x="1062767" y="1458866"/>
                </a:lnTo>
                <a:lnTo>
                  <a:pt x="1006802" y="1479827"/>
                </a:lnTo>
                <a:lnTo>
                  <a:pt x="948850" y="1496470"/>
                </a:lnTo>
                <a:lnTo>
                  <a:pt x="889109" y="1508600"/>
                </a:lnTo>
                <a:lnTo>
                  <a:pt x="827776" y="1516021"/>
                </a:lnTo>
                <a:lnTo>
                  <a:pt x="765048" y="1518539"/>
                </a:lnTo>
                <a:lnTo>
                  <a:pt x="702301" y="1516021"/>
                </a:lnTo>
                <a:lnTo>
                  <a:pt x="640952" y="1508600"/>
                </a:lnTo>
                <a:lnTo>
                  <a:pt x="581196" y="1496470"/>
                </a:lnTo>
                <a:lnTo>
                  <a:pt x="523231" y="1479827"/>
                </a:lnTo>
                <a:lnTo>
                  <a:pt x="467254" y="1458866"/>
                </a:lnTo>
                <a:lnTo>
                  <a:pt x="413462" y="1433784"/>
                </a:lnTo>
                <a:lnTo>
                  <a:pt x="362051" y="1404775"/>
                </a:lnTo>
                <a:lnTo>
                  <a:pt x="313218" y="1372035"/>
                </a:lnTo>
                <a:lnTo>
                  <a:pt x="267161" y="1335760"/>
                </a:lnTo>
                <a:lnTo>
                  <a:pt x="224075" y="1296146"/>
                </a:lnTo>
                <a:lnTo>
                  <a:pt x="184159" y="1253387"/>
                </a:lnTo>
                <a:lnTo>
                  <a:pt x="147608" y="1207679"/>
                </a:lnTo>
                <a:lnTo>
                  <a:pt x="114620" y="1159218"/>
                </a:lnTo>
                <a:lnTo>
                  <a:pt x="85392" y="1108200"/>
                </a:lnTo>
                <a:lnTo>
                  <a:pt x="60120" y="1054820"/>
                </a:lnTo>
                <a:lnTo>
                  <a:pt x="39002" y="999273"/>
                </a:lnTo>
                <a:lnTo>
                  <a:pt x="22234" y="941755"/>
                </a:lnTo>
                <a:lnTo>
                  <a:pt x="10013" y="882462"/>
                </a:lnTo>
                <a:lnTo>
                  <a:pt x="2536" y="821590"/>
                </a:lnTo>
                <a:lnTo>
                  <a:pt x="0" y="7593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74483" y="3483736"/>
            <a:ext cx="10490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40452" y="4637532"/>
            <a:ext cx="1565275" cy="1434465"/>
          </a:xfrm>
          <a:custGeom>
            <a:avLst/>
            <a:gdLst/>
            <a:ahLst/>
            <a:cxnLst/>
            <a:rect l="l" t="t" r="r" b="b"/>
            <a:pathLst>
              <a:path w="1565275" h="1434464">
                <a:moveTo>
                  <a:pt x="782574" y="0"/>
                </a:moveTo>
                <a:lnTo>
                  <a:pt x="718376" y="2377"/>
                </a:lnTo>
                <a:lnTo>
                  <a:pt x="655611" y="9385"/>
                </a:lnTo>
                <a:lnTo>
                  <a:pt x="594478" y="20841"/>
                </a:lnTo>
                <a:lnTo>
                  <a:pt x="535180" y="36558"/>
                </a:lnTo>
                <a:lnTo>
                  <a:pt x="477916" y="56354"/>
                </a:lnTo>
                <a:lnTo>
                  <a:pt x="422890" y="80043"/>
                </a:lnTo>
                <a:lnTo>
                  <a:pt x="370301" y="107440"/>
                </a:lnTo>
                <a:lnTo>
                  <a:pt x="320350" y="138362"/>
                </a:lnTo>
                <a:lnTo>
                  <a:pt x="273240" y="172624"/>
                </a:lnTo>
                <a:lnTo>
                  <a:pt x="229171" y="210042"/>
                </a:lnTo>
                <a:lnTo>
                  <a:pt x="188344" y="250430"/>
                </a:lnTo>
                <a:lnTo>
                  <a:pt x="150961" y="293604"/>
                </a:lnTo>
                <a:lnTo>
                  <a:pt x="117222" y="339381"/>
                </a:lnTo>
                <a:lnTo>
                  <a:pt x="87329" y="387574"/>
                </a:lnTo>
                <a:lnTo>
                  <a:pt x="61483" y="438001"/>
                </a:lnTo>
                <a:lnTo>
                  <a:pt x="39886" y="490476"/>
                </a:lnTo>
                <a:lnTo>
                  <a:pt x="22737" y="544814"/>
                </a:lnTo>
                <a:lnTo>
                  <a:pt x="10239" y="600832"/>
                </a:lnTo>
                <a:lnTo>
                  <a:pt x="2593" y="658345"/>
                </a:lnTo>
                <a:lnTo>
                  <a:pt x="0" y="717169"/>
                </a:lnTo>
                <a:lnTo>
                  <a:pt x="2593" y="775999"/>
                </a:lnTo>
                <a:lnTo>
                  <a:pt x="10239" y="833520"/>
                </a:lnTo>
                <a:lnTo>
                  <a:pt x="22737" y="889546"/>
                </a:lnTo>
                <a:lnTo>
                  <a:pt x="39886" y="943893"/>
                </a:lnTo>
                <a:lnTo>
                  <a:pt x="61483" y="996376"/>
                </a:lnTo>
                <a:lnTo>
                  <a:pt x="87329" y="1046810"/>
                </a:lnTo>
                <a:lnTo>
                  <a:pt x="117222" y="1095011"/>
                </a:lnTo>
                <a:lnTo>
                  <a:pt x="150961" y="1140795"/>
                </a:lnTo>
                <a:lnTo>
                  <a:pt x="188344" y="1183977"/>
                </a:lnTo>
                <a:lnTo>
                  <a:pt x="229171" y="1224372"/>
                </a:lnTo>
                <a:lnTo>
                  <a:pt x="273240" y="1261795"/>
                </a:lnTo>
                <a:lnTo>
                  <a:pt x="320350" y="1296063"/>
                </a:lnTo>
                <a:lnTo>
                  <a:pt x="370301" y="1326991"/>
                </a:lnTo>
                <a:lnTo>
                  <a:pt x="422890" y="1354394"/>
                </a:lnTo>
                <a:lnTo>
                  <a:pt x="477916" y="1378087"/>
                </a:lnTo>
                <a:lnTo>
                  <a:pt x="535180" y="1397886"/>
                </a:lnTo>
                <a:lnTo>
                  <a:pt x="594478" y="1413607"/>
                </a:lnTo>
                <a:lnTo>
                  <a:pt x="655611" y="1425064"/>
                </a:lnTo>
                <a:lnTo>
                  <a:pt x="718376" y="1432074"/>
                </a:lnTo>
                <a:lnTo>
                  <a:pt x="782574" y="1434452"/>
                </a:lnTo>
                <a:lnTo>
                  <a:pt x="846754" y="1432074"/>
                </a:lnTo>
                <a:lnTo>
                  <a:pt x="909506" y="1425064"/>
                </a:lnTo>
                <a:lnTo>
                  <a:pt x="970628" y="1413607"/>
                </a:lnTo>
                <a:lnTo>
                  <a:pt x="1029919" y="1397886"/>
                </a:lnTo>
                <a:lnTo>
                  <a:pt x="1087177" y="1378087"/>
                </a:lnTo>
                <a:lnTo>
                  <a:pt x="1142201" y="1354394"/>
                </a:lnTo>
                <a:lnTo>
                  <a:pt x="1194790" y="1326991"/>
                </a:lnTo>
                <a:lnTo>
                  <a:pt x="1244742" y="1296063"/>
                </a:lnTo>
                <a:lnTo>
                  <a:pt x="1291855" y="1261795"/>
                </a:lnTo>
                <a:lnTo>
                  <a:pt x="1335928" y="1224372"/>
                </a:lnTo>
                <a:lnTo>
                  <a:pt x="1376760" y="1183977"/>
                </a:lnTo>
                <a:lnTo>
                  <a:pt x="1414150" y="1140795"/>
                </a:lnTo>
                <a:lnTo>
                  <a:pt x="1447895" y="1095011"/>
                </a:lnTo>
                <a:lnTo>
                  <a:pt x="1477794" y="1046810"/>
                </a:lnTo>
                <a:lnTo>
                  <a:pt x="1503646" y="996376"/>
                </a:lnTo>
                <a:lnTo>
                  <a:pt x="1525249" y="943893"/>
                </a:lnTo>
                <a:lnTo>
                  <a:pt x="1542403" y="889546"/>
                </a:lnTo>
                <a:lnTo>
                  <a:pt x="1554904" y="833520"/>
                </a:lnTo>
                <a:lnTo>
                  <a:pt x="1562553" y="775999"/>
                </a:lnTo>
                <a:lnTo>
                  <a:pt x="1565148" y="717169"/>
                </a:lnTo>
                <a:lnTo>
                  <a:pt x="1562553" y="658345"/>
                </a:lnTo>
                <a:lnTo>
                  <a:pt x="1554904" y="600832"/>
                </a:lnTo>
                <a:lnTo>
                  <a:pt x="1542403" y="544814"/>
                </a:lnTo>
                <a:lnTo>
                  <a:pt x="1525249" y="490476"/>
                </a:lnTo>
                <a:lnTo>
                  <a:pt x="1503646" y="438001"/>
                </a:lnTo>
                <a:lnTo>
                  <a:pt x="1477794" y="387574"/>
                </a:lnTo>
                <a:lnTo>
                  <a:pt x="1447895" y="339381"/>
                </a:lnTo>
                <a:lnTo>
                  <a:pt x="1414150" y="293604"/>
                </a:lnTo>
                <a:lnTo>
                  <a:pt x="1376760" y="250430"/>
                </a:lnTo>
                <a:lnTo>
                  <a:pt x="1335928" y="210042"/>
                </a:lnTo>
                <a:lnTo>
                  <a:pt x="1291855" y="172624"/>
                </a:lnTo>
                <a:lnTo>
                  <a:pt x="1244742" y="138362"/>
                </a:lnTo>
                <a:lnTo>
                  <a:pt x="1194790" y="107440"/>
                </a:lnTo>
                <a:lnTo>
                  <a:pt x="1142201" y="80043"/>
                </a:lnTo>
                <a:lnTo>
                  <a:pt x="1087177" y="56354"/>
                </a:lnTo>
                <a:lnTo>
                  <a:pt x="1029919" y="36558"/>
                </a:lnTo>
                <a:lnTo>
                  <a:pt x="970628" y="20841"/>
                </a:lnTo>
                <a:lnTo>
                  <a:pt x="909506" y="9385"/>
                </a:lnTo>
                <a:lnTo>
                  <a:pt x="846754" y="2377"/>
                </a:lnTo>
                <a:lnTo>
                  <a:pt x="782574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0452" y="4637532"/>
            <a:ext cx="1565275" cy="1434465"/>
          </a:xfrm>
          <a:custGeom>
            <a:avLst/>
            <a:gdLst/>
            <a:ahLst/>
            <a:cxnLst/>
            <a:rect l="l" t="t" r="r" b="b"/>
            <a:pathLst>
              <a:path w="1565275" h="1434464">
                <a:moveTo>
                  <a:pt x="0" y="717169"/>
                </a:moveTo>
                <a:lnTo>
                  <a:pt x="2593" y="658345"/>
                </a:lnTo>
                <a:lnTo>
                  <a:pt x="10239" y="600832"/>
                </a:lnTo>
                <a:lnTo>
                  <a:pt x="22737" y="544814"/>
                </a:lnTo>
                <a:lnTo>
                  <a:pt x="39886" y="490476"/>
                </a:lnTo>
                <a:lnTo>
                  <a:pt x="61483" y="438001"/>
                </a:lnTo>
                <a:lnTo>
                  <a:pt x="87329" y="387574"/>
                </a:lnTo>
                <a:lnTo>
                  <a:pt x="117222" y="339381"/>
                </a:lnTo>
                <a:lnTo>
                  <a:pt x="150961" y="293604"/>
                </a:lnTo>
                <a:lnTo>
                  <a:pt x="188344" y="250430"/>
                </a:lnTo>
                <a:lnTo>
                  <a:pt x="229171" y="210042"/>
                </a:lnTo>
                <a:lnTo>
                  <a:pt x="273240" y="172624"/>
                </a:lnTo>
                <a:lnTo>
                  <a:pt x="320350" y="138362"/>
                </a:lnTo>
                <a:lnTo>
                  <a:pt x="370301" y="107440"/>
                </a:lnTo>
                <a:lnTo>
                  <a:pt x="422890" y="80043"/>
                </a:lnTo>
                <a:lnTo>
                  <a:pt x="477916" y="56354"/>
                </a:lnTo>
                <a:lnTo>
                  <a:pt x="535180" y="36558"/>
                </a:lnTo>
                <a:lnTo>
                  <a:pt x="594478" y="20841"/>
                </a:lnTo>
                <a:lnTo>
                  <a:pt x="655611" y="9385"/>
                </a:lnTo>
                <a:lnTo>
                  <a:pt x="718376" y="2377"/>
                </a:lnTo>
                <a:lnTo>
                  <a:pt x="782574" y="0"/>
                </a:lnTo>
                <a:lnTo>
                  <a:pt x="846754" y="2377"/>
                </a:lnTo>
                <a:lnTo>
                  <a:pt x="909506" y="9385"/>
                </a:lnTo>
                <a:lnTo>
                  <a:pt x="970628" y="20841"/>
                </a:lnTo>
                <a:lnTo>
                  <a:pt x="1029919" y="36558"/>
                </a:lnTo>
                <a:lnTo>
                  <a:pt x="1087177" y="56354"/>
                </a:lnTo>
                <a:lnTo>
                  <a:pt x="1142201" y="80043"/>
                </a:lnTo>
                <a:lnTo>
                  <a:pt x="1194790" y="107440"/>
                </a:lnTo>
                <a:lnTo>
                  <a:pt x="1244742" y="138362"/>
                </a:lnTo>
                <a:lnTo>
                  <a:pt x="1291855" y="172624"/>
                </a:lnTo>
                <a:lnTo>
                  <a:pt x="1335928" y="210042"/>
                </a:lnTo>
                <a:lnTo>
                  <a:pt x="1376760" y="250430"/>
                </a:lnTo>
                <a:lnTo>
                  <a:pt x="1414150" y="293604"/>
                </a:lnTo>
                <a:lnTo>
                  <a:pt x="1447895" y="339381"/>
                </a:lnTo>
                <a:lnTo>
                  <a:pt x="1477794" y="387574"/>
                </a:lnTo>
                <a:lnTo>
                  <a:pt x="1503646" y="438001"/>
                </a:lnTo>
                <a:lnTo>
                  <a:pt x="1525249" y="490476"/>
                </a:lnTo>
                <a:lnTo>
                  <a:pt x="1542403" y="544814"/>
                </a:lnTo>
                <a:lnTo>
                  <a:pt x="1554904" y="600832"/>
                </a:lnTo>
                <a:lnTo>
                  <a:pt x="1562553" y="658345"/>
                </a:lnTo>
                <a:lnTo>
                  <a:pt x="1565148" y="717169"/>
                </a:lnTo>
                <a:lnTo>
                  <a:pt x="1562553" y="775999"/>
                </a:lnTo>
                <a:lnTo>
                  <a:pt x="1554904" y="833520"/>
                </a:lnTo>
                <a:lnTo>
                  <a:pt x="1542403" y="889546"/>
                </a:lnTo>
                <a:lnTo>
                  <a:pt x="1525249" y="943893"/>
                </a:lnTo>
                <a:lnTo>
                  <a:pt x="1503646" y="996376"/>
                </a:lnTo>
                <a:lnTo>
                  <a:pt x="1477794" y="1046810"/>
                </a:lnTo>
                <a:lnTo>
                  <a:pt x="1447895" y="1095011"/>
                </a:lnTo>
                <a:lnTo>
                  <a:pt x="1414150" y="1140795"/>
                </a:lnTo>
                <a:lnTo>
                  <a:pt x="1376760" y="1183977"/>
                </a:lnTo>
                <a:lnTo>
                  <a:pt x="1335928" y="1224372"/>
                </a:lnTo>
                <a:lnTo>
                  <a:pt x="1291855" y="1261795"/>
                </a:lnTo>
                <a:lnTo>
                  <a:pt x="1244742" y="1296063"/>
                </a:lnTo>
                <a:lnTo>
                  <a:pt x="1194790" y="1326991"/>
                </a:lnTo>
                <a:lnTo>
                  <a:pt x="1142201" y="1354394"/>
                </a:lnTo>
                <a:lnTo>
                  <a:pt x="1087177" y="1378087"/>
                </a:lnTo>
                <a:lnTo>
                  <a:pt x="1029919" y="1397886"/>
                </a:lnTo>
                <a:lnTo>
                  <a:pt x="970628" y="1413607"/>
                </a:lnTo>
                <a:lnTo>
                  <a:pt x="909506" y="1425064"/>
                </a:lnTo>
                <a:lnTo>
                  <a:pt x="846754" y="1432074"/>
                </a:lnTo>
                <a:lnTo>
                  <a:pt x="782574" y="1434452"/>
                </a:lnTo>
                <a:lnTo>
                  <a:pt x="718376" y="1432074"/>
                </a:lnTo>
                <a:lnTo>
                  <a:pt x="655611" y="1425064"/>
                </a:lnTo>
                <a:lnTo>
                  <a:pt x="594478" y="1413607"/>
                </a:lnTo>
                <a:lnTo>
                  <a:pt x="535180" y="1397886"/>
                </a:lnTo>
                <a:lnTo>
                  <a:pt x="477916" y="1378087"/>
                </a:lnTo>
                <a:lnTo>
                  <a:pt x="422890" y="1354394"/>
                </a:lnTo>
                <a:lnTo>
                  <a:pt x="370301" y="1326991"/>
                </a:lnTo>
                <a:lnTo>
                  <a:pt x="320350" y="1296063"/>
                </a:lnTo>
                <a:lnTo>
                  <a:pt x="273240" y="1261795"/>
                </a:lnTo>
                <a:lnTo>
                  <a:pt x="229171" y="1224372"/>
                </a:lnTo>
                <a:lnTo>
                  <a:pt x="188344" y="1183977"/>
                </a:lnTo>
                <a:lnTo>
                  <a:pt x="150961" y="1140795"/>
                </a:lnTo>
                <a:lnTo>
                  <a:pt x="117222" y="1095011"/>
                </a:lnTo>
                <a:lnTo>
                  <a:pt x="87329" y="1046810"/>
                </a:lnTo>
                <a:lnTo>
                  <a:pt x="61483" y="996376"/>
                </a:lnTo>
                <a:lnTo>
                  <a:pt x="39886" y="943893"/>
                </a:lnTo>
                <a:lnTo>
                  <a:pt x="22737" y="889546"/>
                </a:lnTo>
                <a:lnTo>
                  <a:pt x="10239" y="833520"/>
                </a:lnTo>
                <a:lnTo>
                  <a:pt x="2593" y="775999"/>
                </a:lnTo>
                <a:lnTo>
                  <a:pt x="0" y="71716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90769" y="4988559"/>
            <a:ext cx="106616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7099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GNIZ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NG AND RE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ARDING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23665" y="2819907"/>
            <a:ext cx="1447800" cy="1518920"/>
          </a:xfrm>
          <a:custGeom>
            <a:avLst/>
            <a:gdLst/>
            <a:ahLst/>
            <a:cxnLst/>
            <a:rect l="l" t="t" r="r" b="b"/>
            <a:pathLst>
              <a:path w="1447800" h="1518920">
                <a:moveTo>
                  <a:pt x="723773" y="0"/>
                </a:moveTo>
                <a:lnTo>
                  <a:pt x="664420" y="2517"/>
                </a:lnTo>
                <a:lnTo>
                  <a:pt x="606387" y="9938"/>
                </a:lnTo>
                <a:lnTo>
                  <a:pt x="549861" y="22069"/>
                </a:lnTo>
                <a:lnTo>
                  <a:pt x="495027" y="38712"/>
                </a:lnTo>
                <a:lnTo>
                  <a:pt x="442073" y="59674"/>
                </a:lnTo>
                <a:lnTo>
                  <a:pt x="391184" y="84758"/>
                </a:lnTo>
                <a:lnTo>
                  <a:pt x="342546" y="113768"/>
                </a:lnTo>
                <a:lnTo>
                  <a:pt x="296347" y="146511"/>
                </a:lnTo>
                <a:lnTo>
                  <a:pt x="252773" y="182789"/>
                </a:lnTo>
                <a:lnTo>
                  <a:pt x="212010" y="222408"/>
                </a:lnTo>
                <a:lnTo>
                  <a:pt x="174245" y="265172"/>
                </a:lnTo>
                <a:lnTo>
                  <a:pt x="139663" y="310886"/>
                </a:lnTo>
                <a:lnTo>
                  <a:pt x="108452" y="359355"/>
                </a:lnTo>
                <a:lnTo>
                  <a:pt x="80797" y="410381"/>
                </a:lnTo>
                <a:lnTo>
                  <a:pt x="56886" y="463772"/>
                </a:lnTo>
                <a:lnTo>
                  <a:pt x="36904" y="519330"/>
                </a:lnTo>
                <a:lnTo>
                  <a:pt x="21038" y="576861"/>
                </a:lnTo>
                <a:lnTo>
                  <a:pt x="9474" y="636168"/>
                </a:lnTo>
                <a:lnTo>
                  <a:pt x="2399" y="697057"/>
                </a:lnTo>
                <a:lnTo>
                  <a:pt x="0" y="759332"/>
                </a:lnTo>
                <a:lnTo>
                  <a:pt x="2399" y="821590"/>
                </a:lnTo>
                <a:lnTo>
                  <a:pt x="9474" y="882462"/>
                </a:lnTo>
                <a:lnTo>
                  <a:pt x="21038" y="941755"/>
                </a:lnTo>
                <a:lnTo>
                  <a:pt x="36904" y="999273"/>
                </a:lnTo>
                <a:lnTo>
                  <a:pt x="56886" y="1054820"/>
                </a:lnTo>
                <a:lnTo>
                  <a:pt x="80797" y="1108200"/>
                </a:lnTo>
                <a:lnTo>
                  <a:pt x="108452" y="1159218"/>
                </a:lnTo>
                <a:lnTo>
                  <a:pt x="139663" y="1207679"/>
                </a:lnTo>
                <a:lnTo>
                  <a:pt x="174245" y="1253387"/>
                </a:lnTo>
                <a:lnTo>
                  <a:pt x="212010" y="1296146"/>
                </a:lnTo>
                <a:lnTo>
                  <a:pt x="252773" y="1335760"/>
                </a:lnTo>
                <a:lnTo>
                  <a:pt x="296347" y="1372035"/>
                </a:lnTo>
                <a:lnTo>
                  <a:pt x="342546" y="1404775"/>
                </a:lnTo>
                <a:lnTo>
                  <a:pt x="391184" y="1433784"/>
                </a:lnTo>
                <a:lnTo>
                  <a:pt x="442073" y="1458866"/>
                </a:lnTo>
                <a:lnTo>
                  <a:pt x="495027" y="1479827"/>
                </a:lnTo>
                <a:lnTo>
                  <a:pt x="549861" y="1496470"/>
                </a:lnTo>
                <a:lnTo>
                  <a:pt x="606387" y="1508600"/>
                </a:lnTo>
                <a:lnTo>
                  <a:pt x="664420" y="1516021"/>
                </a:lnTo>
                <a:lnTo>
                  <a:pt x="723773" y="1518539"/>
                </a:lnTo>
                <a:lnTo>
                  <a:pt x="783125" y="1516021"/>
                </a:lnTo>
                <a:lnTo>
                  <a:pt x="841158" y="1508600"/>
                </a:lnTo>
                <a:lnTo>
                  <a:pt x="897684" y="1496470"/>
                </a:lnTo>
                <a:lnTo>
                  <a:pt x="952518" y="1479827"/>
                </a:lnTo>
                <a:lnTo>
                  <a:pt x="1005472" y="1458866"/>
                </a:lnTo>
                <a:lnTo>
                  <a:pt x="1056361" y="1433784"/>
                </a:lnTo>
                <a:lnTo>
                  <a:pt x="1104999" y="1404775"/>
                </a:lnTo>
                <a:lnTo>
                  <a:pt x="1151198" y="1372035"/>
                </a:lnTo>
                <a:lnTo>
                  <a:pt x="1194772" y="1335760"/>
                </a:lnTo>
                <a:lnTo>
                  <a:pt x="1235535" y="1296146"/>
                </a:lnTo>
                <a:lnTo>
                  <a:pt x="1273300" y="1253387"/>
                </a:lnTo>
                <a:lnTo>
                  <a:pt x="1307882" y="1207679"/>
                </a:lnTo>
                <a:lnTo>
                  <a:pt x="1339093" y="1159218"/>
                </a:lnTo>
                <a:lnTo>
                  <a:pt x="1366748" y="1108200"/>
                </a:lnTo>
                <a:lnTo>
                  <a:pt x="1390659" y="1054820"/>
                </a:lnTo>
                <a:lnTo>
                  <a:pt x="1410641" y="999273"/>
                </a:lnTo>
                <a:lnTo>
                  <a:pt x="1426507" y="941755"/>
                </a:lnTo>
                <a:lnTo>
                  <a:pt x="1438071" y="882462"/>
                </a:lnTo>
                <a:lnTo>
                  <a:pt x="1445146" y="821590"/>
                </a:lnTo>
                <a:lnTo>
                  <a:pt x="1447546" y="759332"/>
                </a:lnTo>
                <a:lnTo>
                  <a:pt x="1445146" y="697057"/>
                </a:lnTo>
                <a:lnTo>
                  <a:pt x="1438071" y="636168"/>
                </a:lnTo>
                <a:lnTo>
                  <a:pt x="1426507" y="576861"/>
                </a:lnTo>
                <a:lnTo>
                  <a:pt x="1410641" y="519330"/>
                </a:lnTo>
                <a:lnTo>
                  <a:pt x="1390659" y="463772"/>
                </a:lnTo>
                <a:lnTo>
                  <a:pt x="1366748" y="410381"/>
                </a:lnTo>
                <a:lnTo>
                  <a:pt x="1339093" y="359355"/>
                </a:lnTo>
                <a:lnTo>
                  <a:pt x="1307882" y="310886"/>
                </a:lnTo>
                <a:lnTo>
                  <a:pt x="1273300" y="265172"/>
                </a:lnTo>
                <a:lnTo>
                  <a:pt x="1235535" y="222408"/>
                </a:lnTo>
                <a:lnTo>
                  <a:pt x="1194772" y="182789"/>
                </a:lnTo>
                <a:lnTo>
                  <a:pt x="1151198" y="146511"/>
                </a:lnTo>
                <a:lnTo>
                  <a:pt x="1104999" y="113768"/>
                </a:lnTo>
                <a:lnTo>
                  <a:pt x="1056361" y="84758"/>
                </a:lnTo>
                <a:lnTo>
                  <a:pt x="1005472" y="59674"/>
                </a:lnTo>
                <a:lnTo>
                  <a:pt x="952518" y="38712"/>
                </a:lnTo>
                <a:lnTo>
                  <a:pt x="897684" y="22069"/>
                </a:lnTo>
                <a:lnTo>
                  <a:pt x="841158" y="9938"/>
                </a:lnTo>
                <a:lnTo>
                  <a:pt x="783125" y="2517"/>
                </a:lnTo>
                <a:lnTo>
                  <a:pt x="723773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3665" y="2819907"/>
            <a:ext cx="1447800" cy="1518920"/>
          </a:xfrm>
          <a:custGeom>
            <a:avLst/>
            <a:gdLst/>
            <a:ahLst/>
            <a:cxnLst/>
            <a:rect l="l" t="t" r="r" b="b"/>
            <a:pathLst>
              <a:path w="1447800" h="1518920">
                <a:moveTo>
                  <a:pt x="0" y="759332"/>
                </a:moveTo>
                <a:lnTo>
                  <a:pt x="2399" y="697057"/>
                </a:lnTo>
                <a:lnTo>
                  <a:pt x="9474" y="636168"/>
                </a:lnTo>
                <a:lnTo>
                  <a:pt x="21038" y="576861"/>
                </a:lnTo>
                <a:lnTo>
                  <a:pt x="36904" y="519330"/>
                </a:lnTo>
                <a:lnTo>
                  <a:pt x="56886" y="463772"/>
                </a:lnTo>
                <a:lnTo>
                  <a:pt x="80797" y="410381"/>
                </a:lnTo>
                <a:lnTo>
                  <a:pt x="108452" y="359355"/>
                </a:lnTo>
                <a:lnTo>
                  <a:pt x="139663" y="310886"/>
                </a:lnTo>
                <a:lnTo>
                  <a:pt x="174245" y="265172"/>
                </a:lnTo>
                <a:lnTo>
                  <a:pt x="212010" y="222408"/>
                </a:lnTo>
                <a:lnTo>
                  <a:pt x="252773" y="182789"/>
                </a:lnTo>
                <a:lnTo>
                  <a:pt x="296347" y="146511"/>
                </a:lnTo>
                <a:lnTo>
                  <a:pt x="342546" y="113768"/>
                </a:lnTo>
                <a:lnTo>
                  <a:pt x="391184" y="84758"/>
                </a:lnTo>
                <a:lnTo>
                  <a:pt x="442073" y="59674"/>
                </a:lnTo>
                <a:lnTo>
                  <a:pt x="495027" y="38712"/>
                </a:lnTo>
                <a:lnTo>
                  <a:pt x="549861" y="22069"/>
                </a:lnTo>
                <a:lnTo>
                  <a:pt x="606387" y="9938"/>
                </a:lnTo>
                <a:lnTo>
                  <a:pt x="664420" y="2517"/>
                </a:lnTo>
                <a:lnTo>
                  <a:pt x="723773" y="0"/>
                </a:lnTo>
                <a:lnTo>
                  <a:pt x="783125" y="2517"/>
                </a:lnTo>
                <a:lnTo>
                  <a:pt x="841158" y="9938"/>
                </a:lnTo>
                <a:lnTo>
                  <a:pt x="897684" y="22069"/>
                </a:lnTo>
                <a:lnTo>
                  <a:pt x="952518" y="38712"/>
                </a:lnTo>
                <a:lnTo>
                  <a:pt x="1005472" y="59674"/>
                </a:lnTo>
                <a:lnTo>
                  <a:pt x="1056361" y="84758"/>
                </a:lnTo>
                <a:lnTo>
                  <a:pt x="1104999" y="113768"/>
                </a:lnTo>
                <a:lnTo>
                  <a:pt x="1151198" y="146511"/>
                </a:lnTo>
                <a:lnTo>
                  <a:pt x="1194772" y="182789"/>
                </a:lnTo>
                <a:lnTo>
                  <a:pt x="1235535" y="222408"/>
                </a:lnTo>
                <a:lnTo>
                  <a:pt x="1273300" y="265172"/>
                </a:lnTo>
                <a:lnTo>
                  <a:pt x="1307882" y="310886"/>
                </a:lnTo>
                <a:lnTo>
                  <a:pt x="1339093" y="359355"/>
                </a:lnTo>
                <a:lnTo>
                  <a:pt x="1366748" y="410381"/>
                </a:lnTo>
                <a:lnTo>
                  <a:pt x="1390659" y="463772"/>
                </a:lnTo>
                <a:lnTo>
                  <a:pt x="1410641" y="519330"/>
                </a:lnTo>
                <a:lnTo>
                  <a:pt x="1426507" y="576861"/>
                </a:lnTo>
                <a:lnTo>
                  <a:pt x="1438071" y="636168"/>
                </a:lnTo>
                <a:lnTo>
                  <a:pt x="1445146" y="697057"/>
                </a:lnTo>
                <a:lnTo>
                  <a:pt x="1447546" y="759332"/>
                </a:lnTo>
                <a:lnTo>
                  <a:pt x="1445146" y="821590"/>
                </a:lnTo>
                <a:lnTo>
                  <a:pt x="1438071" y="882462"/>
                </a:lnTo>
                <a:lnTo>
                  <a:pt x="1426507" y="941755"/>
                </a:lnTo>
                <a:lnTo>
                  <a:pt x="1410641" y="999273"/>
                </a:lnTo>
                <a:lnTo>
                  <a:pt x="1390659" y="1054820"/>
                </a:lnTo>
                <a:lnTo>
                  <a:pt x="1366748" y="1108200"/>
                </a:lnTo>
                <a:lnTo>
                  <a:pt x="1339093" y="1159218"/>
                </a:lnTo>
                <a:lnTo>
                  <a:pt x="1307882" y="1207679"/>
                </a:lnTo>
                <a:lnTo>
                  <a:pt x="1273300" y="1253387"/>
                </a:lnTo>
                <a:lnTo>
                  <a:pt x="1235535" y="1296146"/>
                </a:lnTo>
                <a:lnTo>
                  <a:pt x="1194772" y="1335760"/>
                </a:lnTo>
                <a:lnTo>
                  <a:pt x="1151198" y="1372035"/>
                </a:lnTo>
                <a:lnTo>
                  <a:pt x="1104999" y="1404775"/>
                </a:lnTo>
                <a:lnTo>
                  <a:pt x="1056361" y="1433784"/>
                </a:lnTo>
                <a:lnTo>
                  <a:pt x="1005472" y="1458866"/>
                </a:lnTo>
                <a:lnTo>
                  <a:pt x="952518" y="1479827"/>
                </a:lnTo>
                <a:lnTo>
                  <a:pt x="897684" y="1496470"/>
                </a:lnTo>
                <a:lnTo>
                  <a:pt x="841158" y="1508600"/>
                </a:lnTo>
                <a:lnTo>
                  <a:pt x="783125" y="1516021"/>
                </a:lnTo>
                <a:lnTo>
                  <a:pt x="723773" y="1518539"/>
                </a:lnTo>
                <a:lnTo>
                  <a:pt x="664420" y="1516021"/>
                </a:lnTo>
                <a:lnTo>
                  <a:pt x="606387" y="1508600"/>
                </a:lnTo>
                <a:lnTo>
                  <a:pt x="549861" y="1496470"/>
                </a:lnTo>
                <a:lnTo>
                  <a:pt x="495027" y="1479827"/>
                </a:lnTo>
                <a:lnTo>
                  <a:pt x="442073" y="1458866"/>
                </a:lnTo>
                <a:lnTo>
                  <a:pt x="391184" y="1433784"/>
                </a:lnTo>
                <a:lnTo>
                  <a:pt x="342546" y="1404775"/>
                </a:lnTo>
                <a:lnTo>
                  <a:pt x="296347" y="1372035"/>
                </a:lnTo>
                <a:lnTo>
                  <a:pt x="252773" y="1335760"/>
                </a:lnTo>
                <a:lnTo>
                  <a:pt x="212010" y="1296146"/>
                </a:lnTo>
                <a:lnTo>
                  <a:pt x="174245" y="1253387"/>
                </a:lnTo>
                <a:lnTo>
                  <a:pt x="139663" y="1207679"/>
                </a:lnTo>
                <a:lnTo>
                  <a:pt x="108452" y="1159218"/>
                </a:lnTo>
                <a:lnTo>
                  <a:pt x="80797" y="1108200"/>
                </a:lnTo>
                <a:lnTo>
                  <a:pt x="56886" y="1054820"/>
                </a:lnTo>
                <a:lnTo>
                  <a:pt x="36904" y="999273"/>
                </a:lnTo>
                <a:lnTo>
                  <a:pt x="21038" y="941755"/>
                </a:lnTo>
                <a:lnTo>
                  <a:pt x="9474" y="882462"/>
                </a:lnTo>
                <a:lnTo>
                  <a:pt x="2399" y="821590"/>
                </a:lnTo>
                <a:lnTo>
                  <a:pt x="0" y="7593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67125" y="3483736"/>
            <a:ext cx="961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7794" y="6448297"/>
            <a:ext cx="5834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surprise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ther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f the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raisa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9835" y="394233"/>
            <a:ext cx="30302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ng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204" y="1011936"/>
            <a:ext cx="8317992" cy="1126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4589" y="1317116"/>
            <a:ext cx="44265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9204" y="2188463"/>
            <a:ext cx="8317992" cy="345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1219" y="2937027"/>
            <a:ext cx="7554595" cy="194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</a:pP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ng per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ormanc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ormanc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800" spc="-18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ork per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orme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aisal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1016" y="5801207"/>
            <a:ext cx="2801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Do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truction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1400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20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ol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43</a:t>
            </a:r>
            <a:r>
              <a:rPr sz="1600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8609" y="914400"/>
            <a:ext cx="3772409" cy="5267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55" dirty="0"/>
              <a:t>E</a:t>
            </a:r>
            <a:r>
              <a:rPr spc="-35" dirty="0"/>
              <a:t>v</a:t>
            </a:r>
            <a:r>
              <a:rPr dirty="0"/>
              <a:t>al</a:t>
            </a:r>
            <a:r>
              <a:rPr spc="-10" dirty="0"/>
              <a:t>u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ng</a:t>
            </a:r>
            <a:r>
              <a:rPr spc="-5" dirty="0"/>
              <a:t> </a:t>
            </a:r>
            <a:r>
              <a:rPr spc="-40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2096" y="1220470"/>
            <a:ext cx="3329304" cy="144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ep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nd do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um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10" dirty="0">
                <a:latin typeface="Calibri"/>
                <a:cs typeface="Calibri"/>
              </a:rPr>
              <a:t>in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My</a:t>
            </a:r>
            <a:r>
              <a:rPr sz="2400" b="1" i="1" spc="-40" dirty="0">
                <a:latin typeface="Calibri"/>
                <a:cs typeface="Calibri"/>
              </a:rPr>
              <a:t>P</a:t>
            </a:r>
            <a:r>
              <a:rPr sz="2400" b="1" i="1" spc="-5" dirty="0">
                <a:latin typeface="Calibri"/>
                <a:cs typeface="Calibri"/>
              </a:rPr>
              <a:t>er</a:t>
            </a:r>
            <a:r>
              <a:rPr sz="2400" b="1" i="1" spc="-20" dirty="0">
                <a:latin typeface="Calibri"/>
                <a:cs typeface="Calibri"/>
              </a:rPr>
              <a:t>f</a:t>
            </a:r>
            <a:r>
              <a:rPr sz="2400" b="1" i="1" spc="-5" dirty="0">
                <a:latin typeface="Calibri"/>
                <a:cs typeface="Calibri"/>
              </a:rPr>
              <a:t>orman</a:t>
            </a:r>
            <a:r>
              <a:rPr sz="2400" b="1" i="1" spc="-15" dirty="0">
                <a:latin typeface="Calibri"/>
                <a:cs typeface="Calibri"/>
              </a:rPr>
              <a:t>c</a:t>
            </a:r>
            <a:r>
              <a:rPr sz="2400" b="1" i="1" dirty="0">
                <a:latin typeface="Calibri"/>
                <a:cs typeface="Calibri"/>
              </a:rPr>
              <a:t>e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10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15" dirty="0">
                <a:latin typeface="Calibri"/>
                <a:cs typeface="Calibri"/>
              </a:rPr>
              <a:t>2906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045" y="3223736"/>
            <a:ext cx="31959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  <a:tab pos="1093470" algn="l"/>
              </a:tabLst>
            </a:pP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nce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ais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l </a:t>
            </a:r>
            <a:r>
              <a:rPr sz="2400" b="1" spc="-20" dirty="0" smtClean="0">
                <a:latin typeface="Calibri"/>
                <a:cs typeface="Calibri"/>
              </a:rPr>
              <a:t>C</a:t>
            </a:r>
            <a:r>
              <a:rPr sz="2400" b="1" spc="-45" dirty="0" smtClean="0">
                <a:latin typeface="Calibri"/>
                <a:cs typeface="Calibri"/>
              </a:rPr>
              <a:t>y</a:t>
            </a:r>
            <a:r>
              <a:rPr sz="2400" b="1" spc="-5" dirty="0" smtClean="0">
                <a:latin typeface="Calibri"/>
                <a:cs typeface="Calibri"/>
              </a:rPr>
              <a:t>cl</a:t>
            </a:r>
            <a:r>
              <a:rPr sz="2400" b="1" dirty="0" smtClean="0">
                <a:latin typeface="Calibri"/>
                <a:cs typeface="Calibri"/>
              </a:rPr>
              <a:t>e</a:t>
            </a:r>
            <a:r>
              <a:rPr lang="en-US" sz="2400" b="1" dirty="0" smtClean="0">
                <a:latin typeface="Calibri"/>
                <a:cs typeface="Calibri"/>
              </a:rPr>
              <a:t>: </a:t>
            </a:r>
            <a:r>
              <a:rPr sz="2400" b="1" i="1" dirty="0" smtClean="0">
                <a:latin typeface="Calibri"/>
                <a:cs typeface="Calibri"/>
              </a:rPr>
              <a:t> </a:t>
            </a:r>
            <a:r>
              <a:rPr lang="en-US" sz="2400" b="1" i="1" spc="-40" dirty="0" smtClean="0">
                <a:latin typeface="Calibri"/>
                <a:cs typeface="Calibri"/>
              </a:rPr>
              <a:t>1 Oct – 30 Sept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60" y="4497070"/>
            <a:ext cx="3139440" cy="144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b="1" spc="-4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tings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3435" algn="l"/>
              </a:tabLst>
            </a:pPr>
            <a:r>
              <a:rPr sz="2400" b="1" i="1" spc="-15" dirty="0">
                <a:latin typeface="Calibri"/>
                <a:cs typeface="Calibri"/>
              </a:rPr>
              <a:t>5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-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</a:t>
            </a:r>
            <a:r>
              <a:rPr sz="2400" b="1" i="1" spc="-5" dirty="0">
                <a:latin typeface="Calibri"/>
                <a:cs typeface="Calibri"/>
              </a:rPr>
              <a:t>ut</a:t>
            </a:r>
            <a:r>
              <a:rPr sz="2400" b="1" i="1" spc="-25" dirty="0">
                <a:latin typeface="Calibri"/>
                <a:cs typeface="Calibri"/>
              </a:rPr>
              <a:t>s</a:t>
            </a:r>
            <a:r>
              <a:rPr sz="2400" b="1" i="1" spc="-40" dirty="0">
                <a:latin typeface="Calibri"/>
                <a:cs typeface="Calibri"/>
              </a:rPr>
              <a:t>t</a:t>
            </a:r>
            <a:r>
              <a:rPr sz="2400" b="1" i="1" spc="-10" dirty="0">
                <a:latin typeface="Calibri"/>
                <a:cs typeface="Calibri"/>
              </a:rPr>
              <a:t>a</a:t>
            </a:r>
            <a:r>
              <a:rPr sz="2400" b="1" i="1" spc="-20" dirty="0">
                <a:latin typeface="Calibri"/>
                <a:cs typeface="Calibri"/>
              </a:rPr>
              <a:t>nding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3435" algn="l"/>
              </a:tabLst>
            </a:pPr>
            <a:r>
              <a:rPr sz="2400" b="1" i="1" spc="-15" dirty="0">
                <a:latin typeface="Calibri"/>
                <a:cs typeface="Calibri"/>
              </a:rPr>
              <a:t>3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-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35" dirty="0">
                <a:latin typeface="Calibri"/>
                <a:cs typeface="Calibri"/>
              </a:rPr>
              <a:t>F</a:t>
            </a:r>
            <a:r>
              <a:rPr sz="2400" b="1" i="1" spc="-15" dirty="0">
                <a:latin typeface="Calibri"/>
                <a:cs typeface="Calibri"/>
              </a:rPr>
              <a:t>ully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Su</a:t>
            </a:r>
            <a:r>
              <a:rPr sz="2400" b="1" i="1" spc="-30" dirty="0">
                <a:latin typeface="Calibri"/>
                <a:cs typeface="Calibri"/>
              </a:rPr>
              <a:t>c</a:t>
            </a:r>
            <a:r>
              <a:rPr sz="2400" b="1" i="1" spc="-25" dirty="0">
                <a:latin typeface="Calibri"/>
                <a:cs typeface="Calibri"/>
              </a:rPr>
              <a:t>c</a:t>
            </a:r>
            <a:r>
              <a:rPr sz="2400" b="1" i="1" spc="-5" dirty="0">
                <a:latin typeface="Calibri"/>
                <a:cs typeface="Calibri"/>
              </a:rPr>
              <a:t>es</a:t>
            </a:r>
            <a:r>
              <a:rPr sz="2400" b="1" i="1" spc="5" dirty="0">
                <a:latin typeface="Calibri"/>
                <a:cs typeface="Calibri"/>
              </a:rPr>
              <a:t>s</a:t>
            </a:r>
            <a:r>
              <a:rPr sz="2400" b="1" i="1" spc="-5" dirty="0">
                <a:latin typeface="Calibri"/>
                <a:cs typeface="Calibri"/>
              </a:rPr>
              <a:t>ful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3435" algn="l"/>
              </a:tabLst>
            </a:pPr>
            <a:r>
              <a:rPr sz="2400" b="1" i="1" dirty="0">
                <a:latin typeface="Calibri"/>
                <a:cs typeface="Calibri"/>
              </a:rPr>
              <a:t>1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-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Una</a:t>
            </a:r>
            <a:r>
              <a:rPr sz="2400" b="1" i="1" spc="-30" dirty="0">
                <a:latin typeface="Calibri"/>
                <a:cs typeface="Calibri"/>
              </a:rPr>
              <a:t>c</a:t>
            </a:r>
            <a:r>
              <a:rPr sz="2400" b="1" i="1" spc="-15" dirty="0">
                <a:latin typeface="Calibri"/>
                <a:cs typeface="Calibri"/>
              </a:rPr>
              <a:t>c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0" dirty="0">
                <a:latin typeface="Calibri"/>
                <a:cs typeface="Calibri"/>
              </a:rPr>
              <a:t>p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a</a:t>
            </a:r>
            <a:r>
              <a:rPr sz="2400" b="1" i="1" spc="10" dirty="0">
                <a:latin typeface="Calibri"/>
                <a:cs typeface="Calibri"/>
              </a:rPr>
              <a:t>b</a:t>
            </a:r>
            <a:r>
              <a:rPr sz="2400" b="1" i="1" dirty="0">
                <a:latin typeface="Calibri"/>
                <a:cs typeface="Calibri"/>
              </a:rPr>
              <a:t>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42052" y="2861564"/>
            <a:ext cx="2264410" cy="2059305"/>
          </a:xfrm>
          <a:custGeom>
            <a:avLst/>
            <a:gdLst/>
            <a:ahLst/>
            <a:cxnLst/>
            <a:rect l="l" t="t" r="r" b="b"/>
            <a:pathLst>
              <a:path w="2264409" h="2059304">
                <a:moveTo>
                  <a:pt x="1132077" y="0"/>
                </a:moveTo>
                <a:lnTo>
                  <a:pt x="1039231" y="3413"/>
                </a:lnTo>
                <a:lnTo>
                  <a:pt x="948451" y="13476"/>
                </a:lnTo>
                <a:lnTo>
                  <a:pt x="860029" y="29925"/>
                </a:lnTo>
                <a:lnTo>
                  <a:pt x="774257" y="52494"/>
                </a:lnTo>
                <a:lnTo>
                  <a:pt x="691425" y="80918"/>
                </a:lnTo>
                <a:lnTo>
                  <a:pt x="611826" y="114933"/>
                </a:lnTo>
                <a:lnTo>
                  <a:pt x="535751" y="154272"/>
                </a:lnTo>
                <a:lnTo>
                  <a:pt x="463491" y="198672"/>
                </a:lnTo>
                <a:lnTo>
                  <a:pt x="395337" y="247867"/>
                </a:lnTo>
                <a:lnTo>
                  <a:pt x="331581" y="301593"/>
                </a:lnTo>
                <a:lnTo>
                  <a:pt x="272514" y="359583"/>
                </a:lnTo>
                <a:lnTo>
                  <a:pt x="218427" y="421574"/>
                </a:lnTo>
                <a:lnTo>
                  <a:pt x="169613" y="487301"/>
                </a:lnTo>
                <a:lnTo>
                  <a:pt x="126362" y="556497"/>
                </a:lnTo>
                <a:lnTo>
                  <a:pt x="88965" y="628900"/>
                </a:lnTo>
                <a:lnTo>
                  <a:pt x="57714" y="704242"/>
                </a:lnTo>
                <a:lnTo>
                  <a:pt x="32901" y="782260"/>
                </a:lnTo>
                <a:lnTo>
                  <a:pt x="14817" y="862688"/>
                </a:lnTo>
                <a:lnTo>
                  <a:pt x="3752" y="945261"/>
                </a:lnTo>
                <a:lnTo>
                  <a:pt x="0" y="1029716"/>
                </a:lnTo>
                <a:lnTo>
                  <a:pt x="3752" y="1114151"/>
                </a:lnTo>
                <a:lnTo>
                  <a:pt x="14817" y="1196709"/>
                </a:lnTo>
                <a:lnTo>
                  <a:pt x="32901" y="1277122"/>
                </a:lnTo>
                <a:lnTo>
                  <a:pt x="57714" y="1355127"/>
                </a:lnTo>
                <a:lnTo>
                  <a:pt x="88965" y="1430458"/>
                </a:lnTo>
                <a:lnTo>
                  <a:pt x="126362" y="1502850"/>
                </a:lnTo>
                <a:lnTo>
                  <a:pt x="169613" y="1572038"/>
                </a:lnTo>
                <a:lnTo>
                  <a:pt x="218427" y="1637757"/>
                </a:lnTo>
                <a:lnTo>
                  <a:pt x="272514" y="1699742"/>
                </a:lnTo>
                <a:lnTo>
                  <a:pt x="331581" y="1757727"/>
                </a:lnTo>
                <a:lnTo>
                  <a:pt x="395337" y="1811448"/>
                </a:lnTo>
                <a:lnTo>
                  <a:pt x="463491" y="1860640"/>
                </a:lnTo>
                <a:lnTo>
                  <a:pt x="535751" y="1905037"/>
                </a:lnTo>
                <a:lnTo>
                  <a:pt x="611826" y="1944375"/>
                </a:lnTo>
                <a:lnTo>
                  <a:pt x="691425" y="1978388"/>
                </a:lnTo>
                <a:lnTo>
                  <a:pt x="774257" y="2006811"/>
                </a:lnTo>
                <a:lnTo>
                  <a:pt x="860029" y="2029379"/>
                </a:lnTo>
                <a:lnTo>
                  <a:pt x="948451" y="2045828"/>
                </a:lnTo>
                <a:lnTo>
                  <a:pt x="1039231" y="2055891"/>
                </a:lnTo>
                <a:lnTo>
                  <a:pt x="1132077" y="2059305"/>
                </a:lnTo>
                <a:lnTo>
                  <a:pt x="1224906" y="2055891"/>
                </a:lnTo>
                <a:lnTo>
                  <a:pt x="1315670" y="2045828"/>
                </a:lnTo>
                <a:lnTo>
                  <a:pt x="1404077" y="2029379"/>
                </a:lnTo>
                <a:lnTo>
                  <a:pt x="1489837" y="2006811"/>
                </a:lnTo>
                <a:lnTo>
                  <a:pt x="1572656" y="1978388"/>
                </a:lnTo>
                <a:lnTo>
                  <a:pt x="1652245" y="1944375"/>
                </a:lnTo>
                <a:lnTo>
                  <a:pt x="1728312" y="1905037"/>
                </a:lnTo>
                <a:lnTo>
                  <a:pt x="1800565" y="1860640"/>
                </a:lnTo>
                <a:lnTo>
                  <a:pt x="1868712" y="1811448"/>
                </a:lnTo>
                <a:lnTo>
                  <a:pt x="1932463" y="1757727"/>
                </a:lnTo>
                <a:lnTo>
                  <a:pt x="1991526" y="1699742"/>
                </a:lnTo>
                <a:lnTo>
                  <a:pt x="2045609" y="1637757"/>
                </a:lnTo>
                <a:lnTo>
                  <a:pt x="2094421" y="1572038"/>
                </a:lnTo>
                <a:lnTo>
                  <a:pt x="2137670" y="1502850"/>
                </a:lnTo>
                <a:lnTo>
                  <a:pt x="2175065" y="1430458"/>
                </a:lnTo>
                <a:lnTo>
                  <a:pt x="2206315" y="1355127"/>
                </a:lnTo>
                <a:lnTo>
                  <a:pt x="2231127" y="1277122"/>
                </a:lnTo>
                <a:lnTo>
                  <a:pt x="2249211" y="1196709"/>
                </a:lnTo>
                <a:lnTo>
                  <a:pt x="2260276" y="1114151"/>
                </a:lnTo>
                <a:lnTo>
                  <a:pt x="2264029" y="1029716"/>
                </a:lnTo>
                <a:lnTo>
                  <a:pt x="2260276" y="945261"/>
                </a:lnTo>
                <a:lnTo>
                  <a:pt x="2249211" y="862688"/>
                </a:lnTo>
                <a:lnTo>
                  <a:pt x="2231127" y="782260"/>
                </a:lnTo>
                <a:lnTo>
                  <a:pt x="2206315" y="704242"/>
                </a:lnTo>
                <a:lnTo>
                  <a:pt x="2175065" y="628900"/>
                </a:lnTo>
                <a:lnTo>
                  <a:pt x="2137670" y="556497"/>
                </a:lnTo>
                <a:lnTo>
                  <a:pt x="2094421" y="487301"/>
                </a:lnTo>
                <a:lnTo>
                  <a:pt x="2045609" y="421574"/>
                </a:lnTo>
                <a:lnTo>
                  <a:pt x="1991526" y="359583"/>
                </a:lnTo>
                <a:lnTo>
                  <a:pt x="1932463" y="301593"/>
                </a:lnTo>
                <a:lnTo>
                  <a:pt x="1868712" y="247867"/>
                </a:lnTo>
                <a:lnTo>
                  <a:pt x="1800565" y="198672"/>
                </a:lnTo>
                <a:lnTo>
                  <a:pt x="1728312" y="154272"/>
                </a:lnTo>
                <a:lnTo>
                  <a:pt x="1652245" y="114933"/>
                </a:lnTo>
                <a:lnTo>
                  <a:pt x="1572656" y="80918"/>
                </a:lnTo>
                <a:lnTo>
                  <a:pt x="1489837" y="52494"/>
                </a:lnTo>
                <a:lnTo>
                  <a:pt x="1404077" y="29925"/>
                </a:lnTo>
                <a:lnTo>
                  <a:pt x="1315670" y="13476"/>
                </a:lnTo>
                <a:lnTo>
                  <a:pt x="1224906" y="3413"/>
                </a:lnTo>
                <a:lnTo>
                  <a:pt x="113207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8259" y="3598417"/>
            <a:ext cx="149352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RMANCE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APPRA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74129" y="2665983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25400">
            <a:solidFill>
              <a:srgbClr val="5D1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0032" y="1098041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4097" y="0"/>
                </a:moveTo>
                <a:lnTo>
                  <a:pt x="719786" y="2598"/>
                </a:lnTo>
                <a:lnTo>
                  <a:pt x="656907" y="10258"/>
                </a:lnTo>
                <a:lnTo>
                  <a:pt x="595662" y="22778"/>
                </a:lnTo>
                <a:lnTo>
                  <a:pt x="536252" y="39958"/>
                </a:lnTo>
                <a:lnTo>
                  <a:pt x="478881" y="61594"/>
                </a:lnTo>
                <a:lnTo>
                  <a:pt x="423748" y="87487"/>
                </a:lnTo>
                <a:lnTo>
                  <a:pt x="371057" y="117434"/>
                </a:lnTo>
                <a:lnTo>
                  <a:pt x="321009" y="151233"/>
                </a:lnTo>
                <a:lnTo>
                  <a:pt x="273805" y="188684"/>
                </a:lnTo>
                <a:lnTo>
                  <a:pt x="229647" y="229584"/>
                </a:lnTo>
                <a:lnTo>
                  <a:pt x="188738" y="273732"/>
                </a:lnTo>
                <a:lnTo>
                  <a:pt x="151278" y="320926"/>
                </a:lnTo>
                <a:lnTo>
                  <a:pt x="117470" y="370966"/>
                </a:lnTo>
                <a:lnTo>
                  <a:pt x="87514" y="423649"/>
                </a:lnTo>
                <a:lnTo>
                  <a:pt x="61614" y="478774"/>
                </a:lnTo>
                <a:lnTo>
                  <a:pt x="39971" y="536139"/>
                </a:lnTo>
                <a:lnTo>
                  <a:pt x="22786" y="595542"/>
                </a:lnTo>
                <a:lnTo>
                  <a:pt x="10261" y="656783"/>
                </a:lnTo>
                <a:lnTo>
                  <a:pt x="2599" y="719660"/>
                </a:lnTo>
                <a:lnTo>
                  <a:pt x="0" y="783971"/>
                </a:lnTo>
                <a:lnTo>
                  <a:pt x="2599" y="848264"/>
                </a:lnTo>
                <a:lnTo>
                  <a:pt x="10261" y="911127"/>
                </a:lnTo>
                <a:lnTo>
                  <a:pt x="22786" y="972357"/>
                </a:lnTo>
                <a:lnTo>
                  <a:pt x="39971" y="1031754"/>
                </a:lnTo>
                <a:lnTo>
                  <a:pt x="61614" y="1089114"/>
                </a:lnTo>
                <a:lnTo>
                  <a:pt x="87514" y="1144236"/>
                </a:lnTo>
                <a:lnTo>
                  <a:pt x="117470" y="1196919"/>
                </a:lnTo>
                <a:lnTo>
                  <a:pt x="151278" y="1246960"/>
                </a:lnTo>
                <a:lnTo>
                  <a:pt x="188738" y="1294157"/>
                </a:lnTo>
                <a:lnTo>
                  <a:pt x="229647" y="1338310"/>
                </a:lnTo>
                <a:lnTo>
                  <a:pt x="273805" y="1379215"/>
                </a:lnTo>
                <a:lnTo>
                  <a:pt x="321009" y="1416671"/>
                </a:lnTo>
                <a:lnTo>
                  <a:pt x="371057" y="1450477"/>
                </a:lnTo>
                <a:lnTo>
                  <a:pt x="423748" y="1480430"/>
                </a:lnTo>
                <a:lnTo>
                  <a:pt x="478881" y="1506329"/>
                </a:lnTo>
                <a:lnTo>
                  <a:pt x="536252" y="1527971"/>
                </a:lnTo>
                <a:lnTo>
                  <a:pt x="595662" y="1545155"/>
                </a:lnTo>
                <a:lnTo>
                  <a:pt x="656907" y="1557680"/>
                </a:lnTo>
                <a:lnTo>
                  <a:pt x="719786" y="1565342"/>
                </a:lnTo>
                <a:lnTo>
                  <a:pt x="784097" y="1567942"/>
                </a:lnTo>
                <a:lnTo>
                  <a:pt x="848391" y="1565342"/>
                </a:lnTo>
                <a:lnTo>
                  <a:pt x="911254" y="1557680"/>
                </a:lnTo>
                <a:lnTo>
                  <a:pt x="972484" y="1545155"/>
                </a:lnTo>
                <a:lnTo>
                  <a:pt x="1031881" y="1527971"/>
                </a:lnTo>
                <a:lnTo>
                  <a:pt x="1089241" y="1506329"/>
                </a:lnTo>
                <a:lnTo>
                  <a:pt x="1144363" y="1480430"/>
                </a:lnTo>
                <a:lnTo>
                  <a:pt x="1197046" y="1450477"/>
                </a:lnTo>
                <a:lnTo>
                  <a:pt x="1247087" y="1416671"/>
                </a:lnTo>
                <a:lnTo>
                  <a:pt x="1294284" y="1379215"/>
                </a:lnTo>
                <a:lnTo>
                  <a:pt x="1338437" y="1338310"/>
                </a:lnTo>
                <a:lnTo>
                  <a:pt x="1379342" y="1294157"/>
                </a:lnTo>
                <a:lnTo>
                  <a:pt x="1416798" y="1246960"/>
                </a:lnTo>
                <a:lnTo>
                  <a:pt x="1450604" y="1196919"/>
                </a:lnTo>
                <a:lnTo>
                  <a:pt x="1480557" y="1144236"/>
                </a:lnTo>
                <a:lnTo>
                  <a:pt x="1506456" y="1089114"/>
                </a:lnTo>
                <a:lnTo>
                  <a:pt x="1528098" y="1031754"/>
                </a:lnTo>
                <a:lnTo>
                  <a:pt x="1545282" y="972357"/>
                </a:lnTo>
                <a:lnTo>
                  <a:pt x="1557807" y="911127"/>
                </a:lnTo>
                <a:lnTo>
                  <a:pt x="1565469" y="848264"/>
                </a:lnTo>
                <a:lnTo>
                  <a:pt x="1568068" y="783971"/>
                </a:lnTo>
                <a:lnTo>
                  <a:pt x="1565469" y="719660"/>
                </a:lnTo>
                <a:lnTo>
                  <a:pt x="1557807" y="656783"/>
                </a:lnTo>
                <a:lnTo>
                  <a:pt x="1545282" y="595542"/>
                </a:lnTo>
                <a:lnTo>
                  <a:pt x="1528098" y="536139"/>
                </a:lnTo>
                <a:lnTo>
                  <a:pt x="1506456" y="478774"/>
                </a:lnTo>
                <a:lnTo>
                  <a:pt x="1480557" y="423649"/>
                </a:lnTo>
                <a:lnTo>
                  <a:pt x="1450604" y="370966"/>
                </a:lnTo>
                <a:lnTo>
                  <a:pt x="1416798" y="320926"/>
                </a:lnTo>
                <a:lnTo>
                  <a:pt x="1379342" y="273732"/>
                </a:lnTo>
                <a:lnTo>
                  <a:pt x="1338437" y="229584"/>
                </a:lnTo>
                <a:lnTo>
                  <a:pt x="1294284" y="188684"/>
                </a:lnTo>
                <a:lnTo>
                  <a:pt x="1247087" y="151233"/>
                </a:lnTo>
                <a:lnTo>
                  <a:pt x="1197046" y="117434"/>
                </a:lnTo>
                <a:lnTo>
                  <a:pt x="1144363" y="87487"/>
                </a:lnTo>
                <a:lnTo>
                  <a:pt x="1089241" y="61595"/>
                </a:lnTo>
                <a:lnTo>
                  <a:pt x="1031881" y="39958"/>
                </a:lnTo>
                <a:lnTo>
                  <a:pt x="972484" y="22778"/>
                </a:lnTo>
                <a:lnTo>
                  <a:pt x="911254" y="10258"/>
                </a:lnTo>
                <a:lnTo>
                  <a:pt x="848391" y="2598"/>
                </a:lnTo>
                <a:lnTo>
                  <a:pt x="78409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90032" y="1098041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3971"/>
                </a:moveTo>
                <a:lnTo>
                  <a:pt x="2599" y="719660"/>
                </a:lnTo>
                <a:lnTo>
                  <a:pt x="10261" y="656783"/>
                </a:lnTo>
                <a:lnTo>
                  <a:pt x="22786" y="595542"/>
                </a:lnTo>
                <a:lnTo>
                  <a:pt x="39971" y="536139"/>
                </a:lnTo>
                <a:lnTo>
                  <a:pt x="61614" y="478774"/>
                </a:lnTo>
                <a:lnTo>
                  <a:pt x="87514" y="423649"/>
                </a:lnTo>
                <a:lnTo>
                  <a:pt x="117470" y="370966"/>
                </a:lnTo>
                <a:lnTo>
                  <a:pt x="151278" y="320926"/>
                </a:lnTo>
                <a:lnTo>
                  <a:pt x="188738" y="273732"/>
                </a:lnTo>
                <a:lnTo>
                  <a:pt x="229647" y="229584"/>
                </a:lnTo>
                <a:lnTo>
                  <a:pt x="273805" y="188684"/>
                </a:lnTo>
                <a:lnTo>
                  <a:pt x="321009" y="151233"/>
                </a:lnTo>
                <a:lnTo>
                  <a:pt x="371057" y="117434"/>
                </a:lnTo>
                <a:lnTo>
                  <a:pt x="423748" y="87487"/>
                </a:lnTo>
                <a:lnTo>
                  <a:pt x="478881" y="61594"/>
                </a:lnTo>
                <a:lnTo>
                  <a:pt x="536252" y="39958"/>
                </a:lnTo>
                <a:lnTo>
                  <a:pt x="595662" y="22778"/>
                </a:lnTo>
                <a:lnTo>
                  <a:pt x="656907" y="10258"/>
                </a:lnTo>
                <a:lnTo>
                  <a:pt x="719786" y="2598"/>
                </a:lnTo>
                <a:lnTo>
                  <a:pt x="784097" y="0"/>
                </a:lnTo>
                <a:lnTo>
                  <a:pt x="848391" y="2598"/>
                </a:lnTo>
                <a:lnTo>
                  <a:pt x="911254" y="10258"/>
                </a:lnTo>
                <a:lnTo>
                  <a:pt x="972484" y="22778"/>
                </a:lnTo>
                <a:lnTo>
                  <a:pt x="1031881" y="39958"/>
                </a:lnTo>
                <a:lnTo>
                  <a:pt x="1089241" y="61595"/>
                </a:lnTo>
                <a:lnTo>
                  <a:pt x="1144363" y="87487"/>
                </a:lnTo>
                <a:lnTo>
                  <a:pt x="1197046" y="117434"/>
                </a:lnTo>
                <a:lnTo>
                  <a:pt x="1247087" y="151233"/>
                </a:lnTo>
                <a:lnTo>
                  <a:pt x="1294284" y="188684"/>
                </a:lnTo>
                <a:lnTo>
                  <a:pt x="1338437" y="229584"/>
                </a:lnTo>
                <a:lnTo>
                  <a:pt x="1379342" y="273732"/>
                </a:lnTo>
                <a:lnTo>
                  <a:pt x="1416798" y="320926"/>
                </a:lnTo>
                <a:lnTo>
                  <a:pt x="1450604" y="370966"/>
                </a:lnTo>
                <a:lnTo>
                  <a:pt x="1480557" y="423649"/>
                </a:lnTo>
                <a:lnTo>
                  <a:pt x="1506456" y="478774"/>
                </a:lnTo>
                <a:lnTo>
                  <a:pt x="1528098" y="536139"/>
                </a:lnTo>
                <a:lnTo>
                  <a:pt x="1545282" y="595542"/>
                </a:lnTo>
                <a:lnTo>
                  <a:pt x="1557807" y="656783"/>
                </a:lnTo>
                <a:lnTo>
                  <a:pt x="1565469" y="719660"/>
                </a:lnTo>
                <a:lnTo>
                  <a:pt x="1568068" y="783971"/>
                </a:lnTo>
                <a:lnTo>
                  <a:pt x="1565469" y="848264"/>
                </a:lnTo>
                <a:lnTo>
                  <a:pt x="1557807" y="911127"/>
                </a:lnTo>
                <a:lnTo>
                  <a:pt x="1545282" y="972357"/>
                </a:lnTo>
                <a:lnTo>
                  <a:pt x="1528098" y="1031754"/>
                </a:lnTo>
                <a:lnTo>
                  <a:pt x="1506456" y="1089114"/>
                </a:lnTo>
                <a:lnTo>
                  <a:pt x="1480557" y="1144236"/>
                </a:lnTo>
                <a:lnTo>
                  <a:pt x="1450604" y="1196919"/>
                </a:lnTo>
                <a:lnTo>
                  <a:pt x="1416798" y="1246960"/>
                </a:lnTo>
                <a:lnTo>
                  <a:pt x="1379342" y="1294157"/>
                </a:lnTo>
                <a:lnTo>
                  <a:pt x="1338437" y="1338310"/>
                </a:lnTo>
                <a:lnTo>
                  <a:pt x="1294284" y="1379215"/>
                </a:lnTo>
                <a:lnTo>
                  <a:pt x="1247087" y="1416671"/>
                </a:lnTo>
                <a:lnTo>
                  <a:pt x="1197046" y="1450477"/>
                </a:lnTo>
                <a:lnTo>
                  <a:pt x="1144363" y="1480430"/>
                </a:lnTo>
                <a:lnTo>
                  <a:pt x="1089241" y="1506329"/>
                </a:lnTo>
                <a:lnTo>
                  <a:pt x="1031881" y="1527971"/>
                </a:lnTo>
                <a:lnTo>
                  <a:pt x="972484" y="1545155"/>
                </a:lnTo>
                <a:lnTo>
                  <a:pt x="911254" y="1557680"/>
                </a:lnTo>
                <a:lnTo>
                  <a:pt x="848391" y="1565342"/>
                </a:lnTo>
                <a:lnTo>
                  <a:pt x="784097" y="1567942"/>
                </a:lnTo>
                <a:lnTo>
                  <a:pt x="719786" y="1565342"/>
                </a:lnTo>
                <a:lnTo>
                  <a:pt x="656907" y="1557680"/>
                </a:lnTo>
                <a:lnTo>
                  <a:pt x="595662" y="1545155"/>
                </a:lnTo>
                <a:lnTo>
                  <a:pt x="536252" y="1527971"/>
                </a:lnTo>
                <a:lnTo>
                  <a:pt x="478881" y="1506329"/>
                </a:lnTo>
                <a:lnTo>
                  <a:pt x="423748" y="1480430"/>
                </a:lnTo>
                <a:lnTo>
                  <a:pt x="371057" y="1450477"/>
                </a:lnTo>
                <a:lnTo>
                  <a:pt x="321009" y="1416671"/>
                </a:lnTo>
                <a:lnTo>
                  <a:pt x="273805" y="1379215"/>
                </a:lnTo>
                <a:lnTo>
                  <a:pt x="229647" y="1338310"/>
                </a:lnTo>
                <a:lnTo>
                  <a:pt x="188738" y="1294157"/>
                </a:lnTo>
                <a:lnTo>
                  <a:pt x="151278" y="1246960"/>
                </a:lnTo>
                <a:lnTo>
                  <a:pt x="117470" y="1196919"/>
                </a:lnTo>
                <a:lnTo>
                  <a:pt x="87514" y="1144236"/>
                </a:lnTo>
                <a:lnTo>
                  <a:pt x="61614" y="1089114"/>
                </a:lnTo>
                <a:lnTo>
                  <a:pt x="39971" y="1031754"/>
                </a:lnTo>
                <a:lnTo>
                  <a:pt x="22786" y="972357"/>
                </a:lnTo>
                <a:lnTo>
                  <a:pt x="10261" y="911127"/>
                </a:lnTo>
                <a:lnTo>
                  <a:pt x="2599" y="848264"/>
                </a:lnTo>
                <a:lnTo>
                  <a:pt x="0" y="78397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47664" y="1620138"/>
            <a:ext cx="854710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21804" y="4454397"/>
            <a:ext cx="144145" cy="85725"/>
          </a:xfrm>
          <a:custGeom>
            <a:avLst/>
            <a:gdLst/>
            <a:ahLst/>
            <a:cxnLst/>
            <a:rect l="l" t="t" r="r" b="b"/>
            <a:pathLst>
              <a:path w="144145" h="85725">
                <a:moveTo>
                  <a:pt x="0" y="0"/>
                </a:moveTo>
                <a:lnTo>
                  <a:pt x="144018" y="85470"/>
                </a:lnTo>
              </a:path>
            </a:pathLst>
          </a:custGeom>
          <a:ln w="25400">
            <a:solidFill>
              <a:srgbClr val="5D1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5840" y="4156328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3970" y="0"/>
                </a:moveTo>
                <a:lnTo>
                  <a:pt x="719677" y="2599"/>
                </a:lnTo>
                <a:lnTo>
                  <a:pt x="656814" y="10261"/>
                </a:lnTo>
                <a:lnTo>
                  <a:pt x="595584" y="22786"/>
                </a:lnTo>
                <a:lnTo>
                  <a:pt x="536187" y="39970"/>
                </a:lnTo>
                <a:lnTo>
                  <a:pt x="478827" y="61612"/>
                </a:lnTo>
                <a:lnTo>
                  <a:pt x="423705" y="87511"/>
                </a:lnTo>
                <a:lnTo>
                  <a:pt x="371022" y="117464"/>
                </a:lnTo>
                <a:lnTo>
                  <a:pt x="320981" y="151270"/>
                </a:lnTo>
                <a:lnTo>
                  <a:pt x="273784" y="188726"/>
                </a:lnTo>
                <a:lnTo>
                  <a:pt x="229631" y="229631"/>
                </a:lnTo>
                <a:lnTo>
                  <a:pt x="188726" y="273784"/>
                </a:lnTo>
                <a:lnTo>
                  <a:pt x="151270" y="320981"/>
                </a:lnTo>
                <a:lnTo>
                  <a:pt x="117464" y="371022"/>
                </a:lnTo>
                <a:lnTo>
                  <a:pt x="87511" y="423705"/>
                </a:lnTo>
                <a:lnTo>
                  <a:pt x="61612" y="478827"/>
                </a:lnTo>
                <a:lnTo>
                  <a:pt x="39970" y="536187"/>
                </a:lnTo>
                <a:lnTo>
                  <a:pt x="22786" y="595584"/>
                </a:lnTo>
                <a:lnTo>
                  <a:pt x="10261" y="656814"/>
                </a:lnTo>
                <a:lnTo>
                  <a:pt x="2599" y="719677"/>
                </a:lnTo>
                <a:lnTo>
                  <a:pt x="0" y="783971"/>
                </a:lnTo>
                <a:lnTo>
                  <a:pt x="2599" y="848282"/>
                </a:lnTo>
                <a:lnTo>
                  <a:pt x="10261" y="911160"/>
                </a:lnTo>
                <a:lnTo>
                  <a:pt x="22786" y="972404"/>
                </a:lnTo>
                <a:lnTo>
                  <a:pt x="39970" y="1031812"/>
                </a:lnTo>
                <a:lnTo>
                  <a:pt x="61612" y="1089181"/>
                </a:lnTo>
                <a:lnTo>
                  <a:pt x="87511" y="1144311"/>
                </a:lnTo>
                <a:lnTo>
                  <a:pt x="117464" y="1197000"/>
                </a:lnTo>
                <a:lnTo>
                  <a:pt x="151270" y="1247046"/>
                </a:lnTo>
                <a:lnTo>
                  <a:pt x="188726" y="1294247"/>
                </a:lnTo>
                <a:lnTo>
                  <a:pt x="229631" y="1338402"/>
                </a:lnTo>
                <a:lnTo>
                  <a:pt x="273784" y="1379308"/>
                </a:lnTo>
                <a:lnTo>
                  <a:pt x="320981" y="1416765"/>
                </a:lnTo>
                <a:lnTo>
                  <a:pt x="371022" y="1450571"/>
                </a:lnTo>
                <a:lnTo>
                  <a:pt x="423705" y="1480524"/>
                </a:lnTo>
                <a:lnTo>
                  <a:pt x="478827" y="1506422"/>
                </a:lnTo>
                <a:lnTo>
                  <a:pt x="536187" y="1528063"/>
                </a:lnTo>
                <a:lnTo>
                  <a:pt x="595584" y="1545246"/>
                </a:lnTo>
                <a:lnTo>
                  <a:pt x="656814" y="1557770"/>
                </a:lnTo>
                <a:lnTo>
                  <a:pt x="719677" y="1565432"/>
                </a:lnTo>
                <a:lnTo>
                  <a:pt x="783970" y="1568030"/>
                </a:lnTo>
                <a:lnTo>
                  <a:pt x="848264" y="1565432"/>
                </a:lnTo>
                <a:lnTo>
                  <a:pt x="911127" y="1557770"/>
                </a:lnTo>
                <a:lnTo>
                  <a:pt x="972357" y="1545246"/>
                </a:lnTo>
                <a:lnTo>
                  <a:pt x="1031754" y="1528063"/>
                </a:lnTo>
                <a:lnTo>
                  <a:pt x="1089114" y="1506422"/>
                </a:lnTo>
                <a:lnTo>
                  <a:pt x="1144236" y="1480524"/>
                </a:lnTo>
                <a:lnTo>
                  <a:pt x="1196919" y="1450571"/>
                </a:lnTo>
                <a:lnTo>
                  <a:pt x="1246960" y="1416765"/>
                </a:lnTo>
                <a:lnTo>
                  <a:pt x="1294157" y="1379308"/>
                </a:lnTo>
                <a:lnTo>
                  <a:pt x="1338310" y="1338402"/>
                </a:lnTo>
                <a:lnTo>
                  <a:pt x="1379215" y="1294247"/>
                </a:lnTo>
                <a:lnTo>
                  <a:pt x="1416671" y="1247046"/>
                </a:lnTo>
                <a:lnTo>
                  <a:pt x="1450477" y="1197000"/>
                </a:lnTo>
                <a:lnTo>
                  <a:pt x="1480430" y="1144311"/>
                </a:lnTo>
                <a:lnTo>
                  <a:pt x="1506329" y="1089181"/>
                </a:lnTo>
                <a:lnTo>
                  <a:pt x="1527971" y="1031812"/>
                </a:lnTo>
                <a:lnTo>
                  <a:pt x="1545155" y="972404"/>
                </a:lnTo>
                <a:lnTo>
                  <a:pt x="1557680" y="911160"/>
                </a:lnTo>
                <a:lnTo>
                  <a:pt x="1565342" y="848282"/>
                </a:lnTo>
                <a:lnTo>
                  <a:pt x="1567941" y="783971"/>
                </a:lnTo>
                <a:lnTo>
                  <a:pt x="1565342" y="719677"/>
                </a:lnTo>
                <a:lnTo>
                  <a:pt x="1557680" y="656814"/>
                </a:lnTo>
                <a:lnTo>
                  <a:pt x="1545155" y="595584"/>
                </a:lnTo>
                <a:lnTo>
                  <a:pt x="1527971" y="536187"/>
                </a:lnTo>
                <a:lnTo>
                  <a:pt x="1506329" y="478827"/>
                </a:lnTo>
                <a:lnTo>
                  <a:pt x="1480430" y="423705"/>
                </a:lnTo>
                <a:lnTo>
                  <a:pt x="1450477" y="371022"/>
                </a:lnTo>
                <a:lnTo>
                  <a:pt x="1416671" y="320981"/>
                </a:lnTo>
                <a:lnTo>
                  <a:pt x="1379215" y="273784"/>
                </a:lnTo>
                <a:lnTo>
                  <a:pt x="1338310" y="229631"/>
                </a:lnTo>
                <a:lnTo>
                  <a:pt x="1294157" y="188726"/>
                </a:lnTo>
                <a:lnTo>
                  <a:pt x="1246960" y="151270"/>
                </a:lnTo>
                <a:lnTo>
                  <a:pt x="1196919" y="117464"/>
                </a:lnTo>
                <a:lnTo>
                  <a:pt x="1144236" y="87511"/>
                </a:lnTo>
                <a:lnTo>
                  <a:pt x="1089114" y="61612"/>
                </a:lnTo>
                <a:lnTo>
                  <a:pt x="1031754" y="39970"/>
                </a:lnTo>
                <a:lnTo>
                  <a:pt x="972357" y="22786"/>
                </a:lnTo>
                <a:lnTo>
                  <a:pt x="911127" y="10261"/>
                </a:lnTo>
                <a:lnTo>
                  <a:pt x="848264" y="2599"/>
                </a:lnTo>
                <a:lnTo>
                  <a:pt x="78397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5840" y="4156328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3971"/>
                </a:moveTo>
                <a:lnTo>
                  <a:pt x="2599" y="719677"/>
                </a:lnTo>
                <a:lnTo>
                  <a:pt x="10261" y="656814"/>
                </a:lnTo>
                <a:lnTo>
                  <a:pt x="22786" y="595584"/>
                </a:lnTo>
                <a:lnTo>
                  <a:pt x="39970" y="536187"/>
                </a:lnTo>
                <a:lnTo>
                  <a:pt x="61612" y="478827"/>
                </a:lnTo>
                <a:lnTo>
                  <a:pt x="87511" y="423705"/>
                </a:lnTo>
                <a:lnTo>
                  <a:pt x="117464" y="371022"/>
                </a:lnTo>
                <a:lnTo>
                  <a:pt x="151270" y="320981"/>
                </a:lnTo>
                <a:lnTo>
                  <a:pt x="188726" y="273784"/>
                </a:lnTo>
                <a:lnTo>
                  <a:pt x="229631" y="229631"/>
                </a:lnTo>
                <a:lnTo>
                  <a:pt x="273784" y="188726"/>
                </a:lnTo>
                <a:lnTo>
                  <a:pt x="320981" y="151270"/>
                </a:lnTo>
                <a:lnTo>
                  <a:pt x="371022" y="117464"/>
                </a:lnTo>
                <a:lnTo>
                  <a:pt x="423705" y="87511"/>
                </a:lnTo>
                <a:lnTo>
                  <a:pt x="478827" y="61612"/>
                </a:lnTo>
                <a:lnTo>
                  <a:pt x="536187" y="39970"/>
                </a:lnTo>
                <a:lnTo>
                  <a:pt x="595584" y="22786"/>
                </a:lnTo>
                <a:lnTo>
                  <a:pt x="656814" y="10261"/>
                </a:lnTo>
                <a:lnTo>
                  <a:pt x="719677" y="2599"/>
                </a:lnTo>
                <a:lnTo>
                  <a:pt x="783970" y="0"/>
                </a:lnTo>
                <a:lnTo>
                  <a:pt x="848264" y="2599"/>
                </a:lnTo>
                <a:lnTo>
                  <a:pt x="911127" y="10261"/>
                </a:lnTo>
                <a:lnTo>
                  <a:pt x="972357" y="22786"/>
                </a:lnTo>
                <a:lnTo>
                  <a:pt x="1031754" y="39970"/>
                </a:lnTo>
                <a:lnTo>
                  <a:pt x="1089114" y="61612"/>
                </a:lnTo>
                <a:lnTo>
                  <a:pt x="1144236" y="87511"/>
                </a:lnTo>
                <a:lnTo>
                  <a:pt x="1196919" y="117464"/>
                </a:lnTo>
                <a:lnTo>
                  <a:pt x="1246960" y="151270"/>
                </a:lnTo>
                <a:lnTo>
                  <a:pt x="1294157" y="188726"/>
                </a:lnTo>
                <a:lnTo>
                  <a:pt x="1338310" y="229631"/>
                </a:lnTo>
                <a:lnTo>
                  <a:pt x="1379215" y="273784"/>
                </a:lnTo>
                <a:lnTo>
                  <a:pt x="1416671" y="320981"/>
                </a:lnTo>
                <a:lnTo>
                  <a:pt x="1450477" y="371022"/>
                </a:lnTo>
                <a:lnTo>
                  <a:pt x="1480430" y="423705"/>
                </a:lnTo>
                <a:lnTo>
                  <a:pt x="1506329" y="478827"/>
                </a:lnTo>
                <a:lnTo>
                  <a:pt x="1527971" y="536187"/>
                </a:lnTo>
                <a:lnTo>
                  <a:pt x="1545155" y="595584"/>
                </a:lnTo>
                <a:lnTo>
                  <a:pt x="1557680" y="656814"/>
                </a:lnTo>
                <a:lnTo>
                  <a:pt x="1565342" y="719677"/>
                </a:lnTo>
                <a:lnTo>
                  <a:pt x="1567941" y="783971"/>
                </a:lnTo>
                <a:lnTo>
                  <a:pt x="1565342" y="848282"/>
                </a:lnTo>
                <a:lnTo>
                  <a:pt x="1557680" y="911160"/>
                </a:lnTo>
                <a:lnTo>
                  <a:pt x="1545155" y="972404"/>
                </a:lnTo>
                <a:lnTo>
                  <a:pt x="1527971" y="1031812"/>
                </a:lnTo>
                <a:lnTo>
                  <a:pt x="1506329" y="1089181"/>
                </a:lnTo>
                <a:lnTo>
                  <a:pt x="1480430" y="1144311"/>
                </a:lnTo>
                <a:lnTo>
                  <a:pt x="1450477" y="1197000"/>
                </a:lnTo>
                <a:lnTo>
                  <a:pt x="1416671" y="1247046"/>
                </a:lnTo>
                <a:lnTo>
                  <a:pt x="1379215" y="1294247"/>
                </a:lnTo>
                <a:lnTo>
                  <a:pt x="1338310" y="1338402"/>
                </a:lnTo>
                <a:lnTo>
                  <a:pt x="1294157" y="1379308"/>
                </a:lnTo>
                <a:lnTo>
                  <a:pt x="1246960" y="1416765"/>
                </a:lnTo>
                <a:lnTo>
                  <a:pt x="1196919" y="1450571"/>
                </a:lnTo>
                <a:lnTo>
                  <a:pt x="1144236" y="1480524"/>
                </a:lnTo>
                <a:lnTo>
                  <a:pt x="1089114" y="1506422"/>
                </a:lnTo>
                <a:lnTo>
                  <a:pt x="1031754" y="1528063"/>
                </a:lnTo>
                <a:lnTo>
                  <a:pt x="972357" y="1545246"/>
                </a:lnTo>
                <a:lnTo>
                  <a:pt x="911127" y="1557770"/>
                </a:lnTo>
                <a:lnTo>
                  <a:pt x="848264" y="1565432"/>
                </a:lnTo>
                <a:lnTo>
                  <a:pt x="783970" y="1568030"/>
                </a:lnTo>
                <a:lnTo>
                  <a:pt x="719677" y="1565432"/>
                </a:lnTo>
                <a:lnTo>
                  <a:pt x="656814" y="1557770"/>
                </a:lnTo>
                <a:lnTo>
                  <a:pt x="595584" y="1545246"/>
                </a:lnTo>
                <a:lnTo>
                  <a:pt x="536187" y="1528063"/>
                </a:lnTo>
                <a:lnTo>
                  <a:pt x="478827" y="1506422"/>
                </a:lnTo>
                <a:lnTo>
                  <a:pt x="423705" y="1480524"/>
                </a:lnTo>
                <a:lnTo>
                  <a:pt x="371022" y="1450571"/>
                </a:lnTo>
                <a:lnTo>
                  <a:pt x="320981" y="1416765"/>
                </a:lnTo>
                <a:lnTo>
                  <a:pt x="273784" y="1379308"/>
                </a:lnTo>
                <a:lnTo>
                  <a:pt x="229631" y="1338402"/>
                </a:lnTo>
                <a:lnTo>
                  <a:pt x="188726" y="1294247"/>
                </a:lnTo>
                <a:lnTo>
                  <a:pt x="151270" y="1247046"/>
                </a:lnTo>
                <a:lnTo>
                  <a:pt x="117464" y="1197000"/>
                </a:lnTo>
                <a:lnTo>
                  <a:pt x="87511" y="1144311"/>
                </a:lnTo>
                <a:lnTo>
                  <a:pt x="61612" y="1089181"/>
                </a:lnTo>
                <a:lnTo>
                  <a:pt x="39970" y="1031812"/>
                </a:lnTo>
                <a:lnTo>
                  <a:pt x="22786" y="972404"/>
                </a:lnTo>
                <a:lnTo>
                  <a:pt x="10261" y="911160"/>
                </a:lnTo>
                <a:lnTo>
                  <a:pt x="2599" y="848282"/>
                </a:lnTo>
                <a:lnTo>
                  <a:pt x="0" y="78397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87233" y="4679441"/>
            <a:ext cx="110998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26899"/>
              </a:lnSpc>
            </a:pP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Na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tive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82310" y="4454397"/>
            <a:ext cx="144145" cy="85725"/>
          </a:xfrm>
          <a:custGeom>
            <a:avLst/>
            <a:gdLst/>
            <a:ahLst/>
            <a:cxnLst/>
            <a:rect l="l" t="t" r="r" b="b"/>
            <a:pathLst>
              <a:path w="144145" h="85725">
                <a:moveTo>
                  <a:pt x="144017" y="0"/>
                </a:moveTo>
                <a:lnTo>
                  <a:pt x="0" y="85470"/>
                </a:lnTo>
              </a:path>
            </a:pathLst>
          </a:custGeom>
          <a:ln w="25400">
            <a:solidFill>
              <a:srgbClr val="5D1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4351" y="4156328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783971" y="0"/>
                </a:moveTo>
                <a:lnTo>
                  <a:pt x="719677" y="2599"/>
                </a:lnTo>
                <a:lnTo>
                  <a:pt x="656814" y="10261"/>
                </a:lnTo>
                <a:lnTo>
                  <a:pt x="595584" y="22786"/>
                </a:lnTo>
                <a:lnTo>
                  <a:pt x="536187" y="39970"/>
                </a:lnTo>
                <a:lnTo>
                  <a:pt x="478827" y="61612"/>
                </a:lnTo>
                <a:lnTo>
                  <a:pt x="423705" y="87511"/>
                </a:lnTo>
                <a:lnTo>
                  <a:pt x="371022" y="117464"/>
                </a:lnTo>
                <a:lnTo>
                  <a:pt x="320981" y="151270"/>
                </a:lnTo>
                <a:lnTo>
                  <a:pt x="273784" y="188726"/>
                </a:lnTo>
                <a:lnTo>
                  <a:pt x="229631" y="229631"/>
                </a:lnTo>
                <a:lnTo>
                  <a:pt x="188726" y="273784"/>
                </a:lnTo>
                <a:lnTo>
                  <a:pt x="151270" y="320981"/>
                </a:lnTo>
                <a:lnTo>
                  <a:pt x="117464" y="371022"/>
                </a:lnTo>
                <a:lnTo>
                  <a:pt x="87511" y="423705"/>
                </a:lnTo>
                <a:lnTo>
                  <a:pt x="61612" y="478827"/>
                </a:lnTo>
                <a:lnTo>
                  <a:pt x="39970" y="536187"/>
                </a:lnTo>
                <a:lnTo>
                  <a:pt x="22786" y="595584"/>
                </a:lnTo>
                <a:lnTo>
                  <a:pt x="10261" y="656814"/>
                </a:lnTo>
                <a:lnTo>
                  <a:pt x="2599" y="719677"/>
                </a:lnTo>
                <a:lnTo>
                  <a:pt x="0" y="783971"/>
                </a:lnTo>
                <a:lnTo>
                  <a:pt x="2599" y="848282"/>
                </a:lnTo>
                <a:lnTo>
                  <a:pt x="10261" y="911160"/>
                </a:lnTo>
                <a:lnTo>
                  <a:pt x="22786" y="972404"/>
                </a:lnTo>
                <a:lnTo>
                  <a:pt x="39970" y="1031812"/>
                </a:lnTo>
                <a:lnTo>
                  <a:pt x="61612" y="1089181"/>
                </a:lnTo>
                <a:lnTo>
                  <a:pt x="87511" y="1144311"/>
                </a:lnTo>
                <a:lnTo>
                  <a:pt x="117464" y="1197000"/>
                </a:lnTo>
                <a:lnTo>
                  <a:pt x="151270" y="1247046"/>
                </a:lnTo>
                <a:lnTo>
                  <a:pt x="188726" y="1294247"/>
                </a:lnTo>
                <a:lnTo>
                  <a:pt x="229631" y="1338402"/>
                </a:lnTo>
                <a:lnTo>
                  <a:pt x="273784" y="1379308"/>
                </a:lnTo>
                <a:lnTo>
                  <a:pt x="320981" y="1416765"/>
                </a:lnTo>
                <a:lnTo>
                  <a:pt x="371022" y="1450571"/>
                </a:lnTo>
                <a:lnTo>
                  <a:pt x="423705" y="1480524"/>
                </a:lnTo>
                <a:lnTo>
                  <a:pt x="478827" y="1506422"/>
                </a:lnTo>
                <a:lnTo>
                  <a:pt x="536187" y="1528063"/>
                </a:lnTo>
                <a:lnTo>
                  <a:pt x="595584" y="1545246"/>
                </a:lnTo>
                <a:lnTo>
                  <a:pt x="656814" y="1557770"/>
                </a:lnTo>
                <a:lnTo>
                  <a:pt x="719677" y="1565432"/>
                </a:lnTo>
                <a:lnTo>
                  <a:pt x="783971" y="1568030"/>
                </a:lnTo>
                <a:lnTo>
                  <a:pt x="848264" y="1565432"/>
                </a:lnTo>
                <a:lnTo>
                  <a:pt x="911127" y="1557770"/>
                </a:lnTo>
                <a:lnTo>
                  <a:pt x="972357" y="1545246"/>
                </a:lnTo>
                <a:lnTo>
                  <a:pt x="1031754" y="1528063"/>
                </a:lnTo>
                <a:lnTo>
                  <a:pt x="1089114" y="1506422"/>
                </a:lnTo>
                <a:lnTo>
                  <a:pt x="1144236" y="1480524"/>
                </a:lnTo>
                <a:lnTo>
                  <a:pt x="1196919" y="1450571"/>
                </a:lnTo>
                <a:lnTo>
                  <a:pt x="1246960" y="1416765"/>
                </a:lnTo>
                <a:lnTo>
                  <a:pt x="1294157" y="1379308"/>
                </a:lnTo>
                <a:lnTo>
                  <a:pt x="1338310" y="1338402"/>
                </a:lnTo>
                <a:lnTo>
                  <a:pt x="1379215" y="1294247"/>
                </a:lnTo>
                <a:lnTo>
                  <a:pt x="1416671" y="1247046"/>
                </a:lnTo>
                <a:lnTo>
                  <a:pt x="1450477" y="1197000"/>
                </a:lnTo>
                <a:lnTo>
                  <a:pt x="1480430" y="1144311"/>
                </a:lnTo>
                <a:lnTo>
                  <a:pt x="1506329" y="1089181"/>
                </a:lnTo>
                <a:lnTo>
                  <a:pt x="1527971" y="1031812"/>
                </a:lnTo>
                <a:lnTo>
                  <a:pt x="1545155" y="972404"/>
                </a:lnTo>
                <a:lnTo>
                  <a:pt x="1557680" y="911160"/>
                </a:lnTo>
                <a:lnTo>
                  <a:pt x="1565342" y="848282"/>
                </a:lnTo>
                <a:lnTo>
                  <a:pt x="1567941" y="783971"/>
                </a:lnTo>
                <a:lnTo>
                  <a:pt x="1565342" y="719677"/>
                </a:lnTo>
                <a:lnTo>
                  <a:pt x="1557680" y="656814"/>
                </a:lnTo>
                <a:lnTo>
                  <a:pt x="1545155" y="595584"/>
                </a:lnTo>
                <a:lnTo>
                  <a:pt x="1527971" y="536187"/>
                </a:lnTo>
                <a:lnTo>
                  <a:pt x="1506329" y="478827"/>
                </a:lnTo>
                <a:lnTo>
                  <a:pt x="1480430" y="423705"/>
                </a:lnTo>
                <a:lnTo>
                  <a:pt x="1450477" y="371022"/>
                </a:lnTo>
                <a:lnTo>
                  <a:pt x="1416671" y="320981"/>
                </a:lnTo>
                <a:lnTo>
                  <a:pt x="1379215" y="273784"/>
                </a:lnTo>
                <a:lnTo>
                  <a:pt x="1338310" y="229631"/>
                </a:lnTo>
                <a:lnTo>
                  <a:pt x="1294157" y="188726"/>
                </a:lnTo>
                <a:lnTo>
                  <a:pt x="1246960" y="151270"/>
                </a:lnTo>
                <a:lnTo>
                  <a:pt x="1196919" y="117464"/>
                </a:lnTo>
                <a:lnTo>
                  <a:pt x="1144236" y="87511"/>
                </a:lnTo>
                <a:lnTo>
                  <a:pt x="1089114" y="61612"/>
                </a:lnTo>
                <a:lnTo>
                  <a:pt x="1031754" y="39970"/>
                </a:lnTo>
                <a:lnTo>
                  <a:pt x="972357" y="22786"/>
                </a:lnTo>
                <a:lnTo>
                  <a:pt x="911127" y="10261"/>
                </a:lnTo>
                <a:lnTo>
                  <a:pt x="848264" y="2599"/>
                </a:lnTo>
                <a:lnTo>
                  <a:pt x="783971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24351" y="4156328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0" y="783971"/>
                </a:moveTo>
                <a:lnTo>
                  <a:pt x="2599" y="719677"/>
                </a:lnTo>
                <a:lnTo>
                  <a:pt x="10261" y="656814"/>
                </a:lnTo>
                <a:lnTo>
                  <a:pt x="22786" y="595584"/>
                </a:lnTo>
                <a:lnTo>
                  <a:pt x="39970" y="536187"/>
                </a:lnTo>
                <a:lnTo>
                  <a:pt x="61612" y="478827"/>
                </a:lnTo>
                <a:lnTo>
                  <a:pt x="87511" y="423705"/>
                </a:lnTo>
                <a:lnTo>
                  <a:pt x="117464" y="371022"/>
                </a:lnTo>
                <a:lnTo>
                  <a:pt x="151270" y="320981"/>
                </a:lnTo>
                <a:lnTo>
                  <a:pt x="188726" y="273784"/>
                </a:lnTo>
                <a:lnTo>
                  <a:pt x="229631" y="229631"/>
                </a:lnTo>
                <a:lnTo>
                  <a:pt x="273784" y="188726"/>
                </a:lnTo>
                <a:lnTo>
                  <a:pt x="320981" y="151270"/>
                </a:lnTo>
                <a:lnTo>
                  <a:pt x="371022" y="117464"/>
                </a:lnTo>
                <a:lnTo>
                  <a:pt x="423705" y="87511"/>
                </a:lnTo>
                <a:lnTo>
                  <a:pt x="478827" y="61612"/>
                </a:lnTo>
                <a:lnTo>
                  <a:pt x="536187" y="39970"/>
                </a:lnTo>
                <a:lnTo>
                  <a:pt x="595584" y="22786"/>
                </a:lnTo>
                <a:lnTo>
                  <a:pt x="656814" y="10261"/>
                </a:lnTo>
                <a:lnTo>
                  <a:pt x="719677" y="2599"/>
                </a:lnTo>
                <a:lnTo>
                  <a:pt x="783971" y="0"/>
                </a:lnTo>
                <a:lnTo>
                  <a:pt x="848264" y="2599"/>
                </a:lnTo>
                <a:lnTo>
                  <a:pt x="911127" y="10261"/>
                </a:lnTo>
                <a:lnTo>
                  <a:pt x="972357" y="22786"/>
                </a:lnTo>
                <a:lnTo>
                  <a:pt x="1031754" y="39970"/>
                </a:lnTo>
                <a:lnTo>
                  <a:pt x="1089114" y="61612"/>
                </a:lnTo>
                <a:lnTo>
                  <a:pt x="1144236" y="87511"/>
                </a:lnTo>
                <a:lnTo>
                  <a:pt x="1196919" y="117464"/>
                </a:lnTo>
                <a:lnTo>
                  <a:pt x="1246960" y="151270"/>
                </a:lnTo>
                <a:lnTo>
                  <a:pt x="1294157" y="188726"/>
                </a:lnTo>
                <a:lnTo>
                  <a:pt x="1338310" y="229631"/>
                </a:lnTo>
                <a:lnTo>
                  <a:pt x="1379215" y="273784"/>
                </a:lnTo>
                <a:lnTo>
                  <a:pt x="1416671" y="320981"/>
                </a:lnTo>
                <a:lnTo>
                  <a:pt x="1450477" y="371022"/>
                </a:lnTo>
                <a:lnTo>
                  <a:pt x="1480430" y="423705"/>
                </a:lnTo>
                <a:lnTo>
                  <a:pt x="1506329" y="478827"/>
                </a:lnTo>
                <a:lnTo>
                  <a:pt x="1527971" y="536187"/>
                </a:lnTo>
                <a:lnTo>
                  <a:pt x="1545155" y="595584"/>
                </a:lnTo>
                <a:lnTo>
                  <a:pt x="1557680" y="656814"/>
                </a:lnTo>
                <a:lnTo>
                  <a:pt x="1565342" y="719677"/>
                </a:lnTo>
                <a:lnTo>
                  <a:pt x="1567941" y="783971"/>
                </a:lnTo>
                <a:lnTo>
                  <a:pt x="1565342" y="848282"/>
                </a:lnTo>
                <a:lnTo>
                  <a:pt x="1557680" y="911160"/>
                </a:lnTo>
                <a:lnTo>
                  <a:pt x="1545155" y="972404"/>
                </a:lnTo>
                <a:lnTo>
                  <a:pt x="1527971" y="1031812"/>
                </a:lnTo>
                <a:lnTo>
                  <a:pt x="1506329" y="1089181"/>
                </a:lnTo>
                <a:lnTo>
                  <a:pt x="1480430" y="1144311"/>
                </a:lnTo>
                <a:lnTo>
                  <a:pt x="1450477" y="1197000"/>
                </a:lnTo>
                <a:lnTo>
                  <a:pt x="1416671" y="1247046"/>
                </a:lnTo>
                <a:lnTo>
                  <a:pt x="1379215" y="1294247"/>
                </a:lnTo>
                <a:lnTo>
                  <a:pt x="1338310" y="1338402"/>
                </a:lnTo>
                <a:lnTo>
                  <a:pt x="1294157" y="1379308"/>
                </a:lnTo>
                <a:lnTo>
                  <a:pt x="1246960" y="1416765"/>
                </a:lnTo>
                <a:lnTo>
                  <a:pt x="1196919" y="1450571"/>
                </a:lnTo>
                <a:lnTo>
                  <a:pt x="1144236" y="1480524"/>
                </a:lnTo>
                <a:lnTo>
                  <a:pt x="1089114" y="1506422"/>
                </a:lnTo>
                <a:lnTo>
                  <a:pt x="1031754" y="1528063"/>
                </a:lnTo>
                <a:lnTo>
                  <a:pt x="972357" y="1545246"/>
                </a:lnTo>
                <a:lnTo>
                  <a:pt x="911127" y="1557770"/>
                </a:lnTo>
                <a:lnTo>
                  <a:pt x="848264" y="1565432"/>
                </a:lnTo>
                <a:lnTo>
                  <a:pt x="783971" y="1568030"/>
                </a:lnTo>
                <a:lnTo>
                  <a:pt x="719677" y="1565432"/>
                </a:lnTo>
                <a:lnTo>
                  <a:pt x="656814" y="1557770"/>
                </a:lnTo>
                <a:lnTo>
                  <a:pt x="595584" y="1545246"/>
                </a:lnTo>
                <a:lnTo>
                  <a:pt x="536187" y="1528063"/>
                </a:lnTo>
                <a:lnTo>
                  <a:pt x="478827" y="1506422"/>
                </a:lnTo>
                <a:lnTo>
                  <a:pt x="423705" y="1480524"/>
                </a:lnTo>
                <a:lnTo>
                  <a:pt x="371022" y="1450571"/>
                </a:lnTo>
                <a:lnTo>
                  <a:pt x="320981" y="1416765"/>
                </a:lnTo>
                <a:lnTo>
                  <a:pt x="273784" y="1379308"/>
                </a:lnTo>
                <a:lnTo>
                  <a:pt x="229631" y="1338402"/>
                </a:lnTo>
                <a:lnTo>
                  <a:pt x="188726" y="1294247"/>
                </a:lnTo>
                <a:lnTo>
                  <a:pt x="151270" y="1247046"/>
                </a:lnTo>
                <a:lnTo>
                  <a:pt x="117464" y="1197000"/>
                </a:lnTo>
                <a:lnTo>
                  <a:pt x="87511" y="1144311"/>
                </a:lnTo>
                <a:lnTo>
                  <a:pt x="61612" y="1089181"/>
                </a:lnTo>
                <a:lnTo>
                  <a:pt x="39970" y="1031812"/>
                </a:lnTo>
                <a:lnTo>
                  <a:pt x="22786" y="972404"/>
                </a:lnTo>
                <a:lnTo>
                  <a:pt x="10261" y="911160"/>
                </a:lnTo>
                <a:lnTo>
                  <a:pt x="2599" y="848282"/>
                </a:lnTo>
                <a:lnTo>
                  <a:pt x="0" y="78397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55109" y="4567326"/>
            <a:ext cx="1107440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1760"/>
              </a:lnSpc>
              <a:spcBef>
                <a:spcPts val="710"/>
              </a:spcBef>
            </a:pP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rman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ce R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04609" y="1101201"/>
            <a:ext cx="2291715" cy="221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b="1" spc="-6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dirty="0">
                <a:latin typeface="Calibri"/>
                <a:cs typeface="Calibri"/>
              </a:rPr>
              <a:t>d of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 app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sal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25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cle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 empl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ee</a:t>
            </a:r>
            <a:r>
              <a:rPr sz="2000" b="1" spc="-114" dirty="0">
                <a:latin typeface="Calibri"/>
                <a:cs typeface="Calibri"/>
              </a:rPr>
              <a:t>’</a:t>
            </a:r>
            <a:r>
              <a:rPr sz="2000" b="1" dirty="0">
                <a:latin typeface="Calibri"/>
                <a:cs typeface="Calibri"/>
              </a:rPr>
              <a:t>s per</a:t>
            </a:r>
            <a:r>
              <a:rPr sz="2000" b="1" spc="-40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ormance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y his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her s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pe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viso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4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 the empl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ee</a:t>
            </a:r>
            <a:r>
              <a:rPr sz="2000" b="1" spc="-110" dirty="0">
                <a:latin typeface="Calibri"/>
                <a:cs typeface="Calibri"/>
              </a:rPr>
              <a:t>’</a:t>
            </a:r>
            <a:r>
              <a:rPr sz="2000" b="1" dirty="0">
                <a:latin typeface="Calibri"/>
                <a:cs typeface="Calibri"/>
              </a:rPr>
              <a:t>s per</a:t>
            </a:r>
            <a:r>
              <a:rPr sz="2000" b="1" spc="-4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nce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4609" y="3692636"/>
            <a:ext cx="2503170" cy="194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Empl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 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ovided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w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spc="-30" dirty="0">
                <a:latin typeface="Calibri"/>
                <a:cs typeface="Calibri"/>
              </a:rPr>
              <a:t>t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en 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ting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 and been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der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 app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ed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40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ormance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ns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90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</a:t>
            </a:r>
            <a:r>
              <a:rPr sz="2000" b="1" i="1" dirty="0">
                <a:latin typeface="Calibri"/>
                <a:cs typeface="Calibri"/>
              </a:rPr>
              <a:t>al</a:t>
            </a:r>
            <a:r>
              <a:rPr sz="2000" b="1" i="1" spc="-10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nd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r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d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spc="-5" dirty="0">
                <a:latin typeface="Calibri"/>
                <a:cs typeface="Calibri"/>
              </a:rPr>
              <a:t>ys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20128" y="5593841"/>
            <a:ext cx="1774189" cy="0"/>
          </a:xfrm>
          <a:custGeom>
            <a:avLst/>
            <a:gdLst/>
            <a:ahLst/>
            <a:cxnLst/>
            <a:rect l="l" t="t" r="r" b="b"/>
            <a:pathLst>
              <a:path w="1774190">
                <a:moveTo>
                  <a:pt x="0" y="0"/>
                </a:moveTo>
                <a:lnTo>
                  <a:pt x="1773936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47509" y="5628766"/>
            <a:ext cx="11176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rin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955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R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ngs</a:t>
            </a:r>
          </a:p>
        </p:txBody>
      </p:sp>
      <p:sp>
        <p:nvSpPr>
          <p:cNvPr id="10" name="object 10"/>
          <p:cNvSpPr/>
          <p:nvPr/>
        </p:nvSpPr>
        <p:spPr>
          <a:xfrm>
            <a:off x="152403" y="990600"/>
            <a:ext cx="6096000" cy="973455"/>
          </a:xfrm>
          <a:custGeom>
            <a:avLst/>
            <a:gdLst/>
            <a:ahLst/>
            <a:cxnLst/>
            <a:rect l="l" t="t" r="r" b="b"/>
            <a:pathLst>
              <a:path w="6096000" h="973455">
                <a:moveTo>
                  <a:pt x="5933690" y="0"/>
                </a:moveTo>
                <a:lnTo>
                  <a:pt x="161197" y="3"/>
                </a:lnTo>
                <a:lnTo>
                  <a:pt x="118312" y="6018"/>
                </a:lnTo>
                <a:lnTo>
                  <a:pt x="79795" y="22483"/>
                </a:lnTo>
                <a:lnTo>
                  <a:pt x="47177" y="47872"/>
                </a:lnTo>
                <a:lnTo>
                  <a:pt x="21985" y="80656"/>
                </a:lnTo>
                <a:lnTo>
                  <a:pt x="5748" y="119310"/>
                </a:lnTo>
                <a:lnTo>
                  <a:pt x="45" y="161210"/>
                </a:lnTo>
                <a:lnTo>
                  <a:pt x="0" y="812191"/>
                </a:lnTo>
                <a:lnTo>
                  <a:pt x="749" y="826887"/>
                </a:lnTo>
                <a:lnTo>
                  <a:pt x="10416" y="868509"/>
                </a:lnTo>
                <a:lnTo>
                  <a:pt x="30023" y="905245"/>
                </a:lnTo>
                <a:lnTo>
                  <a:pt x="58039" y="935566"/>
                </a:lnTo>
                <a:lnTo>
                  <a:pt x="92937" y="957947"/>
                </a:lnTo>
                <a:lnTo>
                  <a:pt x="133187" y="970860"/>
                </a:lnTo>
                <a:lnTo>
                  <a:pt x="162239" y="973454"/>
                </a:lnTo>
                <a:lnTo>
                  <a:pt x="5934785" y="973451"/>
                </a:lnTo>
                <a:lnTo>
                  <a:pt x="5977685" y="967425"/>
                </a:lnTo>
                <a:lnTo>
                  <a:pt x="6016206" y="950955"/>
                </a:lnTo>
                <a:lnTo>
                  <a:pt x="6048825" y="925565"/>
                </a:lnTo>
                <a:lnTo>
                  <a:pt x="6074014" y="892783"/>
                </a:lnTo>
                <a:lnTo>
                  <a:pt x="6090246" y="854136"/>
                </a:lnTo>
                <a:lnTo>
                  <a:pt x="6095950" y="812191"/>
                </a:lnTo>
                <a:lnTo>
                  <a:pt x="6095993" y="161210"/>
                </a:lnTo>
                <a:lnTo>
                  <a:pt x="6095239" y="146518"/>
                </a:lnTo>
                <a:lnTo>
                  <a:pt x="6085562" y="104909"/>
                </a:lnTo>
                <a:lnTo>
                  <a:pt x="6065949" y="68185"/>
                </a:lnTo>
                <a:lnTo>
                  <a:pt x="6037926" y="37874"/>
                </a:lnTo>
                <a:lnTo>
                  <a:pt x="6003019" y="15501"/>
                </a:lnTo>
                <a:lnTo>
                  <a:pt x="5962755" y="2593"/>
                </a:lnTo>
                <a:lnTo>
                  <a:pt x="5933690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4835" y="1298955"/>
            <a:ext cx="26962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(5)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2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ANDING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247" y="2031492"/>
            <a:ext cx="5770880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91400"/>
              </a:lnSpc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Th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 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all 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tin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4.3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 g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“1</a:t>
            </a:r>
            <a:r>
              <a:rPr sz="1800" b="1" spc="-175" dirty="0">
                <a:latin typeface="Calibri"/>
                <a:cs typeface="Calibri"/>
              </a:rPr>
              <a:t>”</a:t>
            </a:r>
            <a:r>
              <a:rPr sz="1800" b="1" dirty="0">
                <a:latin typeface="Calibri"/>
                <a:cs typeface="Calibri"/>
              </a:rPr>
              <a:t>, 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lti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ting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eco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d t</a:t>
            </a: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 a “</a:t>
            </a:r>
            <a:r>
              <a:rPr sz="1800" b="1" spc="-10" dirty="0">
                <a:latin typeface="Calibri"/>
                <a:cs typeface="Calibri"/>
              </a:rPr>
              <a:t>5</a:t>
            </a:r>
            <a:r>
              <a:rPr sz="1800" b="1" spc="-175" dirty="0">
                <a:latin typeface="Calibri"/>
                <a:cs typeface="Calibri"/>
              </a:rPr>
              <a:t>”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2902457"/>
            <a:ext cx="6096000" cy="835025"/>
          </a:xfrm>
          <a:custGeom>
            <a:avLst/>
            <a:gdLst/>
            <a:ahLst/>
            <a:cxnLst/>
            <a:rect l="l" t="t" r="r" b="b"/>
            <a:pathLst>
              <a:path w="6096000" h="835025">
                <a:moveTo>
                  <a:pt x="5956935" y="0"/>
                </a:moveTo>
                <a:lnTo>
                  <a:pt x="131888" y="183"/>
                </a:lnTo>
                <a:lnTo>
                  <a:pt x="89961" y="8935"/>
                </a:lnTo>
                <a:lnTo>
                  <a:pt x="53727" y="29293"/>
                </a:lnTo>
                <a:lnTo>
                  <a:pt x="25267" y="59163"/>
                </a:lnTo>
                <a:lnTo>
                  <a:pt x="6663" y="96452"/>
                </a:lnTo>
                <a:lnTo>
                  <a:pt x="0" y="139064"/>
                </a:lnTo>
                <a:lnTo>
                  <a:pt x="188" y="702757"/>
                </a:lnTo>
                <a:lnTo>
                  <a:pt x="8954" y="744675"/>
                </a:lnTo>
                <a:lnTo>
                  <a:pt x="29307" y="780909"/>
                </a:lnTo>
                <a:lnTo>
                  <a:pt x="59167" y="809371"/>
                </a:lnTo>
                <a:lnTo>
                  <a:pt x="96455" y="827978"/>
                </a:lnTo>
                <a:lnTo>
                  <a:pt x="139090" y="834643"/>
                </a:lnTo>
                <a:lnTo>
                  <a:pt x="5964219" y="834456"/>
                </a:lnTo>
                <a:lnTo>
                  <a:pt x="6006128" y="825684"/>
                </a:lnTo>
                <a:lnTo>
                  <a:pt x="6042334" y="805312"/>
                </a:lnTo>
                <a:lnTo>
                  <a:pt x="6070765" y="775426"/>
                </a:lnTo>
                <a:lnTo>
                  <a:pt x="6089345" y="738110"/>
                </a:lnTo>
                <a:lnTo>
                  <a:pt x="6096000" y="695451"/>
                </a:lnTo>
                <a:lnTo>
                  <a:pt x="6095817" y="131892"/>
                </a:lnTo>
                <a:lnTo>
                  <a:pt x="6087084" y="89995"/>
                </a:lnTo>
                <a:lnTo>
                  <a:pt x="6066751" y="53763"/>
                </a:lnTo>
                <a:lnTo>
                  <a:pt x="6036897" y="25291"/>
                </a:lnTo>
                <a:lnTo>
                  <a:pt x="5999599" y="6671"/>
                </a:lnTo>
                <a:lnTo>
                  <a:pt x="5956935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3247" y="3141878"/>
            <a:ext cx="5638165" cy="140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(3)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SSF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800" dirty="0">
              <a:latin typeface="Calibri"/>
              <a:cs typeface="Calibri"/>
            </a:endParaRPr>
          </a:p>
          <a:p>
            <a:pPr marL="184785" marR="5080" indent="-172085">
              <a:lnSpc>
                <a:spcPct val="91400"/>
              </a:lnSpc>
              <a:spcBef>
                <a:spcPts val="1690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Th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 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all 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tin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4.3, with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“1</a:t>
            </a:r>
            <a:r>
              <a:rPr sz="1800" b="1" spc="-175" dirty="0">
                <a:latin typeface="Calibri"/>
                <a:cs typeface="Calibri"/>
              </a:rPr>
              <a:t>”</a:t>
            </a:r>
            <a:r>
              <a:rPr sz="1800" b="1" dirty="0">
                <a:latin typeface="Calibri"/>
                <a:cs typeface="Calibri"/>
              </a:rPr>
              <a:t>, 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lti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 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 o</a:t>
            </a:r>
            <a:r>
              <a:rPr sz="1800" b="1" spc="-10" dirty="0">
                <a:latin typeface="Calibri"/>
                <a:cs typeface="Calibri"/>
              </a:rPr>
              <a:t>v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ting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 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“3</a:t>
            </a:r>
            <a:r>
              <a:rPr sz="1800" b="1" spc="-175" dirty="0">
                <a:latin typeface="Calibri"/>
                <a:cs typeface="Calibri"/>
              </a:rPr>
              <a:t>”</a:t>
            </a:r>
            <a:r>
              <a:rPr sz="1800" b="1" dirty="0">
                <a:latin typeface="Calibri"/>
                <a:cs typeface="Calibri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152400" y="4639945"/>
            <a:ext cx="6096000" cy="807085"/>
          </a:xfrm>
          <a:custGeom>
            <a:avLst/>
            <a:gdLst/>
            <a:ahLst/>
            <a:cxnLst/>
            <a:rect l="l" t="t" r="r" b="b"/>
            <a:pathLst>
              <a:path w="6096000" h="807085">
                <a:moveTo>
                  <a:pt x="5961507" y="0"/>
                </a:moveTo>
                <a:lnTo>
                  <a:pt x="120157" y="756"/>
                </a:lnTo>
                <a:lnTo>
                  <a:pt x="79167" y="11871"/>
                </a:lnTo>
                <a:lnTo>
                  <a:pt x="44511" y="34531"/>
                </a:lnTo>
                <a:lnTo>
                  <a:pt x="18417" y="66513"/>
                </a:lnTo>
                <a:lnTo>
                  <a:pt x="3111" y="105593"/>
                </a:lnTo>
                <a:lnTo>
                  <a:pt x="0" y="134492"/>
                </a:lnTo>
                <a:lnTo>
                  <a:pt x="736" y="672464"/>
                </a:lnTo>
                <a:lnTo>
                  <a:pt x="6776" y="714737"/>
                </a:lnTo>
                <a:lnTo>
                  <a:pt x="25841" y="751749"/>
                </a:lnTo>
                <a:lnTo>
                  <a:pt x="54968" y="780938"/>
                </a:lnTo>
                <a:lnTo>
                  <a:pt x="91931" y="800082"/>
                </a:lnTo>
                <a:lnTo>
                  <a:pt x="134505" y="806957"/>
                </a:lnTo>
                <a:lnTo>
                  <a:pt x="5975847" y="806202"/>
                </a:lnTo>
                <a:lnTo>
                  <a:pt x="6016842" y="795089"/>
                </a:lnTo>
                <a:lnTo>
                  <a:pt x="6051496" y="772429"/>
                </a:lnTo>
                <a:lnTo>
                  <a:pt x="6077586" y="740447"/>
                </a:lnTo>
                <a:lnTo>
                  <a:pt x="6092889" y="701365"/>
                </a:lnTo>
                <a:lnTo>
                  <a:pt x="6096000" y="672464"/>
                </a:lnTo>
                <a:lnTo>
                  <a:pt x="6095264" y="134492"/>
                </a:lnTo>
                <a:lnTo>
                  <a:pt x="6089228" y="92227"/>
                </a:lnTo>
                <a:lnTo>
                  <a:pt x="6070170" y="55213"/>
                </a:lnTo>
                <a:lnTo>
                  <a:pt x="6041048" y="26021"/>
                </a:lnTo>
                <a:lnTo>
                  <a:pt x="6004086" y="6875"/>
                </a:lnTo>
                <a:lnTo>
                  <a:pt x="5961507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3247" y="4866004"/>
            <a:ext cx="4273550" cy="822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701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(1)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CCEP</a:t>
            </a:r>
            <a:r>
              <a:rPr sz="2800" b="1" spc="-2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36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y p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ormance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 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 a “1</a:t>
            </a:r>
            <a:r>
              <a:rPr sz="1800" b="1" spc="-175" dirty="0">
                <a:latin typeface="Calibri"/>
                <a:cs typeface="Calibri"/>
              </a:rPr>
              <a:t>”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20" dirty="0"/>
              <a:t>S</a:t>
            </a:r>
            <a:r>
              <a:rPr dirty="0"/>
              <a:t>AM</a:t>
            </a:r>
            <a:r>
              <a:rPr spc="-15" dirty="0"/>
              <a:t>P</a:t>
            </a:r>
            <a:r>
              <a:rPr dirty="0"/>
              <a:t>LE</a:t>
            </a:r>
            <a:r>
              <a:rPr spc="-2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R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ng</a:t>
            </a:r>
            <a:r>
              <a:rPr spc="-10" dirty="0"/>
              <a:t> </a:t>
            </a:r>
            <a:r>
              <a:rPr dirty="0"/>
              <a:t>Nar</a:t>
            </a:r>
            <a:r>
              <a:rPr spc="-55" dirty="0"/>
              <a:t>r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iv</a:t>
            </a:r>
            <a:r>
              <a:rPr spc="-5"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155765" y="990600"/>
            <a:ext cx="2874645" cy="5105400"/>
          </a:xfrm>
          <a:custGeom>
            <a:avLst/>
            <a:gdLst/>
            <a:ahLst/>
            <a:cxnLst/>
            <a:rect l="l" t="t" r="r" b="b"/>
            <a:pathLst>
              <a:path w="2874645" h="5105400">
                <a:moveTo>
                  <a:pt x="0" y="0"/>
                </a:moveTo>
                <a:lnTo>
                  <a:pt x="0" y="5105400"/>
                </a:lnTo>
                <a:lnTo>
                  <a:pt x="2874200" y="4084320"/>
                </a:lnTo>
                <a:lnTo>
                  <a:pt x="2874200" y="1021079"/>
                </a:lnTo>
                <a:lnTo>
                  <a:pt x="0" y="0"/>
                </a:lnTo>
                <a:close/>
              </a:path>
            </a:pathLst>
          </a:custGeom>
          <a:solidFill>
            <a:srgbClr val="366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0154" y="2019045"/>
            <a:ext cx="2618105" cy="325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anding</a:t>
            </a:r>
            <a:endParaRPr sz="2000">
              <a:latin typeface="Calibri"/>
              <a:cs typeface="Calibri"/>
            </a:endParaRPr>
          </a:p>
          <a:p>
            <a:pPr marL="127000" marR="184150" indent="-114300">
              <a:lnSpc>
                <a:spcPct val="91800"/>
              </a:lnSpc>
              <a:spcBef>
                <a:spcPts val="890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odu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ption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sults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w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ll b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omes</a:t>
            </a:r>
            <a:endParaRPr sz="1400">
              <a:latin typeface="Calibri"/>
              <a:cs typeface="Calibri"/>
            </a:endParaRPr>
          </a:p>
          <a:p>
            <a:pPr marL="127000" marR="5080" indent="-114300">
              <a:lnSpc>
                <a:spcPts val="1540"/>
              </a:lnSpc>
              <a:spcBef>
                <a:spcPts val="275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ics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 qu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lit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 bud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7000" marR="123825" indent="-114300">
              <a:lnSpc>
                <a:spcPts val="1540"/>
              </a:lnSpc>
              <a:spcBef>
                <a:spcPts val="260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Hand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oadbloc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ptiona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 lon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eren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endParaRPr sz="1400">
              <a:latin typeface="Calibri"/>
              <a:cs typeface="Calibri"/>
            </a:endParaRPr>
          </a:p>
          <a:p>
            <a:pPr marL="127000" marR="67945" indent="-114300">
              <a:lnSpc>
                <a:spcPts val="1540"/>
              </a:lnSpc>
              <a:spcBef>
                <a:spcPts val="260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widel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 an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xpe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t,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alued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ole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mode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this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1400">
              <a:latin typeface="Calibri"/>
              <a:cs typeface="Calibri"/>
            </a:endParaRPr>
          </a:p>
          <a:p>
            <a:pPr marL="127000" marR="84455" indent="-114300">
              <a:lnSpc>
                <a:spcPts val="1540"/>
              </a:lnSpc>
              <a:spcBef>
                <a:spcPts val="259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Exhibi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highe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 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3292" y="990600"/>
            <a:ext cx="2915920" cy="5105400"/>
          </a:xfrm>
          <a:custGeom>
            <a:avLst/>
            <a:gdLst/>
            <a:ahLst/>
            <a:cxnLst/>
            <a:rect l="l" t="t" r="r" b="b"/>
            <a:pathLst>
              <a:path w="2915920" h="5105400">
                <a:moveTo>
                  <a:pt x="0" y="0"/>
                </a:moveTo>
                <a:lnTo>
                  <a:pt x="0" y="5105400"/>
                </a:lnTo>
                <a:lnTo>
                  <a:pt x="2915666" y="4084320"/>
                </a:lnTo>
                <a:lnTo>
                  <a:pt x="2915666" y="102107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48354" y="2019045"/>
            <a:ext cx="2656840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– F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lly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Suc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ful</a:t>
            </a:r>
            <a:endParaRPr sz="2000">
              <a:latin typeface="Calibri"/>
              <a:cs typeface="Calibri"/>
            </a:endParaRPr>
          </a:p>
          <a:p>
            <a:pPr marL="127000" marR="54610" indent="-114300">
              <a:lnSpc>
                <a:spcPct val="91800"/>
              </a:lnSpc>
              <a:spcBef>
                <a:spcPts val="890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odu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 ou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omes,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times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eds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endParaRPr sz="1400">
              <a:latin typeface="Calibri"/>
              <a:cs typeface="Calibri"/>
            </a:endParaRPr>
          </a:p>
          <a:p>
            <a:pPr marL="127000" indent="-114300">
              <a:lnSpc>
                <a:spcPts val="1610"/>
              </a:lnSpc>
              <a:spcBef>
                <a:spcPts val="110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Cons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achi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trics</a:t>
            </a:r>
            <a:endParaRPr sz="1400">
              <a:latin typeface="Calibri"/>
              <a:cs typeface="Calibri"/>
            </a:endParaRPr>
          </a:p>
          <a:p>
            <a:pPr marL="127000" marR="5080" indent="-114300">
              <a:lnSpc>
                <a:spcPts val="1540"/>
              </a:lnSpc>
              <a:spcBef>
                <a:spcPts val="285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oac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supe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viso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 po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oadbloc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add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endParaRPr sz="1400">
              <a:latin typeface="Calibri"/>
              <a:cs typeface="Calibri"/>
            </a:endParaRPr>
          </a:p>
          <a:p>
            <a:pPr marL="127000" indent="-114300">
              <a:lnSpc>
                <a:spcPts val="1610"/>
              </a:lnSpc>
              <a:spcBef>
                <a:spcPts val="95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Achi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oals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wit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opr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ts val="161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supe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vis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2413" y="990600"/>
            <a:ext cx="2712085" cy="5105400"/>
          </a:xfrm>
          <a:custGeom>
            <a:avLst/>
            <a:gdLst/>
            <a:ahLst/>
            <a:cxnLst/>
            <a:rect l="l" t="t" r="r" b="b"/>
            <a:pathLst>
              <a:path w="2712084" h="5105400">
                <a:moveTo>
                  <a:pt x="0" y="0"/>
                </a:moveTo>
                <a:lnTo>
                  <a:pt x="0" y="5105400"/>
                </a:lnTo>
                <a:lnTo>
                  <a:pt x="2712085" y="4084320"/>
                </a:lnTo>
                <a:lnTo>
                  <a:pt x="2712085" y="1021079"/>
                </a:lnTo>
                <a:lnTo>
                  <a:pt x="0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67983" y="2019045"/>
            <a:ext cx="2461895" cy="302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 Unacce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endParaRPr sz="2000">
              <a:latin typeface="Calibri"/>
              <a:cs typeface="Calibri"/>
            </a:endParaRPr>
          </a:p>
          <a:p>
            <a:pPr marL="127000" marR="5080" indent="-114300">
              <a:lnSpc>
                <a:spcPct val="91700"/>
              </a:lnSpc>
              <a:spcBef>
                <a:spcPts val="894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qu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lity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ork;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ails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eq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ired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ts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the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endParaRPr sz="1400">
              <a:latin typeface="Calibri"/>
              <a:cs typeface="Calibri"/>
            </a:endParaRPr>
          </a:p>
          <a:p>
            <a:pPr marL="127000" marR="254635" indent="-114300">
              <a:lnSpc>
                <a:spcPct val="91700"/>
              </a:lnSpc>
              <a:spcBef>
                <a:spcPts val="245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unreliab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poor deci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ions;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ed 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trics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(e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ommit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ts, deadlines,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quali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7000" indent="-114300">
              <a:lnSpc>
                <a:spcPts val="1610"/>
              </a:lnSpc>
              <a:spcBef>
                <a:spcPts val="105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 or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ails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  <a:p>
            <a:pPr marL="126364">
              <a:lnSpc>
                <a:spcPts val="161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equire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job</a:t>
            </a:r>
            <a:endParaRPr sz="1400">
              <a:latin typeface="Calibri"/>
              <a:cs typeface="Calibri"/>
            </a:endParaRPr>
          </a:p>
          <a:p>
            <a:pPr marL="127000" marR="132715" indent="-114300">
              <a:lnSpc>
                <a:spcPts val="1540"/>
              </a:lnSpc>
              <a:spcBef>
                <a:spcPts val="285"/>
              </a:spcBef>
              <a:buClr>
                <a:srgbClr val="FFFFFF"/>
              </a:buClr>
              <a:buFont typeface="Calibri"/>
              <a:buChar char="•"/>
              <a:tabLst>
                <a:tab pos="127000" algn="l"/>
              </a:tabLst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eq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ires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muc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supe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vis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ecte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an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emp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>
              <a:lnSpc>
                <a:spcPct val="100000"/>
              </a:lnSpc>
            </a:pPr>
            <a:r>
              <a:rPr spc="-55" dirty="0"/>
              <a:t>E</a:t>
            </a:r>
            <a:r>
              <a:rPr spc="-35" dirty="0"/>
              <a:t>v</a:t>
            </a:r>
            <a:r>
              <a:rPr dirty="0"/>
              <a:t>al</a:t>
            </a:r>
            <a:r>
              <a:rPr spc="-10" dirty="0"/>
              <a:t>u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ng</a:t>
            </a:r>
            <a:r>
              <a:rPr spc="-5" dirty="0"/>
              <a:t> P</a:t>
            </a:r>
            <a:r>
              <a:rPr spc="-10" dirty="0"/>
              <a:t>h</a:t>
            </a:r>
            <a:r>
              <a:rPr dirty="0"/>
              <a:t>ase</a:t>
            </a:r>
            <a:r>
              <a:rPr spc="-5" dirty="0"/>
              <a:t> </a:t>
            </a:r>
            <a:r>
              <a:rPr spc="-30" dirty="0"/>
              <a:t>R</a:t>
            </a:r>
            <a:r>
              <a:rPr dirty="0"/>
              <a:t>oles</a:t>
            </a:r>
            <a:r>
              <a:rPr spc="-3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35" dirty="0"/>
              <a:t>R</a:t>
            </a:r>
            <a:r>
              <a:rPr spc="-5" dirty="0"/>
              <a:t>esponsib</a:t>
            </a:r>
            <a:r>
              <a:rPr spc="-10" dirty="0"/>
              <a:t>il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20" dirty="0"/>
              <a:t>i</a:t>
            </a:r>
            <a:r>
              <a:rPr spc="-5"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042161"/>
            <a:ext cx="8839200" cy="800100"/>
          </a:xfrm>
          <a:custGeom>
            <a:avLst/>
            <a:gdLst/>
            <a:ahLst/>
            <a:cxnLst/>
            <a:rect l="l" t="t" r="r" b="b"/>
            <a:pathLst>
              <a:path w="8839200" h="800100">
                <a:moveTo>
                  <a:pt x="8705977" y="0"/>
                </a:moveTo>
                <a:lnTo>
                  <a:pt x="120944" y="562"/>
                </a:lnTo>
                <a:lnTo>
                  <a:pt x="79745" y="11186"/>
                </a:lnTo>
                <a:lnTo>
                  <a:pt x="44866" y="33542"/>
                </a:lnTo>
                <a:lnTo>
                  <a:pt x="18575" y="65356"/>
                </a:lnTo>
                <a:lnTo>
                  <a:pt x="3140" y="104355"/>
                </a:lnTo>
                <a:lnTo>
                  <a:pt x="0" y="133223"/>
                </a:lnTo>
                <a:lnTo>
                  <a:pt x="562" y="678685"/>
                </a:lnTo>
                <a:lnTo>
                  <a:pt x="11184" y="719856"/>
                </a:lnTo>
                <a:lnTo>
                  <a:pt x="33539" y="754723"/>
                </a:lnTo>
                <a:lnTo>
                  <a:pt x="65360" y="781012"/>
                </a:lnTo>
                <a:lnTo>
                  <a:pt x="104380" y="796450"/>
                </a:lnTo>
                <a:lnTo>
                  <a:pt x="133273" y="799591"/>
                </a:lnTo>
                <a:lnTo>
                  <a:pt x="8718255" y="799032"/>
                </a:lnTo>
                <a:lnTo>
                  <a:pt x="8759437" y="788416"/>
                </a:lnTo>
                <a:lnTo>
                  <a:pt x="8794315" y="766063"/>
                </a:lnTo>
                <a:lnTo>
                  <a:pt x="8820613" y="734246"/>
                </a:lnTo>
                <a:lnTo>
                  <a:pt x="8836057" y="695242"/>
                </a:lnTo>
                <a:lnTo>
                  <a:pt x="8839200" y="666368"/>
                </a:lnTo>
                <a:lnTo>
                  <a:pt x="8838640" y="120944"/>
                </a:lnTo>
                <a:lnTo>
                  <a:pt x="8828024" y="79762"/>
                </a:lnTo>
                <a:lnTo>
                  <a:pt x="8805671" y="44884"/>
                </a:lnTo>
                <a:lnTo>
                  <a:pt x="8773854" y="18586"/>
                </a:lnTo>
                <a:lnTo>
                  <a:pt x="8734850" y="3142"/>
                </a:lnTo>
                <a:lnTo>
                  <a:pt x="8705977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3617848"/>
            <a:ext cx="8839200" cy="772795"/>
          </a:xfrm>
          <a:custGeom>
            <a:avLst/>
            <a:gdLst/>
            <a:ahLst/>
            <a:cxnLst/>
            <a:rect l="l" t="t" r="r" b="b"/>
            <a:pathLst>
              <a:path w="8839200" h="772795">
                <a:moveTo>
                  <a:pt x="8710422" y="0"/>
                </a:moveTo>
                <a:lnTo>
                  <a:pt x="123832" y="90"/>
                </a:lnTo>
                <a:lnTo>
                  <a:pt x="81898" y="8782"/>
                </a:lnTo>
                <a:lnTo>
                  <a:pt x="46201" y="29929"/>
                </a:lnTo>
                <a:lnTo>
                  <a:pt x="19173" y="61089"/>
                </a:lnTo>
                <a:lnTo>
                  <a:pt x="3247" y="99824"/>
                </a:lnTo>
                <a:lnTo>
                  <a:pt x="0" y="128650"/>
                </a:lnTo>
                <a:lnTo>
                  <a:pt x="94" y="648495"/>
                </a:lnTo>
                <a:lnTo>
                  <a:pt x="8807" y="690420"/>
                </a:lnTo>
                <a:lnTo>
                  <a:pt x="29961" y="726105"/>
                </a:lnTo>
                <a:lnTo>
                  <a:pt x="61125" y="753122"/>
                </a:lnTo>
                <a:lnTo>
                  <a:pt x="99871" y="769040"/>
                </a:lnTo>
                <a:lnTo>
                  <a:pt x="128714" y="772287"/>
                </a:lnTo>
                <a:lnTo>
                  <a:pt x="8715459" y="772190"/>
                </a:lnTo>
                <a:lnTo>
                  <a:pt x="8757368" y="763461"/>
                </a:lnTo>
                <a:lnTo>
                  <a:pt x="8793039" y="742294"/>
                </a:lnTo>
                <a:lnTo>
                  <a:pt x="8820044" y="711118"/>
                </a:lnTo>
                <a:lnTo>
                  <a:pt x="8835955" y="672360"/>
                </a:lnTo>
                <a:lnTo>
                  <a:pt x="8839200" y="643508"/>
                </a:lnTo>
                <a:lnTo>
                  <a:pt x="8839107" y="123724"/>
                </a:lnTo>
                <a:lnTo>
                  <a:pt x="8830401" y="81844"/>
                </a:lnTo>
                <a:lnTo>
                  <a:pt x="8809242" y="46179"/>
                </a:lnTo>
                <a:lnTo>
                  <a:pt x="8778060" y="19167"/>
                </a:lnTo>
                <a:lnTo>
                  <a:pt x="8739287" y="3247"/>
                </a:lnTo>
                <a:lnTo>
                  <a:pt x="871042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0420" y="1298600"/>
            <a:ext cx="7466965" cy="476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6294" algn="ctr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0" dirty="0">
                <a:latin typeface="Calibri"/>
                <a:cs typeface="Calibri"/>
              </a:rPr>
              <a:t>v</a:t>
            </a:r>
            <a:r>
              <a:rPr sz="1700" b="1" dirty="0">
                <a:latin typeface="Calibri"/>
                <a:cs typeface="Calibri"/>
              </a:rPr>
              <a:t>ide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5" dirty="0">
                <a:latin typeface="Calibri"/>
                <a:cs typeface="Calibri"/>
              </a:rPr>
              <a:t>p</a:t>
            </a:r>
            <a:r>
              <a:rPr sz="1700" b="1" dirty="0">
                <a:latin typeface="Calibri"/>
                <a:cs typeface="Calibri"/>
              </a:rPr>
              <a:t>ut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lu</a:t>
            </a:r>
            <a:r>
              <a:rPr sz="1700" b="1" spc="-5" dirty="0">
                <a:latin typeface="Calibri"/>
                <a:cs typeface="Calibri"/>
              </a:rPr>
              <a:t>d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h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r</a:t>
            </a:r>
            <a:r>
              <a:rPr sz="1700" b="1" spc="-30" dirty="0">
                <a:latin typeface="Calibri"/>
                <a:cs typeface="Calibri"/>
              </a:rPr>
              <a:t>f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man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e 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leme</a:t>
            </a:r>
            <a:r>
              <a:rPr sz="1700" b="1" spc="-2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spc="-25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spc="-15" dirty="0">
                <a:latin typeface="Calibri"/>
                <a:cs typeface="Calibri"/>
              </a:rPr>
              <a:t>ta</a:t>
            </a:r>
            <a:r>
              <a:rPr sz="1700" b="1" spc="-3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u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d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spc="-15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an</a:t>
            </a:r>
            <a:r>
              <a:rPr sz="1700" b="1" spc="-10" dirty="0">
                <a:latin typeface="Calibri"/>
                <a:cs typeface="Calibri"/>
              </a:rPr>
              <a:t>d</a:t>
            </a:r>
            <a:r>
              <a:rPr sz="1700" b="1" dirty="0">
                <a:latin typeface="Calibri"/>
                <a:cs typeface="Calibri"/>
              </a:rPr>
              <a:t>ing of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h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se </a:t>
            </a:r>
            <a:r>
              <a:rPr sz="1700" b="1" spc="-5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r</a:t>
            </a:r>
            <a:r>
              <a:rPr sz="1700" b="1" spc="-30" dirty="0">
                <a:latin typeface="Calibri"/>
                <a:cs typeface="Calibri"/>
              </a:rPr>
              <a:t>f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man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e 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leme</a:t>
            </a:r>
            <a:r>
              <a:rPr sz="1700" b="1" spc="-2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Hi</a:t>
            </a:r>
            <a:r>
              <a:rPr sz="1700" b="1" spc="-5" dirty="0">
                <a:latin typeface="Calibri"/>
                <a:cs typeface="Calibri"/>
              </a:rPr>
              <a:t>g</a:t>
            </a:r>
            <a:r>
              <a:rPr sz="1700" b="1" spc="-10" dirty="0">
                <a:latin typeface="Calibri"/>
                <a:cs typeface="Calibri"/>
              </a:rPr>
              <a:t>h</a:t>
            </a:r>
            <a:r>
              <a:rPr sz="1700" b="1" dirty="0">
                <a:latin typeface="Calibri"/>
                <a:cs typeface="Calibri"/>
              </a:rPr>
              <a:t>lig</a:t>
            </a:r>
            <a:r>
              <a:rPr sz="1700" b="1" spc="-20" dirty="0">
                <a:latin typeface="Calibri"/>
                <a:cs typeface="Calibri"/>
              </a:rPr>
              <a:t>h</a:t>
            </a:r>
            <a:r>
              <a:rPr sz="1700" b="1" dirty="0">
                <a:latin typeface="Calibri"/>
                <a:cs typeface="Calibri"/>
              </a:rPr>
              <a:t>t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all 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f t</a:t>
            </a:r>
            <a:r>
              <a:rPr sz="1700" b="1" spc="-5" dirty="0">
                <a:latin typeface="Calibri"/>
                <a:cs typeface="Calibri"/>
              </a:rPr>
              <a:t>h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mo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dirty="0">
                <a:latin typeface="Calibri"/>
                <a:cs typeface="Calibri"/>
              </a:rPr>
              <a:t>t sig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ifi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2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hi</a:t>
            </a:r>
            <a:r>
              <a:rPr sz="1700" b="1" spc="-20" dirty="0">
                <a:latin typeface="Calibri"/>
                <a:cs typeface="Calibri"/>
              </a:rPr>
              <a:t>e</a:t>
            </a:r>
            <a:r>
              <a:rPr sz="1700" b="1" spc="-15" dirty="0">
                <a:latin typeface="Calibri"/>
                <a:cs typeface="Calibri"/>
              </a:rPr>
              <a:t>v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m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1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Ma</a:t>
            </a:r>
            <a:r>
              <a:rPr sz="1700" b="1" spc="-55" dirty="0">
                <a:latin typeface="Calibri"/>
                <a:cs typeface="Calibri"/>
              </a:rPr>
              <a:t>k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</a:t>
            </a:r>
            <a:r>
              <a:rPr sz="1700" b="1" spc="-10" dirty="0">
                <a:latin typeface="Calibri"/>
                <a:cs typeface="Calibri"/>
              </a:rPr>
              <a:t>h</a:t>
            </a:r>
            <a:r>
              <a:rPr sz="1700" b="1" dirty="0">
                <a:latin typeface="Calibri"/>
                <a:cs typeface="Calibri"/>
              </a:rPr>
              <a:t>e 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n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spc="-1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ion a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omplishm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1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&gt; 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sult &gt; impa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t 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n </a:t>
            </a:r>
            <a:r>
              <a:rPr sz="1700" b="1" spc="-1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he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o</a:t>
            </a:r>
            <a:r>
              <a:rPr sz="1700" b="1" spc="-30" dirty="0">
                <a:latin typeface="Calibri"/>
                <a:cs typeface="Calibri"/>
              </a:rPr>
              <a:t>rg</a:t>
            </a:r>
            <a:r>
              <a:rPr sz="1700" b="1" dirty="0">
                <a:latin typeface="Calibri"/>
                <a:cs typeface="Calibri"/>
              </a:rPr>
              <a:t>ani</a:t>
            </a:r>
            <a:r>
              <a:rPr sz="1700" b="1" spc="-35" dirty="0">
                <a:latin typeface="Calibri"/>
                <a:cs typeface="Calibri"/>
              </a:rPr>
              <a:t>z</a:t>
            </a:r>
            <a:r>
              <a:rPr sz="1700" b="1" spc="-15" dirty="0">
                <a:latin typeface="Calibri"/>
                <a:cs typeface="Calibri"/>
              </a:rPr>
              <a:t>a</a:t>
            </a:r>
            <a:r>
              <a:rPr sz="1700" b="1" dirty="0">
                <a:latin typeface="Calibri"/>
                <a:cs typeface="Calibri"/>
              </a:rPr>
              <a:t>ti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n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5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No</a:t>
            </a:r>
            <a:r>
              <a:rPr sz="1700" b="1" spc="-3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hall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n</a:t>
            </a:r>
            <a:r>
              <a:rPr sz="1700" b="1" spc="-35" dirty="0">
                <a:latin typeface="Calibri"/>
                <a:cs typeface="Calibri"/>
              </a:rPr>
              <a:t>g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s,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w th</a:t>
            </a:r>
            <a:r>
              <a:rPr sz="1700" b="1" spc="-25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y </a:t>
            </a:r>
            <a:r>
              <a:rPr sz="1700" b="1" spc="-15" dirty="0">
                <a:latin typeface="Calibri"/>
                <a:cs typeface="Calibri"/>
              </a:rPr>
              <a:t>w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e 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sol</a:t>
            </a:r>
            <a:r>
              <a:rPr sz="1700" b="1" spc="-15" dirty="0">
                <a:latin typeface="Calibri"/>
                <a:cs typeface="Calibri"/>
              </a:rPr>
              <a:t>v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d, and lessons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le</a:t>
            </a:r>
            <a:r>
              <a:rPr sz="1700" b="1" spc="-10" dirty="0">
                <a:latin typeface="Calibri"/>
                <a:cs typeface="Calibri"/>
              </a:rPr>
              <a:t>a</a:t>
            </a:r>
            <a:r>
              <a:rPr sz="1700" b="1" spc="-5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ne</a:t>
            </a:r>
            <a:r>
              <a:rPr sz="1700" b="1" dirty="0">
                <a:latin typeface="Calibri"/>
                <a:cs typeface="Calibri"/>
              </a:rPr>
              <a:t>d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834390" algn="ctr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Supe</a:t>
            </a:r>
            <a:r>
              <a:rPr sz="2200" b="1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viso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92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spc="-25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q</a:t>
            </a:r>
            <a:r>
              <a:rPr sz="1700" b="1" spc="-10" dirty="0">
                <a:latin typeface="Calibri"/>
                <a:cs typeface="Calibri"/>
              </a:rPr>
              <a:t>ue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dirty="0">
                <a:latin typeface="Calibri"/>
                <a:cs typeface="Calibri"/>
              </a:rPr>
              <a:t>t </a:t>
            </a:r>
            <a:r>
              <a:rPr sz="1700" b="1" spc="-10" dirty="0">
                <a:latin typeface="Calibri"/>
                <a:cs typeface="Calibri"/>
              </a:rPr>
              <a:t>a</a:t>
            </a:r>
            <a:r>
              <a:rPr sz="1700" b="1" dirty="0">
                <a:latin typeface="Calibri"/>
                <a:cs typeface="Calibri"/>
              </a:rPr>
              <a:t>nd</a:t>
            </a:r>
            <a:r>
              <a:rPr sz="1700" b="1" spc="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sider</a:t>
            </a:r>
            <a:r>
              <a:rPr sz="1700" b="1" spc="-10" dirty="0">
                <a:latin typeface="Calibri"/>
                <a:cs typeface="Calibri"/>
              </a:rPr>
              <a:t> e</a:t>
            </a:r>
            <a:r>
              <a:rPr sz="1700" b="1" dirty="0">
                <a:latin typeface="Calibri"/>
                <a:cs typeface="Calibri"/>
              </a:rPr>
              <a:t>mpl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-30" dirty="0">
                <a:latin typeface="Calibri"/>
                <a:cs typeface="Calibri"/>
              </a:rPr>
              <a:t>y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e in</a:t>
            </a:r>
            <a:r>
              <a:rPr sz="1700" b="1" spc="-5" dirty="0">
                <a:latin typeface="Calibri"/>
                <a:cs typeface="Calibri"/>
              </a:rPr>
              <a:t>p</a:t>
            </a:r>
            <a:r>
              <a:rPr sz="1700" b="1" dirty="0">
                <a:latin typeface="Calibri"/>
                <a:cs typeface="Calibri"/>
              </a:rPr>
              <a:t>ut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nsid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20" dirty="0">
                <a:latin typeface="Calibri"/>
                <a:cs typeface="Calibri"/>
              </a:rPr>
              <a:t>b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spc="-15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les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n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0" dirty="0">
                <a:latin typeface="Calibri"/>
                <a:cs typeface="Calibri"/>
              </a:rPr>
              <a:t>u</a:t>
            </a:r>
            <a:r>
              <a:rPr sz="1700" b="1" spc="-15" dirty="0">
                <a:latin typeface="Calibri"/>
                <a:cs typeface="Calibri"/>
              </a:rPr>
              <a:t>n</a:t>
            </a:r>
            <a:r>
              <a:rPr sz="1700" b="1" spc="-30" dirty="0">
                <a:latin typeface="Calibri"/>
                <a:cs typeface="Calibri"/>
              </a:rPr>
              <a:t>t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d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o</a:t>
            </a:r>
            <a:r>
              <a:rPr sz="1700" b="1" spc="-15" dirty="0">
                <a:latin typeface="Calibri"/>
                <a:cs typeface="Calibri"/>
              </a:rPr>
              <a:t>v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ome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30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pa</a:t>
            </a:r>
            <a:r>
              <a:rPr sz="1700" b="1" spc="-3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 </a:t>
            </a:r>
            <a:r>
              <a:rPr sz="1700" b="1" spc="-5" dirty="0">
                <a:latin typeface="Calibri"/>
                <a:cs typeface="Calibri"/>
              </a:rPr>
              <a:t>w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i</a:t>
            </a:r>
            <a:r>
              <a:rPr sz="1700" b="1" spc="-30" dirty="0">
                <a:latin typeface="Calibri"/>
                <a:cs typeface="Calibri"/>
              </a:rPr>
              <a:t>tt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n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na</a:t>
            </a:r>
            <a:r>
              <a:rPr sz="1700" b="1" spc="-15" dirty="0">
                <a:latin typeface="Calibri"/>
                <a:cs typeface="Calibri"/>
              </a:rPr>
              <a:t>r</a:t>
            </a:r>
            <a:r>
              <a:rPr sz="1700" b="1" spc="-45" dirty="0">
                <a:latin typeface="Calibri"/>
                <a:cs typeface="Calibri"/>
              </a:rPr>
              <a:t>r</a:t>
            </a:r>
            <a:r>
              <a:rPr sz="1700" b="1" spc="-15" dirty="0">
                <a:latin typeface="Calibri"/>
                <a:cs typeface="Calibri"/>
              </a:rPr>
              <a:t>a</a:t>
            </a:r>
            <a:r>
              <a:rPr sz="1700" b="1" dirty="0">
                <a:latin typeface="Calibri"/>
                <a:cs typeface="Calibri"/>
              </a:rPr>
              <a:t>ti</a:t>
            </a:r>
            <a:r>
              <a:rPr sz="1700" b="1" spc="-20" dirty="0">
                <a:latin typeface="Calibri"/>
                <a:cs typeface="Calibri"/>
              </a:rPr>
              <a:t>v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d </a:t>
            </a:r>
            <a:r>
              <a:rPr sz="1700" b="1" spc="-50" dirty="0">
                <a:latin typeface="Calibri"/>
                <a:cs typeface="Calibri"/>
              </a:rPr>
              <a:t>r</a:t>
            </a:r>
            <a:r>
              <a:rPr sz="1700" b="1" spc="-15" dirty="0">
                <a:latin typeface="Calibri"/>
                <a:cs typeface="Calibri"/>
              </a:rPr>
              <a:t>a</a:t>
            </a:r>
            <a:r>
              <a:rPr sz="1700" b="1" dirty="0">
                <a:latin typeface="Calibri"/>
                <a:cs typeface="Calibri"/>
              </a:rPr>
              <a:t>ti</a:t>
            </a:r>
            <a:r>
              <a:rPr sz="1700" b="1" spc="-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g 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n 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h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r</a:t>
            </a:r>
            <a:r>
              <a:rPr sz="1700" b="1" spc="-30" dirty="0">
                <a:latin typeface="Calibri"/>
                <a:cs typeface="Calibri"/>
              </a:rPr>
              <a:t>f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man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e 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leme</a:t>
            </a:r>
            <a:r>
              <a:rPr sz="1700" b="1" spc="-2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ts val="1955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Ma</a:t>
            </a:r>
            <a:r>
              <a:rPr sz="1700" b="1" spc="-55" dirty="0">
                <a:latin typeface="Calibri"/>
                <a:cs typeface="Calibri"/>
              </a:rPr>
              <a:t>k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ani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spc="-5" dirty="0">
                <a:latin typeface="Calibri"/>
                <a:cs typeface="Calibri"/>
              </a:rPr>
              <a:t>gfu</a:t>
            </a:r>
            <a:r>
              <a:rPr sz="1700" b="1" dirty="0">
                <a:latin typeface="Calibri"/>
                <a:cs typeface="Calibri"/>
              </a:rPr>
              <a:t>l di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dirty="0">
                <a:latin typeface="Calibri"/>
                <a:cs typeface="Calibri"/>
              </a:rPr>
              <a:t>ti</a:t>
            </a:r>
            <a:r>
              <a:rPr sz="1700" b="1" spc="-5" dirty="0">
                <a:latin typeface="Calibri"/>
                <a:cs typeface="Calibri"/>
              </a:rPr>
              <a:t>nc</a:t>
            </a:r>
            <a:r>
              <a:rPr sz="1700" b="1" spc="-1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io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s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bas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d </a:t>
            </a:r>
            <a:r>
              <a:rPr sz="1700" b="1" spc="-10" dirty="0">
                <a:latin typeface="Calibri"/>
                <a:cs typeface="Calibri"/>
              </a:rPr>
              <a:t>o</a:t>
            </a:r>
            <a:r>
              <a:rPr sz="1700" b="1" dirty="0">
                <a:latin typeface="Calibri"/>
                <a:cs typeface="Calibri"/>
              </a:rPr>
              <a:t>n </a:t>
            </a:r>
            <a:r>
              <a:rPr sz="1700" b="1" spc="-10" dirty="0">
                <a:latin typeface="Calibri"/>
                <a:cs typeface="Calibri"/>
              </a:rPr>
              <a:t>pe</a:t>
            </a:r>
            <a:r>
              <a:rPr sz="1700" b="1" spc="-5" dirty="0">
                <a:latin typeface="Calibri"/>
                <a:cs typeface="Calibri"/>
              </a:rPr>
              <a:t>r</a:t>
            </a:r>
            <a:r>
              <a:rPr sz="1700" b="1" spc="-30" dirty="0">
                <a:latin typeface="Calibri"/>
                <a:cs typeface="Calibri"/>
              </a:rPr>
              <a:t>f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1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man</a:t>
            </a:r>
            <a:r>
              <a:rPr sz="1700" b="1" spc="-10" dirty="0">
                <a:latin typeface="Calibri"/>
                <a:cs typeface="Calibri"/>
              </a:rPr>
              <a:t>ce</a:t>
            </a:r>
            <a:r>
              <a:rPr sz="1700" b="1" dirty="0">
                <a:latin typeface="Calibri"/>
                <a:cs typeface="Calibri"/>
              </a:rPr>
              <a:t>;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spc="-25" dirty="0">
                <a:latin typeface="Calibri"/>
                <a:cs typeface="Calibri"/>
              </a:rPr>
              <a:t>f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25" dirty="0">
                <a:latin typeface="Calibri"/>
                <a:cs typeface="Calibri"/>
              </a:rPr>
              <a:t>s</a:t>
            </a:r>
            <a:r>
              <a:rPr sz="1700" b="1" spc="-30" dirty="0">
                <a:latin typeface="Calibri"/>
                <a:cs typeface="Calibri"/>
              </a:rPr>
              <a:t>t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r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35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e</a:t>
            </a:r>
            <a:r>
              <a:rPr sz="1700" b="1" spc="-25" dirty="0">
                <a:latin typeface="Calibri"/>
                <a:cs typeface="Calibri"/>
              </a:rPr>
              <a:t>w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3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d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-30" dirty="0">
                <a:latin typeface="Calibri"/>
                <a:cs typeface="Calibri"/>
              </a:rPr>
              <a:t>e</a:t>
            </a:r>
            <a:r>
              <a:rPr sz="1700" b="1" spc="-40" dirty="0">
                <a:latin typeface="Calibri"/>
                <a:cs typeface="Calibri"/>
              </a:rPr>
              <a:t>x</a:t>
            </a: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b="1" spc="-15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lle</a:t>
            </a:r>
            <a:r>
              <a:rPr sz="1700" b="1" spc="-2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marL="184785">
              <a:lnSpc>
                <a:spcPts val="1955"/>
              </a:lnSpc>
            </a:pP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15" dirty="0">
                <a:latin typeface="Calibri"/>
                <a:cs typeface="Calibri"/>
              </a:rPr>
              <a:t>e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-25" dirty="0">
                <a:latin typeface="Calibri"/>
                <a:cs typeface="Calibri"/>
              </a:rPr>
              <a:t>f</a:t>
            </a:r>
            <a:r>
              <a:rPr sz="1700" b="1" spc="-10" dirty="0">
                <a:latin typeface="Calibri"/>
                <a:cs typeface="Calibri"/>
              </a:rPr>
              <a:t>or</a:t>
            </a:r>
            <a:r>
              <a:rPr sz="1700" b="1" spc="-5" dirty="0">
                <a:latin typeface="Calibri"/>
                <a:cs typeface="Calibri"/>
              </a:rPr>
              <a:t>man</a:t>
            </a:r>
            <a:r>
              <a:rPr sz="1700" b="1" spc="-10" dirty="0">
                <a:latin typeface="Calibri"/>
                <a:cs typeface="Calibri"/>
              </a:rPr>
              <a:t>ce</a:t>
            </a:r>
            <a:r>
              <a:rPr sz="1700" b="1" dirty="0">
                <a:latin typeface="Calibri"/>
                <a:cs typeface="Calibri"/>
              </a:rPr>
              <a:t>;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d</a:t>
            </a:r>
            <a:r>
              <a:rPr sz="1700" b="1" dirty="0">
                <a:latin typeface="Calibri"/>
                <a:cs typeface="Calibri"/>
              </a:rPr>
              <a:t>d</a:t>
            </a:r>
            <a:r>
              <a:rPr sz="1700" b="1" spc="-35" dirty="0">
                <a:latin typeface="Calibri"/>
                <a:cs typeface="Calibri"/>
              </a:rPr>
              <a:t>r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ss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per</a:t>
            </a:r>
            <a:r>
              <a:rPr sz="1700" b="1" spc="-25" dirty="0">
                <a:latin typeface="Calibri"/>
                <a:cs typeface="Calibri"/>
              </a:rPr>
              <a:t>f</a:t>
            </a:r>
            <a:r>
              <a:rPr sz="1700" b="1" spc="-10" dirty="0">
                <a:latin typeface="Calibri"/>
                <a:cs typeface="Calibri"/>
              </a:rPr>
              <a:t>or</a:t>
            </a:r>
            <a:r>
              <a:rPr sz="1700" b="1" spc="-5" dirty="0">
                <a:latin typeface="Calibri"/>
                <a:cs typeface="Calibri"/>
              </a:rPr>
              <a:t>man</a:t>
            </a:r>
            <a:r>
              <a:rPr sz="1700" b="1" spc="-10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e issu</a:t>
            </a:r>
            <a:r>
              <a:rPr sz="1700" b="1" spc="-15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40"/>
              </a:spcBef>
              <a:buFont typeface="Calibri"/>
              <a:buChar char="•"/>
              <a:tabLst>
                <a:tab pos="185420" algn="l"/>
              </a:tabLst>
            </a:pPr>
            <a:r>
              <a:rPr sz="1700" b="1" spc="-5" dirty="0">
                <a:latin typeface="Calibri"/>
                <a:cs typeface="Calibri"/>
              </a:rPr>
              <a:t>Cle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ly </a:t>
            </a:r>
            <a:r>
              <a:rPr sz="1700" b="1" spc="-2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ommu</a:t>
            </a:r>
            <a:r>
              <a:rPr sz="1700" b="1" spc="-10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c</a:t>
            </a:r>
            <a:r>
              <a:rPr sz="1700" b="1" spc="-15" dirty="0">
                <a:latin typeface="Calibri"/>
                <a:cs typeface="Calibri"/>
              </a:rPr>
              <a:t>a</a:t>
            </a:r>
            <a:r>
              <a:rPr sz="1700" b="1" spc="-30" dirty="0">
                <a:latin typeface="Calibri"/>
                <a:cs typeface="Calibri"/>
              </a:rPr>
              <a:t>t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5" dirty="0">
                <a:latin typeface="Calibri"/>
                <a:cs typeface="Calibri"/>
              </a:rPr>
              <a:t>p</a:t>
            </a: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35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20" dirty="0">
                <a:latin typeface="Calibri"/>
                <a:cs typeface="Calibri"/>
              </a:rPr>
              <a:t>v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d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finali</a:t>
            </a:r>
            <a:r>
              <a:rPr sz="1700" b="1" spc="-40" dirty="0">
                <a:latin typeface="Calibri"/>
                <a:cs typeface="Calibri"/>
              </a:rPr>
              <a:t>z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d </a:t>
            </a:r>
            <a:r>
              <a:rPr sz="1700" b="1" spc="-50" dirty="0">
                <a:latin typeface="Calibri"/>
                <a:cs typeface="Calibri"/>
              </a:rPr>
              <a:t>r</a:t>
            </a:r>
            <a:r>
              <a:rPr sz="1700" b="1" spc="-15" dirty="0">
                <a:latin typeface="Calibri"/>
                <a:cs typeface="Calibri"/>
              </a:rPr>
              <a:t>a</a:t>
            </a:r>
            <a:r>
              <a:rPr sz="1700" b="1" dirty="0">
                <a:latin typeface="Calibri"/>
                <a:cs typeface="Calibri"/>
              </a:rPr>
              <a:t>ti</a:t>
            </a:r>
            <a:r>
              <a:rPr sz="1700" b="1" spc="-5" dirty="0">
                <a:latin typeface="Calibri"/>
                <a:cs typeface="Calibri"/>
              </a:rPr>
              <a:t>ngs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447675" algn="ctr">
              <a:lnSpc>
                <a:spcPts val="1385"/>
              </a:lnSpc>
            </a:pP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o </a:t>
            </a:r>
            <a:r>
              <a:rPr spc="-5" dirty="0"/>
              <a:t>surprise</a:t>
            </a:r>
            <a:r>
              <a:rPr dirty="0"/>
              <a:t>s</a:t>
            </a:r>
            <a:r>
              <a:rPr spc="25" dirty="0"/>
              <a:t> </a:t>
            </a:r>
            <a:r>
              <a:rPr spc="-20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20" dirty="0"/>
              <a:t> </a:t>
            </a:r>
            <a:r>
              <a:rPr spc="-15" dirty="0"/>
              <a:t>e</a:t>
            </a:r>
            <a:r>
              <a:rPr spc="-5" dirty="0"/>
              <a:t>i</a:t>
            </a:r>
            <a:r>
              <a:rPr dirty="0"/>
              <a:t>ther </a:t>
            </a:r>
            <a:r>
              <a:rPr spc="-10" dirty="0"/>
              <a:t>party</a:t>
            </a:r>
            <a:r>
              <a:rPr spc="10" dirty="0"/>
              <a:t> </a:t>
            </a:r>
            <a:r>
              <a:rPr spc="-10" dirty="0"/>
              <a:t>at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en</a:t>
            </a:r>
            <a:r>
              <a:rPr dirty="0"/>
              <a:t>d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 the</a:t>
            </a:r>
            <a:r>
              <a:rPr spc="10" dirty="0"/>
              <a:t> </a:t>
            </a:r>
            <a:r>
              <a:rPr spc="-10" dirty="0"/>
              <a:t>ap</a:t>
            </a:r>
            <a:r>
              <a:rPr spc="-20" dirty="0"/>
              <a:t>p</a:t>
            </a:r>
            <a:r>
              <a:rPr spc="-15" dirty="0"/>
              <a:t>raisa</a:t>
            </a:r>
            <a:r>
              <a:rPr spc="-5" dirty="0"/>
              <a:t>l</a:t>
            </a:r>
            <a:r>
              <a:rPr dirty="0"/>
              <a:t> </a:t>
            </a:r>
            <a:r>
              <a:rPr spc="-10" dirty="0"/>
              <a:t>c</a:t>
            </a:r>
            <a:r>
              <a:rPr spc="-5" dirty="0"/>
              <a:t>y</a:t>
            </a:r>
            <a:r>
              <a:rPr spc="-10" dirty="0"/>
              <a:t>cle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1808</Words>
  <Application>Microsoft Office PowerPoint</Application>
  <PresentationFormat>On-screen Show (4:3)</PresentationFormat>
  <Paragraphs>319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Learning Objectives</vt:lpstr>
      <vt:lpstr>Performance Management</vt:lpstr>
      <vt:lpstr>PowerPoint Presentation</vt:lpstr>
      <vt:lpstr>Evaluating Performance</vt:lpstr>
      <vt:lpstr>Employee Performance Ratings</vt:lpstr>
      <vt:lpstr>SAMPLE Performance Rating Narratives</vt:lpstr>
      <vt:lpstr>Evaluating Phase Roles and Responsibilities</vt:lpstr>
      <vt:lpstr>Employee Input and Supervisor Evaluation</vt:lpstr>
      <vt:lpstr>Preparing for Performance Discussions</vt:lpstr>
      <vt:lpstr>Gather the Material</vt:lpstr>
      <vt:lpstr>Review the Material</vt:lpstr>
      <vt:lpstr>Write the Performance Narrative</vt:lpstr>
      <vt:lpstr>Schedule the Meeting</vt:lpstr>
      <vt:lpstr>Exercise: End-of-Year Meeting Video</vt:lpstr>
      <vt:lpstr>Exercise Debrief: End-of-Year Meeting Video</vt:lpstr>
      <vt:lpstr>Performance Discussions</vt:lpstr>
      <vt:lpstr>Resolving Differences</vt:lpstr>
      <vt:lpstr>Learning Objectives Review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Stewart, Kenneth (Ken) (CIV)</cp:lastModifiedBy>
  <cp:revision>2</cp:revision>
  <dcterms:created xsi:type="dcterms:W3CDTF">2018-02-01T13:37:32Z</dcterms:created>
  <dcterms:modified xsi:type="dcterms:W3CDTF">2018-02-02T22:32:37Z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2016-09-14T00:00:00Z</vt:filetime>
  </property>
  <property fmtid="{D5CDD505-2E9C-101B-9397-08002B2CF9AE}" pid="3" name="LastSaved">
    <vt:filetime>2018-02-01T00:00:00Z</vt:filetime>
  </property>
</Properties>
</file>