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57" r:id="rId4"/>
    <p:sldMasterId id="2147484574" r:id="rId5"/>
    <p:sldMasterId id="2147484578" r:id="rId6"/>
  </p:sldMasterIdLst>
  <p:notesMasterIdLst>
    <p:notesMasterId r:id="rId13"/>
  </p:notesMasterIdLst>
  <p:sldIdLst>
    <p:sldId id="444" r:id="rId7"/>
    <p:sldId id="450" r:id="rId8"/>
    <p:sldId id="456" r:id="rId9"/>
    <p:sldId id="446" r:id="rId10"/>
    <p:sldId id="453" r:id="rId11"/>
    <p:sldId id="4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56B"/>
    <a:srgbClr val="50829E"/>
    <a:srgbClr val="8EA0B1"/>
    <a:srgbClr val="75838D"/>
    <a:srgbClr val="44576A"/>
    <a:srgbClr val="FFFFFF"/>
    <a:srgbClr val="A6A6A6"/>
    <a:srgbClr val="527E78"/>
    <a:srgbClr val="1EA23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9EFE76-80B5-402C-9C17-5208ECEF20A8}" v="1" dt="2024-04-09T21:31:54.826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30" autoAdjust="0"/>
    <p:restoredTop sz="87576" autoAdjust="0"/>
  </p:normalViewPr>
  <p:slideViewPr>
    <p:cSldViewPr snapToGrid="0" snapToObjects="1" showGuides="1">
      <p:cViewPr varScale="1">
        <p:scale>
          <a:sx n="82" d="100"/>
          <a:sy n="82" d="100"/>
        </p:scale>
        <p:origin x="102" y="414"/>
      </p:cViewPr>
      <p:guideLst>
        <p:guide orient="horz" pos="2160"/>
        <p:guide pos="3835"/>
      </p:guideLst>
    </p:cSldViewPr>
  </p:slid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uston, Aileen (CIV)" userId="3240ed42-fdf0-434a-ada6-cb07d396acd7" providerId="ADAL" clId="{119EFE76-80B5-402C-9C17-5208ECEF20A8}"/>
    <pc:docChg chg="undo custSel modSld">
      <pc:chgData name="Houston, Aileen (CIV)" userId="3240ed42-fdf0-434a-ada6-cb07d396acd7" providerId="ADAL" clId="{119EFE76-80B5-402C-9C17-5208ECEF20A8}" dt="2024-04-09T21:37:17.897" v="56" actId="14826"/>
      <pc:docMkLst>
        <pc:docMk/>
      </pc:docMkLst>
      <pc:sldChg chg="modSp mod">
        <pc:chgData name="Houston, Aileen (CIV)" userId="3240ed42-fdf0-434a-ada6-cb07d396acd7" providerId="ADAL" clId="{119EFE76-80B5-402C-9C17-5208ECEF20A8}" dt="2024-04-09T21:29:41.322" v="3" actId="20577"/>
        <pc:sldMkLst>
          <pc:docMk/>
          <pc:sldMk cId="1023505172" sldId="444"/>
        </pc:sldMkLst>
        <pc:spChg chg="mod">
          <ac:chgData name="Houston, Aileen (CIV)" userId="3240ed42-fdf0-434a-ada6-cb07d396acd7" providerId="ADAL" clId="{119EFE76-80B5-402C-9C17-5208ECEF20A8}" dt="2024-04-09T21:29:41.322" v="3" actId="20577"/>
          <ac:spMkLst>
            <pc:docMk/>
            <pc:sldMk cId="1023505172" sldId="444"/>
            <ac:spMk id="2" creationId="{00000000-0000-0000-0000-000000000000}"/>
          </ac:spMkLst>
        </pc:spChg>
      </pc:sldChg>
      <pc:sldChg chg="modSp mod">
        <pc:chgData name="Houston, Aileen (CIV)" userId="3240ed42-fdf0-434a-ada6-cb07d396acd7" providerId="ADAL" clId="{119EFE76-80B5-402C-9C17-5208ECEF20A8}" dt="2024-04-09T21:35:45.881" v="53" actId="1035"/>
        <pc:sldMkLst>
          <pc:docMk/>
          <pc:sldMk cId="226769980" sldId="446"/>
        </pc:sldMkLst>
        <pc:spChg chg="mod">
          <ac:chgData name="Houston, Aileen (CIV)" userId="3240ed42-fdf0-434a-ada6-cb07d396acd7" providerId="ADAL" clId="{119EFE76-80B5-402C-9C17-5208ECEF20A8}" dt="2024-04-09T21:35:40.441" v="50" actId="1036"/>
          <ac:spMkLst>
            <pc:docMk/>
            <pc:sldMk cId="226769980" sldId="446"/>
            <ac:spMk id="2" creationId="{3554DBAD-77F1-594C-8DE0-85001C635C5C}"/>
          </ac:spMkLst>
        </pc:spChg>
        <pc:spChg chg="mod">
          <ac:chgData name="Houston, Aileen (CIV)" userId="3240ed42-fdf0-434a-ada6-cb07d396acd7" providerId="ADAL" clId="{119EFE76-80B5-402C-9C17-5208ECEF20A8}" dt="2024-04-09T21:35:43.401" v="52" actId="1035"/>
          <ac:spMkLst>
            <pc:docMk/>
            <pc:sldMk cId="226769980" sldId="446"/>
            <ac:spMk id="10" creationId="{5BDD2CD8-F499-454B-AEAC-994CDC69876E}"/>
          </ac:spMkLst>
        </pc:spChg>
        <pc:spChg chg="mod">
          <ac:chgData name="Houston, Aileen (CIV)" userId="3240ed42-fdf0-434a-ada6-cb07d396acd7" providerId="ADAL" clId="{119EFE76-80B5-402C-9C17-5208ECEF20A8}" dt="2024-04-09T21:35:45.881" v="53" actId="1035"/>
          <ac:spMkLst>
            <pc:docMk/>
            <pc:sldMk cId="226769980" sldId="446"/>
            <ac:spMk id="12" creationId="{B6398334-066D-B841-BD12-2EC109A84E28}"/>
          </ac:spMkLst>
        </pc:spChg>
        <pc:picChg chg="mod">
          <ac:chgData name="Houston, Aileen (CIV)" userId="3240ed42-fdf0-434a-ada6-cb07d396acd7" providerId="ADAL" clId="{119EFE76-80B5-402C-9C17-5208ECEF20A8}" dt="2024-04-09T21:35:32.139" v="41" actId="1035"/>
          <ac:picMkLst>
            <pc:docMk/>
            <pc:sldMk cId="226769980" sldId="446"/>
            <ac:picMk id="9" creationId="{D09E943B-44BB-44DB-BC7F-427B317D8CF2}"/>
          </ac:picMkLst>
        </pc:picChg>
      </pc:sldChg>
      <pc:sldChg chg="modSp mod">
        <pc:chgData name="Houston, Aileen (CIV)" userId="3240ed42-fdf0-434a-ada6-cb07d396acd7" providerId="ADAL" clId="{119EFE76-80B5-402C-9C17-5208ECEF20A8}" dt="2024-04-09T21:33:05.458" v="22" actId="18131"/>
        <pc:sldMkLst>
          <pc:docMk/>
          <pc:sldMk cId="2335832174" sldId="450"/>
        </pc:sldMkLst>
        <pc:picChg chg="mod modCrop">
          <ac:chgData name="Houston, Aileen (CIV)" userId="3240ed42-fdf0-434a-ada6-cb07d396acd7" providerId="ADAL" clId="{119EFE76-80B5-402C-9C17-5208ECEF20A8}" dt="2024-04-09T21:33:05.458" v="22" actId="18131"/>
          <ac:picMkLst>
            <pc:docMk/>
            <pc:sldMk cId="2335832174" sldId="450"/>
            <ac:picMk id="3" creationId="{59FD5DD4-E138-4D4A-BB03-A8F08B4E5CDE}"/>
          </ac:picMkLst>
        </pc:picChg>
      </pc:sldChg>
      <pc:sldChg chg="modSp mod">
        <pc:chgData name="Houston, Aileen (CIV)" userId="3240ed42-fdf0-434a-ada6-cb07d396acd7" providerId="ADAL" clId="{119EFE76-80B5-402C-9C17-5208ECEF20A8}" dt="2024-04-09T21:35:58.536" v="55" actId="20577"/>
        <pc:sldMkLst>
          <pc:docMk/>
          <pc:sldMk cId="1911323780" sldId="453"/>
        </pc:sldMkLst>
        <pc:spChg chg="mod">
          <ac:chgData name="Houston, Aileen (CIV)" userId="3240ed42-fdf0-434a-ada6-cb07d396acd7" providerId="ADAL" clId="{119EFE76-80B5-402C-9C17-5208ECEF20A8}" dt="2024-04-09T21:35:58.536" v="55" actId="20577"/>
          <ac:spMkLst>
            <pc:docMk/>
            <pc:sldMk cId="1911323780" sldId="453"/>
            <ac:spMk id="7" creationId="{7F1D72B7-B053-B74B-9969-0374ADDA5800}"/>
          </ac:spMkLst>
        </pc:spChg>
      </pc:sldChg>
      <pc:sldChg chg="modSp mod">
        <pc:chgData name="Houston, Aileen (CIV)" userId="3240ed42-fdf0-434a-ada6-cb07d396acd7" providerId="ADAL" clId="{119EFE76-80B5-402C-9C17-5208ECEF20A8}" dt="2024-04-09T21:37:17.897" v="56" actId="14826"/>
        <pc:sldMkLst>
          <pc:docMk/>
          <pc:sldMk cId="3330735167" sldId="466"/>
        </pc:sldMkLst>
        <pc:picChg chg="mod">
          <ac:chgData name="Houston, Aileen (CIV)" userId="3240ed42-fdf0-434a-ada6-cb07d396acd7" providerId="ADAL" clId="{119EFE76-80B5-402C-9C17-5208ECEF20A8}" dt="2024-04-09T21:37:17.897" v="56" actId="14826"/>
          <ac:picMkLst>
            <pc:docMk/>
            <pc:sldMk cId="3330735167" sldId="466"/>
            <ac:picMk id="8" creationId="{5EE05FF6-0F9D-12EC-8F70-A33362349A37}"/>
          </ac:picMkLst>
        </pc:picChg>
      </pc:sldChg>
    </pc:docChg>
  </pc:docChgLst>
  <pc:docChgLst>
    <pc:chgData name="Houston, Aileen (CIV)" userId="3240ed42-fdf0-434a-ada6-cb07d396acd7" providerId="ADAL" clId="{513D90BF-4D3F-4951-9416-52D529215C3E}"/>
    <pc:docChg chg="custSel modSld">
      <pc:chgData name="Houston, Aileen (CIV)" userId="3240ed42-fdf0-434a-ada6-cb07d396acd7" providerId="ADAL" clId="{513D90BF-4D3F-4951-9416-52D529215C3E}" dt="2024-01-18T06:00:58.048" v="9" actId="1036"/>
      <pc:docMkLst>
        <pc:docMk/>
      </pc:docMkLst>
      <pc:sldChg chg="addSp delSp modSp mod">
        <pc:chgData name="Houston, Aileen (CIV)" userId="3240ed42-fdf0-434a-ada6-cb07d396acd7" providerId="ADAL" clId="{513D90BF-4D3F-4951-9416-52D529215C3E}" dt="2024-01-18T06:00:58.048" v="9" actId="1036"/>
        <pc:sldMkLst>
          <pc:docMk/>
          <pc:sldMk cId="3330735167" sldId="466"/>
        </pc:sldMkLst>
        <pc:picChg chg="del">
          <ac:chgData name="Houston, Aileen (CIV)" userId="3240ed42-fdf0-434a-ada6-cb07d396acd7" providerId="ADAL" clId="{513D90BF-4D3F-4951-9416-52D529215C3E}" dt="2024-01-18T06:00:47.364" v="0" actId="478"/>
          <ac:picMkLst>
            <pc:docMk/>
            <pc:sldMk cId="3330735167" sldId="466"/>
            <ac:picMk id="4" creationId="{812AF509-25AA-8D66-864E-4100870F946F}"/>
          </ac:picMkLst>
        </pc:picChg>
        <pc:picChg chg="add mod">
          <ac:chgData name="Houston, Aileen (CIV)" userId="3240ed42-fdf0-434a-ada6-cb07d396acd7" providerId="ADAL" clId="{513D90BF-4D3F-4951-9416-52D529215C3E}" dt="2024-01-18T06:00:58.048" v="9" actId="1036"/>
          <ac:picMkLst>
            <pc:docMk/>
            <pc:sldMk cId="3330735167" sldId="466"/>
            <ac:picMk id="8" creationId="{5EE05FF6-0F9D-12EC-8F70-A33362349A37}"/>
          </ac:picMkLst>
        </pc:picChg>
      </pc:sldChg>
    </pc:docChg>
  </pc:docChgLst>
  <pc:docChgLst>
    <pc:chgData name="Houston, Aileen (CIV)" userId="3240ed42-fdf0-434a-ada6-cb07d396acd7" providerId="ADAL" clId="{42F4D23E-F45A-4394-A8DA-8510158C1C3F}"/>
    <pc:docChg chg="redo custSel delSld modSld">
      <pc:chgData name="Houston, Aileen (CIV)" userId="3240ed42-fdf0-434a-ada6-cb07d396acd7" providerId="ADAL" clId="{42F4D23E-F45A-4394-A8DA-8510158C1C3F}" dt="2024-01-16T20:02:44.483" v="85" actId="2696"/>
      <pc:docMkLst>
        <pc:docMk/>
      </pc:docMkLst>
      <pc:sldChg chg="modSp mod">
        <pc:chgData name="Houston, Aileen (CIV)" userId="3240ed42-fdf0-434a-ada6-cb07d396acd7" providerId="ADAL" clId="{42F4D23E-F45A-4394-A8DA-8510158C1C3F}" dt="2024-01-16T20:02:12.100" v="68" actId="20577"/>
        <pc:sldMkLst>
          <pc:docMk/>
          <pc:sldMk cId="1023505172" sldId="444"/>
        </pc:sldMkLst>
        <pc:spChg chg="mod">
          <ac:chgData name="Houston, Aileen (CIV)" userId="3240ed42-fdf0-434a-ada6-cb07d396acd7" providerId="ADAL" clId="{42F4D23E-F45A-4394-A8DA-8510158C1C3F}" dt="2024-01-16T20:02:12.100" v="68" actId="20577"/>
          <ac:spMkLst>
            <pc:docMk/>
            <pc:sldMk cId="1023505172" sldId="444"/>
            <ac:spMk id="2" creationId="{00000000-0000-0000-0000-000000000000}"/>
          </ac:spMkLst>
        </pc:spChg>
      </pc:sldChg>
      <pc:sldChg chg="modSp mod">
        <pc:chgData name="Houston, Aileen (CIV)" userId="3240ed42-fdf0-434a-ada6-cb07d396acd7" providerId="ADAL" clId="{42F4D23E-F45A-4394-A8DA-8510158C1C3F}" dt="2024-01-16T20:01:31.236" v="55"/>
        <pc:sldMkLst>
          <pc:docMk/>
          <pc:sldMk cId="2335832174" sldId="450"/>
        </pc:sldMkLst>
        <pc:spChg chg="mod">
          <ac:chgData name="Houston, Aileen (CIV)" userId="3240ed42-fdf0-434a-ada6-cb07d396acd7" providerId="ADAL" clId="{42F4D23E-F45A-4394-A8DA-8510158C1C3F}" dt="2024-01-16T20:00:37.638" v="1" actId="20577"/>
          <ac:spMkLst>
            <pc:docMk/>
            <pc:sldMk cId="2335832174" sldId="450"/>
            <ac:spMk id="15" creationId="{0983B4F6-4D13-48AE-93CF-0C0D53832E83}"/>
          </ac:spMkLst>
        </pc:spChg>
        <pc:picChg chg="mod">
          <ac:chgData name="Houston, Aileen (CIV)" userId="3240ed42-fdf0-434a-ada6-cb07d396acd7" providerId="ADAL" clId="{42F4D23E-F45A-4394-A8DA-8510158C1C3F}" dt="2024-01-16T20:00:38.524" v="2" actId="14826"/>
          <ac:picMkLst>
            <pc:docMk/>
            <pc:sldMk cId="2335832174" sldId="450"/>
            <ac:picMk id="3" creationId="{59FD5DD4-E138-4D4A-BB03-A8F08B4E5CDE}"/>
          </ac:picMkLst>
        </pc:picChg>
        <pc:picChg chg="mod">
          <ac:chgData name="Houston, Aileen (CIV)" userId="3240ed42-fdf0-434a-ada6-cb07d396acd7" providerId="ADAL" clId="{42F4D23E-F45A-4394-A8DA-8510158C1C3F}" dt="2024-01-16T20:01:31.236" v="55"/>
          <ac:picMkLst>
            <pc:docMk/>
            <pc:sldMk cId="2335832174" sldId="450"/>
            <ac:picMk id="13" creationId="{4CB026BF-264B-704A-88C4-26B6A2300949}"/>
          </ac:picMkLst>
        </pc:picChg>
      </pc:sldChg>
      <pc:sldChg chg="modSp mod">
        <pc:chgData name="Houston, Aileen (CIV)" userId="3240ed42-fdf0-434a-ada6-cb07d396acd7" providerId="ADAL" clId="{42F4D23E-F45A-4394-A8DA-8510158C1C3F}" dt="2024-01-16T20:02:37.723" v="84" actId="20577"/>
        <pc:sldMkLst>
          <pc:docMk/>
          <pc:sldMk cId="1911323780" sldId="453"/>
        </pc:sldMkLst>
        <pc:spChg chg="mod">
          <ac:chgData name="Houston, Aileen (CIV)" userId="3240ed42-fdf0-434a-ada6-cb07d396acd7" providerId="ADAL" clId="{42F4D23E-F45A-4394-A8DA-8510158C1C3F}" dt="2024-01-16T20:02:37.723" v="84" actId="20577"/>
          <ac:spMkLst>
            <pc:docMk/>
            <pc:sldMk cId="1911323780" sldId="453"/>
            <ac:spMk id="7" creationId="{7F1D72B7-B053-B74B-9969-0374ADDA5800}"/>
          </ac:spMkLst>
        </pc:spChg>
      </pc:sldChg>
      <pc:sldChg chg="del">
        <pc:chgData name="Houston, Aileen (CIV)" userId="3240ed42-fdf0-434a-ada6-cb07d396acd7" providerId="ADAL" clId="{42F4D23E-F45A-4394-A8DA-8510158C1C3F}" dt="2024-01-16T20:02:44.483" v="85" actId="2696"/>
        <pc:sldMkLst>
          <pc:docMk/>
          <pc:sldMk cId="1537291633" sldId="4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48069-30F1-DB43-9B33-A0908987F96A}" type="datetimeFigureOut">
              <a:rPr lang="en-US" smtClean="0"/>
              <a:pPr/>
              <a:t>4/9/2024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E08DE-FE69-1443-98C4-A06FF26495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1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31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7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986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195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16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9E08DE-FE69-1443-98C4-A06FF26495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30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31900" y="2066926"/>
            <a:ext cx="9702800" cy="59093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ct val="5000"/>
              </a:spcBef>
              <a:spcAft>
                <a:spcPct val="5000"/>
              </a:spcAft>
              <a:defRPr lang="en-US" altLang="en-US" sz="3600" b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078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208617" y="4338936"/>
            <a:ext cx="9726083" cy="461665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spcBef>
                <a:spcPct val="5000"/>
              </a:spcBef>
              <a:defRPr sz="2400">
                <a:solidFill>
                  <a:schemeClr val="accent1"/>
                </a:solidFill>
                <a:latin typeface="Arial Narrow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9911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255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925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1747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7216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258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398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7880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66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031936"/>
            <a:ext cx="10287000" cy="181126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buFont typeface="Arial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buFont typeface="Wingdings" pitchFamily="2" charset="2"/>
              <a:buChar char="Ø"/>
              <a:defRPr/>
            </a:lvl3pPr>
            <a:lvl4pPr>
              <a:defRPr>
                <a:solidFill>
                  <a:schemeClr val="bg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290" name="Picture 2" descr="http://upload.wikimedia.org/wikipedia/commons/thumb/1/1e/Naval_Postgraduate_School.png/200px-Naval_Postgraduate_Schoo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1016000" cy="533400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68633" y="633260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84BD5B20-B110-47F3-9AF5-CAC8FFCB018A}" type="slidenum">
              <a:rPr lang="en-US" smtClean="0">
                <a:solidFill>
                  <a:srgbClr val="224D73"/>
                </a:solidFill>
              </a:rPr>
              <a:pPr/>
              <a:t>‹#›</a:t>
            </a:fld>
            <a:endParaRPr lang="en-US" dirty="0">
              <a:solidFill>
                <a:srgbClr val="224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F6E73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6F6E73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36D69-D6B3-5343-B41B-5BF0F7E13497}" type="slidenum">
              <a:rPr lang="en-US">
                <a:solidFill>
                  <a:srgbClr val="224D73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224D73"/>
              </a:solidFill>
            </a:endParaRPr>
          </a:p>
        </p:txBody>
      </p:sp>
      <p:pic>
        <p:nvPicPr>
          <p:cNvPr id="5" name="Picture 2" descr="http://upload.wikimedia.org/wikipedia/commons/thumb/1/1e/Naval_Postgraduate_School.png/200px-Naval_Postgraduate_School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"/>
            <a:ext cx="1016000" cy="53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9844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D4E7ECD-1298-7844-98A7-4BB7790FABF4}" type="datetime1">
              <a:rPr lang="en-US" smtClean="0">
                <a:solidFill>
                  <a:srgbClr val="6F6E73"/>
                </a:solidFill>
              </a:rPr>
              <a:pPr defTabSz="914400"/>
              <a:t>4/9/2024</a:t>
            </a:fld>
            <a:endParaRPr lang="en-US" dirty="0">
              <a:solidFill>
                <a:srgbClr val="6F6E7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>
                <a:solidFill>
                  <a:srgbClr val="6F6E73"/>
                </a:solidFill>
              </a:rPr>
              <a:t>HSIL Workshop</a:t>
            </a:r>
            <a:endParaRPr lang="en-US" dirty="0">
              <a:solidFill>
                <a:srgbClr val="6F6E7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224D73"/>
                </a:solidFill>
              </a:rPr>
              <a:pPr/>
              <a:t>‹#›</a:t>
            </a:fld>
            <a:endParaRPr lang="en-US" dirty="0">
              <a:solidFill>
                <a:srgbClr val="224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953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6107B-7B5A-5848-9788-2B8E8E00AEE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CE61-074F-D944-9076-5EDE39DE6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9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DCBDCD-821C-4CB1-8E2D-3A7EFE4CAA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1F2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31F2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31F2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AD70C-8297-455A-8F6E-F7F42B80F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31F2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31F2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49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877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760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203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68633" y="633260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84BD5B20-B110-47F3-9AF5-CAC8FFCB018A}" type="slidenum">
              <a:rPr lang="en-US" smtClean="0">
                <a:solidFill>
                  <a:srgbClr val="224D73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224D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39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9" r:id="rId2"/>
    <p:sldLayoutId id="2147484560" r:id="rId3"/>
    <p:sldLayoutId id="2147484561" r:id="rId4"/>
  </p:sldLayoutIdLst>
  <p:hf hdr="0" ftr="0" dt="0"/>
  <p:txStyles>
    <p:titleStyle>
      <a:lvl1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Narrow" pitchFamily="34" charset="0"/>
        </a:defRPr>
      </a:lvl2pPr>
      <a:lvl3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Narrow" pitchFamily="34" charset="0"/>
        </a:defRPr>
      </a:lvl3pPr>
      <a:lvl4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Narrow" pitchFamily="34" charset="0"/>
        </a:defRPr>
      </a:lvl4pPr>
      <a:lvl5pPr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 Narrow" pitchFamily="34" charset="0"/>
        </a:defRPr>
      </a:lvl5pPr>
      <a:lvl6pPr marL="4572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61671"/>
          </a:solidFill>
          <a:latin typeface="Arial Narrow" pitchFamily="34" charset="0"/>
        </a:defRPr>
      </a:lvl6pPr>
      <a:lvl7pPr marL="9144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61671"/>
          </a:solidFill>
          <a:latin typeface="Arial Narrow" pitchFamily="34" charset="0"/>
        </a:defRPr>
      </a:lvl7pPr>
      <a:lvl8pPr marL="13716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61671"/>
          </a:solidFill>
          <a:latin typeface="Arial Narrow" pitchFamily="34" charset="0"/>
        </a:defRPr>
      </a:lvl8pPr>
      <a:lvl9pPr marL="1828800" algn="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6167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75000"/>
        </a:spcBef>
        <a:spcAft>
          <a:spcPct val="5000"/>
        </a:spcAft>
        <a:buClr>
          <a:schemeClr val="tx2"/>
        </a:buClr>
        <a:buSzPct val="75000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342900" indent="-228600" algn="l" rtl="0" eaLnBrk="1" fontAlgn="base" hangingPunct="1">
        <a:spcBef>
          <a:spcPct val="35000"/>
        </a:spcBef>
        <a:spcAft>
          <a:spcPct val="5000"/>
        </a:spcAft>
        <a:buClr>
          <a:schemeClr val="tx1"/>
        </a:buClr>
        <a:buSzPct val="85000"/>
        <a:buChar char="•"/>
        <a:defRPr sz="2000">
          <a:solidFill>
            <a:schemeClr val="bg2"/>
          </a:solidFill>
          <a:latin typeface="+mn-lt"/>
        </a:defRPr>
      </a:lvl2pPr>
      <a:lvl3pPr marL="800100" indent="-228600" algn="l" rtl="0" eaLnBrk="1" fontAlgn="base" hangingPunct="1">
        <a:spcBef>
          <a:spcPct val="20000"/>
        </a:spcBef>
        <a:spcAft>
          <a:spcPct val="5000"/>
        </a:spcAft>
        <a:buClr>
          <a:schemeClr val="tx1"/>
        </a:buClr>
        <a:buSzPct val="85000"/>
        <a:buFont typeface="Wingdings" pitchFamily="2" charset="2"/>
        <a:buChar char="Ø"/>
        <a:defRPr>
          <a:solidFill>
            <a:schemeClr val="tx1"/>
          </a:solidFill>
          <a:latin typeface="+mn-lt"/>
        </a:defRPr>
      </a:lvl3pPr>
      <a:lvl4pPr marL="1143000" indent="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600">
          <a:solidFill>
            <a:schemeClr val="bg2"/>
          </a:solidFill>
          <a:latin typeface="+mn-lt"/>
        </a:defRPr>
      </a:lvl4pPr>
      <a:lvl5pPr marL="1485900" indent="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</a:defRPr>
      </a:lvl5pPr>
      <a:lvl6pPr marL="19431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</a:defRPr>
      </a:lvl6pPr>
      <a:lvl7pPr marL="24003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</a:defRPr>
      </a:lvl7pPr>
      <a:lvl8pPr marL="28575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</a:defRPr>
      </a:lvl8pPr>
      <a:lvl9pPr marL="33147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</a:rPr>
              <a:pPr/>
              <a:t>4/9/2024</a:t>
            </a:fld>
            <a:endParaRPr lang="en-US">
              <a:solidFill>
                <a:srgbClr val="231F2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231F2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231F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6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6" r:id="rId1"/>
    <p:sldLayoutId id="21474845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CBDCD-821C-4CB1-8E2D-3A7EFE4CAA2C}" type="datetimeFigureOut">
              <a:rPr lang="en-US" smtClean="0">
                <a:solidFill>
                  <a:srgbClr val="231F20">
                    <a:tint val="75000"/>
                  </a:srgbClr>
                </a:solidFill>
              </a:rPr>
              <a:pPr/>
              <a:t>4/9/2024</a:t>
            </a:fld>
            <a:endParaRPr lang="en-US" dirty="0">
              <a:solidFill>
                <a:srgbClr val="231F2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231F2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AD70C-8297-455A-8F6E-F7F42B80F00D}" type="slidenum">
              <a:rPr lang="en-US" smtClean="0">
                <a:solidFill>
                  <a:srgbClr val="231F2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31F2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51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5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67159-A669-124A-9422-61B805C73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</a:blip>
          <a:srcRect l="-1162" t="9316" r="1162" b="-9316"/>
          <a:stretch/>
        </p:blipFill>
        <p:spPr>
          <a:xfrm>
            <a:off x="1053587" y="425467"/>
            <a:ext cx="10084825" cy="566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61" y="1240714"/>
            <a:ext cx="6447693" cy="2062103"/>
          </a:xfrm>
          <a:prstGeom prst="rect">
            <a:avLst/>
          </a:prstGeom>
          <a:solidFill>
            <a:srgbClr val="50829E">
              <a:alpha val="82000"/>
            </a:srgbClr>
          </a:solidFill>
          <a:ln w="28575">
            <a:noFill/>
          </a:ln>
          <a:effectLst/>
        </p:spPr>
        <p:txBody>
          <a:bodyPr wrap="square" lIns="91440" tIns="182880" bIns="9144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1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NPS is the place to create a complete thought, away from the tyranny of the urgent.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—Col Todd Lyons, USMC, July 2019       </a:t>
            </a:r>
            <a:endParaRPr kumimoji="0" lang="en-US" sz="2000" b="1" i="1" u="none" strike="noStrike" kern="1200" cap="none" spc="0" normalizeH="0" baseline="0" noProof="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3587" y="4164352"/>
            <a:ext cx="10084825" cy="2446824"/>
          </a:xfrm>
          <a:prstGeom prst="rect">
            <a:avLst/>
          </a:prstGeom>
          <a:solidFill>
            <a:srgbClr val="25456B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</a:rPr>
              <a:t>Foundations of Academic Writing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FFD4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D459"/>
                </a:solidFill>
                <a:latin typeface="Calibri"/>
              </a:rPr>
              <a:t>12 APR 2024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D4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D4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D4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D4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47BD2E-2E66-0744-BF78-CA0E7DBFB623}"/>
              </a:ext>
            </a:extLst>
          </p:cNvPr>
          <p:cNvSpPr txBox="1"/>
          <p:nvPr/>
        </p:nvSpPr>
        <p:spPr>
          <a:xfrm>
            <a:off x="1053588" y="5709479"/>
            <a:ext cx="9947788" cy="1000274"/>
          </a:xfrm>
          <a:prstGeom prst="rect">
            <a:avLst/>
          </a:prstGeom>
          <a:solidFill>
            <a:srgbClr val="25456B"/>
          </a:solidFill>
          <a:ln w="28575">
            <a:noFill/>
          </a:ln>
          <a:effectLst/>
        </p:spPr>
        <p:txBody>
          <a:bodyPr wrap="square" t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Graduate Writing Center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https://nps.edu/gwc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BF9F55-8AA1-2244-9B92-8511F6474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6883" y="5610957"/>
            <a:ext cx="1722723" cy="1184372"/>
          </a:xfrm>
          <a:prstGeom prst="rect">
            <a:avLst/>
          </a:prstGeom>
        </p:spPr>
      </p:pic>
      <p:pic>
        <p:nvPicPr>
          <p:cNvPr id="7" name="Picture 6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396D0257-E456-4E0C-99CD-35B0C26E6E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677" y="5537438"/>
            <a:ext cx="1722723" cy="119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0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198" y="5241165"/>
            <a:ext cx="10194841" cy="1354217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46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0573" y="3582680"/>
            <a:ext cx="10300023" cy="1285419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46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809" y="220581"/>
            <a:ext cx="10858022" cy="1502477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46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199" y="1959592"/>
            <a:ext cx="10194841" cy="1275755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txBody>
          <a:bodyPr wrap="square" rtlCol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3546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FD5DD4-E138-4D4A-BB03-A8F08B4E5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49" t="415" r="13811" b="30614"/>
          <a:stretch/>
        </p:blipFill>
        <p:spPr>
          <a:xfrm>
            <a:off x="9917078" y="1586095"/>
            <a:ext cx="1743378" cy="212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140D7D-4AEA-8144-96B1-9249B0B7A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3" r="2843"/>
          <a:stretch/>
        </p:blipFill>
        <p:spPr>
          <a:xfrm>
            <a:off x="150756" y="-143848"/>
            <a:ext cx="2138249" cy="269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7764C9-5433-4E5B-906D-1039CF1C82B6}"/>
              </a:ext>
            </a:extLst>
          </p:cNvPr>
          <p:cNvSpPr txBox="1"/>
          <p:nvPr/>
        </p:nvSpPr>
        <p:spPr>
          <a:xfrm>
            <a:off x="2754226" y="2074410"/>
            <a:ext cx="6987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A90B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Plagiarism Prevention</a:t>
            </a:r>
            <a:b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A90B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</a:b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546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Aileen Houston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46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Deputy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546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46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Director, Graduate Writing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19B72B-650B-4523-8222-5F13E2693711}"/>
              </a:ext>
            </a:extLst>
          </p:cNvPr>
          <p:cNvSpPr txBox="1"/>
          <p:nvPr/>
        </p:nvSpPr>
        <p:spPr>
          <a:xfrm>
            <a:off x="2299957" y="595229"/>
            <a:ext cx="9634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A90B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Introduction to Graduate School Research and Writing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546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Dr. Sandra Leavitt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46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Director, Graduate Writing Center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546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830D08-F8CA-408A-A86E-3573E908C414}"/>
              </a:ext>
            </a:extLst>
          </p:cNvPr>
          <p:cNvSpPr txBox="1"/>
          <p:nvPr/>
        </p:nvSpPr>
        <p:spPr>
          <a:xfrm>
            <a:off x="2274922" y="3710522"/>
            <a:ext cx="75736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A90B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The Writing Process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yriad Web Pro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546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Dr. Kate Egerton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46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Writing Coach (contractor), Graduate Writing Center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546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83B4F6-4D13-48AE-93CF-0C0D53832E83}"/>
              </a:ext>
            </a:extLst>
          </p:cNvPr>
          <p:cNvSpPr txBox="1"/>
          <p:nvPr/>
        </p:nvSpPr>
        <p:spPr>
          <a:xfrm>
            <a:off x="909968" y="5337207"/>
            <a:ext cx="887328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A90B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 Going Straight to the Source: Using Human Subjects Data in Your Thesis, Capstone Report or Dissertation</a:t>
            </a:r>
            <a:b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A90B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</a:b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A90B1B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      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3546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Bryan Hudgens </a:t>
            </a:r>
            <a:r>
              <a:rPr lang="en-US" dirty="0">
                <a:solidFill>
                  <a:srgbClr val="3546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yriad Web Pro" pitchFamily="34" charset="0"/>
              </a:rPr>
              <a:t>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546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Myriad Web Pro" pitchFamily="34" charset="0"/>
                <a:ea typeface="+mn-ea"/>
                <a:cs typeface="+mn-cs"/>
              </a:rPr>
              <a:t>hair, Institutional Review Board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B026BF-264B-704A-88C4-26B6A23009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071"/>
                    </a14:imgEffect>
                    <a14:imgEffect>
                      <a14:brightnessContrast bright="18000" contrast="15000"/>
                    </a14:imgEffect>
                  </a14:imgLayer>
                </a14:imgProps>
              </a:ext>
            </a:extLst>
          </a:blip>
          <a:srcRect l="3223" r="3223"/>
          <a:stretch/>
        </p:blipFill>
        <p:spPr>
          <a:xfrm>
            <a:off x="9976718" y="4599709"/>
            <a:ext cx="1781556" cy="2241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B8A460-B99F-ED4E-94D7-B6C4AE751D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875" t="464" r="4645" b="-464"/>
          <a:stretch/>
        </p:blipFill>
        <p:spPr>
          <a:xfrm>
            <a:off x="303911" y="3016693"/>
            <a:ext cx="1738791" cy="218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832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6812" y="2674947"/>
            <a:ext cx="5578376" cy="150810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75000"/>
              </a:schemeClr>
            </a:solidFill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182880" bIns="9144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LECTURES</a:t>
            </a:r>
            <a:endParaRPr kumimoji="0" lang="en-US" sz="7200" b="0" i="1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499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93153"/>
            </a:gs>
            <a:gs pos="100000">
              <a:srgbClr val="4569A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3931" y="0"/>
            <a:ext cx="3714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8" descr="A picture containing text, book, shelf, indoor&#10;&#10;Description automatically generated">
            <a:extLst>
              <a:ext uri="{FF2B5EF4-FFF2-40B4-BE49-F238E27FC236}">
                <a16:creationId xmlns:a16="http://schemas.microsoft.com/office/drawing/2014/main" id="{484607C7-5781-1844-9DE4-730B31B1F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326" b="8126"/>
          <a:stretch/>
        </p:blipFill>
        <p:spPr>
          <a:xfrm>
            <a:off x="1769359" y="0"/>
            <a:ext cx="8829467" cy="27699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9E415C-1E88-0B41-AF1B-0AAA234A4334}"/>
              </a:ext>
            </a:extLst>
          </p:cNvPr>
          <p:cNvSpPr txBox="1"/>
          <p:nvPr/>
        </p:nvSpPr>
        <p:spPr>
          <a:xfrm>
            <a:off x="5237867" y="2832268"/>
            <a:ext cx="695020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GWC Coaching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D4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—1:1 in real time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Asynchronous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—emailed feedback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Drop-in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—quick questions; last minute</a:t>
            </a:r>
          </a:p>
          <a:p>
            <a:pPr marL="800100" marR="0" lvl="1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Write-ins—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structured studying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61F9AAB6-DFA0-4B46-9943-3667A1DD7A22}"/>
              </a:ext>
            </a:extLst>
          </p:cNvPr>
          <p:cNvSpPr/>
          <p:nvPr/>
        </p:nvSpPr>
        <p:spPr>
          <a:xfrm rot="10800000">
            <a:off x="9340217" y="5811221"/>
            <a:ext cx="2130233" cy="927385"/>
          </a:xfrm>
          <a:prstGeom prst="rightArrow">
            <a:avLst/>
          </a:prstGeom>
          <a:solidFill>
            <a:srgbClr val="C00000"/>
          </a:solidFill>
          <a:ln>
            <a:solidFill>
              <a:srgbClr val="D2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3554DBAD-77F1-594C-8DE0-85001C635C5C}"/>
              </a:ext>
            </a:extLst>
          </p:cNvPr>
          <p:cNvSpPr/>
          <p:nvPr/>
        </p:nvSpPr>
        <p:spPr>
          <a:xfrm>
            <a:off x="586143" y="1046499"/>
            <a:ext cx="399245" cy="296214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5BDD2CD8-F499-454B-AEAC-994CDC69876E}"/>
              </a:ext>
            </a:extLst>
          </p:cNvPr>
          <p:cNvSpPr/>
          <p:nvPr/>
        </p:nvSpPr>
        <p:spPr>
          <a:xfrm>
            <a:off x="573264" y="3378973"/>
            <a:ext cx="399245" cy="296214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:a16="http://schemas.microsoft.com/office/drawing/2014/main" id="{B6398334-066D-B841-BD12-2EC109A84E28}"/>
              </a:ext>
            </a:extLst>
          </p:cNvPr>
          <p:cNvSpPr/>
          <p:nvPr/>
        </p:nvSpPr>
        <p:spPr>
          <a:xfrm>
            <a:off x="586142" y="4483513"/>
            <a:ext cx="399245" cy="296214"/>
          </a:xfrm>
          <a:prstGeom prst="chevr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6A4D78-B18A-4941-9A51-5F0ADC0C9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0" b="89831" l="9645" r="89848">
                        <a14:foregroundMark x1="70558" y1="25989" x2="47208" y2="46328"/>
                        <a14:foregroundMark x1="47208" y1="46328" x2="40102" y2="57627"/>
                        <a14:foregroundMark x1="41117" y1="10734" x2="65482" y2="11299"/>
                        <a14:foregroundMark x1="42132" y1="11299" x2="62944" y2="67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522" y="5663812"/>
            <a:ext cx="1620682" cy="145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2F9F99-70BD-417B-A59D-C325FE5C5ECA}"/>
              </a:ext>
            </a:extLst>
          </p:cNvPr>
          <p:cNvSpPr txBox="1"/>
          <p:nvPr/>
        </p:nvSpPr>
        <p:spPr>
          <a:xfrm>
            <a:off x="9756328" y="6044081"/>
            <a:ext cx="1620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Sign Up!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D4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9E943B-44BB-44DB-BC7F-427B317D8CF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322268" y="177838"/>
            <a:ext cx="3715093" cy="6416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6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4FD0B68-6589-024E-900D-A62F2631CC3E}"/>
              </a:ext>
            </a:extLst>
          </p:cNvPr>
          <p:cNvSpPr/>
          <p:nvPr/>
        </p:nvSpPr>
        <p:spPr>
          <a:xfrm>
            <a:off x="0" y="-1"/>
            <a:ext cx="12192000" cy="12926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DDE4EE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7F1D72B7-B053-B74B-9969-0374ADDA5800}"/>
              </a:ext>
            </a:extLst>
          </p:cNvPr>
          <p:cNvSpPr txBox="1"/>
          <p:nvPr/>
        </p:nvSpPr>
        <p:spPr>
          <a:xfrm>
            <a:off x="1386700" y="151294"/>
            <a:ext cx="10805300" cy="1020792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6934" marR="1110853" lvl="0" indent="0" algn="ctr" defTabSz="4572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2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small" spc="93" normalizeH="0" baseline="0" noProof="0" dirty="0">
                <a:ln>
                  <a:noFill/>
                </a:ln>
                <a:solidFill>
                  <a:srgbClr val="4569A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GWC and DKL Workshops</a:t>
            </a:r>
          </a:p>
          <a:p>
            <a:pPr marL="16934" marR="1110853" lvl="0" indent="0" algn="ctr" defTabSz="457200" rtl="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2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small" spc="93" normalizeH="0" baseline="0" noProof="0" dirty="0">
                <a:ln>
                  <a:noFill/>
                </a:ln>
                <a:solidFill>
                  <a:srgbClr val="4569A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NOW!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AA0659-D8B7-E346-83FF-12A553809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6903" y="289570"/>
            <a:ext cx="968829" cy="666068"/>
          </a:xfrm>
          <a:prstGeom prst="rect">
            <a:avLst/>
          </a:prstGeom>
        </p:spPr>
      </p:pic>
      <p:sp>
        <p:nvSpPr>
          <p:cNvPr id="18" name="object 5">
            <a:extLst>
              <a:ext uri="{FF2B5EF4-FFF2-40B4-BE49-F238E27FC236}">
                <a16:creationId xmlns:a16="http://schemas.microsoft.com/office/drawing/2014/main" id="{B8C65A12-3D84-5241-BEF0-ABDB4067E44E}"/>
              </a:ext>
            </a:extLst>
          </p:cNvPr>
          <p:cNvSpPr txBox="1"/>
          <p:nvPr/>
        </p:nvSpPr>
        <p:spPr>
          <a:xfrm>
            <a:off x="1807232" y="2950749"/>
            <a:ext cx="4463427" cy="2452831"/>
          </a:xfrm>
          <a:prstGeom prst="rect">
            <a:avLst/>
          </a:prstGeom>
        </p:spPr>
        <p:txBody>
          <a:bodyPr vert="horz" wrap="square" lIns="0" tIns="16934" rIns="0" b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81009" marR="0" lvl="0" indent="-381009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Refresh academic fundamentals</a:t>
            </a:r>
          </a:p>
          <a:p>
            <a:pPr marL="381009" marR="0" lvl="0" indent="-381009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Sharpen critical thinking skills</a:t>
            </a:r>
          </a:p>
          <a:p>
            <a:pPr marL="381009" marR="0" lvl="0" indent="-381009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 academic norms</a:t>
            </a:r>
          </a:p>
          <a:p>
            <a:pPr marL="381009" marR="0" lvl="0" indent="-381009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Strengthen writing mechanics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78B3A7-8733-E346-AFFF-A6ADF35A330C}"/>
              </a:ext>
            </a:extLst>
          </p:cNvPr>
          <p:cNvSpPr/>
          <p:nvPr/>
        </p:nvSpPr>
        <p:spPr>
          <a:xfrm>
            <a:off x="0" y="5566253"/>
            <a:ext cx="12192000" cy="129266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7" normalizeH="0" baseline="0" noProof="0" dirty="0">
                <a:ln>
                  <a:noFill/>
                </a:ln>
                <a:solidFill>
                  <a:srgbClr val="144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</a:t>
            </a:r>
            <a:br>
              <a:rPr kumimoji="0" lang="en-US" sz="2400" b="1" i="0" u="none" strike="noStrike" kern="1200" cap="none" spc="7" normalizeH="0" baseline="0" noProof="0" dirty="0">
                <a:ln>
                  <a:noFill/>
                </a:ln>
                <a:solidFill>
                  <a:srgbClr val="144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2400" b="1" i="0" u="none" strike="noStrike" kern="1200" cap="none" spc="7" normalizeH="0" baseline="0" noProof="0" dirty="0">
                <a:ln>
                  <a:noFill/>
                </a:ln>
                <a:solidFill>
                  <a:srgbClr val="144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                   SIGN UP: nps.edu/web/</a:t>
            </a:r>
            <a:r>
              <a:rPr kumimoji="0" lang="en-US" sz="2400" b="1" i="0" u="none" strike="noStrike" kern="1200" cap="none" spc="7" normalizeH="0" baseline="0" noProof="0" dirty="0" err="1">
                <a:ln>
                  <a:noFill/>
                </a:ln>
                <a:solidFill>
                  <a:srgbClr val="144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gwc</a:t>
            </a:r>
            <a:r>
              <a:rPr kumimoji="0" lang="en-US" sz="2400" b="1" i="0" u="none" strike="noStrike" kern="1200" cap="none" spc="7" normalizeH="0" baseline="0" noProof="0">
                <a:ln>
                  <a:noFill/>
                </a:ln>
                <a:solidFill>
                  <a:srgbClr val="14477B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/live-workshops</a:t>
            </a:r>
            <a:endParaRPr kumimoji="0" lang="en-US" sz="2400" b="1" i="0" u="none" strike="noStrike" kern="1200" cap="none" spc="7" normalizeH="0" baseline="0" noProof="0" dirty="0">
              <a:ln>
                <a:noFill/>
              </a:ln>
              <a:solidFill>
                <a:srgbClr val="14477B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7" normalizeH="0" baseline="0" noProof="0" dirty="0">
              <a:ln>
                <a:noFill/>
              </a:ln>
              <a:solidFill>
                <a:srgbClr val="50607A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E1198-AC6F-0E4D-9E81-F4B2091FC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83" y="1905684"/>
            <a:ext cx="4241059" cy="1033355"/>
          </a:xfrm>
          <a:prstGeom prst="rect">
            <a:avLst/>
          </a:prstGeom>
        </p:spPr>
      </p:pic>
      <p:sp>
        <p:nvSpPr>
          <p:cNvPr id="23" name="object 5">
            <a:extLst>
              <a:ext uri="{FF2B5EF4-FFF2-40B4-BE49-F238E27FC236}">
                <a16:creationId xmlns:a16="http://schemas.microsoft.com/office/drawing/2014/main" id="{BA63216C-8692-B94C-9898-734B2253343F}"/>
              </a:ext>
            </a:extLst>
          </p:cNvPr>
          <p:cNvSpPr txBox="1"/>
          <p:nvPr/>
        </p:nvSpPr>
        <p:spPr>
          <a:xfrm>
            <a:off x="6952177" y="3171846"/>
            <a:ext cx="4868348" cy="1621834"/>
          </a:xfrm>
          <a:prstGeom prst="rect">
            <a:avLst/>
          </a:prstGeom>
        </p:spPr>
        <p:txBody>
          <a:bodyPr vert="horz" wrap="square" lIns="0" tIns="16934" rIns="0" bIns="0" rtlCol="0">
            <a:spAutoFit/>
          </a:bodyPr>
          <a:lstStyle/>
          <a:p>
            <a:pPr marL="381009" marR="0" lvl="0" indent="-381009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Library Quick Start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81009" marR="0" lvl="0" indent="-381009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Thesis Quick Start</a:t>
            </a:r>
          </a:p>
          <a:p>
            <a:pPr marL="381009" marR="0" lvl="0" indent="-381009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Citation Management with Zotero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602F54-51F6-1047-80B8-048E94E7C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9700" y="1406496"/>
            <a:ext cx="2337353" cy="169320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0E85D0D-8CAB-45C5-B8D6-A7CBCB5184E1}"/>
              </a:ext>
            </a:extLst>
          </p:cNvPr>
          <p:cNvSpPr/>
          <p:nvPr/>
        </p:nvSpPr>
        <p:spPr>
          <a:xfrm>
            <a:off x="0" y="0"/>
            <a:ext cx="371474" cy="6858000"/>
          </a:xfrm>
          <a:prstGeom prst="rect">
            <a:avLst/>
          </a:prstGeom>
          <a:solidFill>
            <a:srgbClr val="3C5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14E566-4760-47CB-8609-75DEA9503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0" b="89831" l="9645" r="89848">
                        <a14:foregroundMark x1="70558" y1="25989" x2="47208" y2="46328"/>
                        <a14:foregroundMark x1="47208" y1="46328" x2="40102" y2="57627"/>
                        <a14:foregroundMark x1="41117" y1="10734" x2="65482" y2="11299"/>
                        <a14:foregroundMark x1="42132" y1="11299" x2="62944" y2="67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97694" y="5605524"/>
            <a:ext cx="1620682" cy="1456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132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456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467159-A669-124A-9422-61B805C730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3000"/>
          </a:blip>
          <a:srcRect l="-1162" t="9316" r="1162" b="-9316"/>
          <a:stretch/>
        </p:blipFill>
        <p:spPr>
          <a:xfrm>
            <a:off x="1053587" y="425467"/>
            <a:ext cx="10084825" cy="566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97723" y="616241"/>
            <a:ext cx="7268308" cy="954107"/>
          </a:xfrm>
          <a:prstGeom prst="rect">
            <a:avLst/>
          </a:prstGeom>
          <a:solidFill>
            <a:srgbClr val="50829E">
              <a:alpha val="40000"/>
            </a:srgbClr>
          </a:solidFill>
          <a:ln w="28575">
            <a:noFill/>
          </a:ln>
          <a:effectLst/>
        </p:spPr>
        <p:txBody>
          <a:bodyPr wrap="square" lIns="91440" tIns="182880" bIns="9144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solidFill>
                    <a:srgbClr val="14477B">
                      <a:lumMod val="75000"/>
                    </a:srgbClr>
                  </a:solidFill>
                </a:ln>
                <a:solidFill>
                  <a:prstClr val="white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Please fill out our survey</a:t>
            </a:r>
            <a:endParaRPr kumimoji="0" lang="en-US" sz="3200" b="1" u="none" strike="noStrike" kern="1200" cap="none" spc="0" normalizeH="0" baseline="0" noProof="0" dirty="0">
              <a:ln>
                <a:solidFill>
                  <a:srgbClr val="14477B">
                    <a:lumMod val="75000"/>
                  </a:srgbClr>
                </a:solidFill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3587" y="4164352"/>
            <a:ext cx="10084825" cy="1938992"/>
          </a:xfrm>
          <a:prstGeom prst="rect">
            <a:avLst/>
          </a:prstGeom>
          <a:solidFill>
            <a:srgbClr val="25456B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D4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Meet us in the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>
                  <a:glow rad="228600">
                    <a:srgbClr val="4569A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lobby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webinar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>
                  <a:glow rad="228600">
                    <a:srgbClr val="4569A3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chat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D45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D45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1ED3FE-E7C0-028B-D938-669857F9D44B}"/>
              </a:ext>
            </a:extLst>
          </p:cNvPr>
          <p:cNvSpPr txBox="1"/>
          <p:nvPr/>
        </p:nvSpPr>
        <p:spPr>
          <a:xfrm>
            <a:off x="0" y="6201984"/>
            <a:ext cx="12192000" cy="615553"/>
          </a:xfrm>
          <a:prstGeom prst="rect">
            <a:avLst/>
          </a:prstGeom>
          <a:noFill/>
          <a:ln w="28575">
            <a:noFill/>
          </a:ln>
          <a:effectLst/>
        </p:spPr>
        <p:txBody>
          <a:bodyPr wrap="square" t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https://nps.edu/gwc          writingcenter@nps.edu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32870B-C813-DDBA-E216-6ECDCB8FC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05" y="6121591"/>
            <a:ext cx="877982" cy="603613"/>
          </a:xfrm>
          <a:prstGeom prst="rect">
            <a:avLst/>
          </a:prstGeom>
        </p:spPr>
      </p:pic>
      <p:pic>
        <p:nvPicPr>
          <p:cNvPr id="11" name="Picture 10" descr="Text, logo&#10;&#10;Description automatically generated with medium confidence">
            <a:extLst>
              <a:ext uri="{FF2B5EF4-FFF2-40B4-BE49-F238E27FC236}">
                <a16:creationId xmlns:a16="http://schemas.microsoft.com/office/drawing/2014/main" id="{3D7A83A7-10C9-DA2C-8F07-261A258F2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0186" y="6080074"/>
            <a:ext cx="1124839" cy="7779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E05FF6-0F9D-12EC-8F70-A33362349A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936828" y="1727073"/>
            <a:ext cx="2318341" cy="22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35167"/>
      </p:ext>
    </p:extLst>
  </p:cSld>
  <p:clrMapOvr>
    <a:masterClrMapping/>
  </p:clrMapOvr>
</p:sld>
</file>

<file path=ppt/theme/theme1.xml><?xml version="1.0" encoding="utf-8"?>
<a:theme xmlns:a="http://schemas.openxmlformats.org/drawingml/2006/main" name="2_HSI PowerPoint Template">
  <a:themeElements>
    <a:clrScheme name="HSI_Color_Scheme">
      <a:dk1>
        <a:srgbClr val="6F6E73"/>
      </a:dk1>
      <a:lt1>
        <a:srgbClr val="FFFFFF"/>
      </a:lt1>
      <a:dk2>
        <a:srgbClr val="152C40"/>
      </a:dk2>
      <a:lt2>
        <a:srgbClr val="224D73"/>
      </a:lt2>
      <a:accent1>
        <a:srgbClr val="FFF7E1"/>
      </a:accent1>
      <a:accent2>
        <a:srgbClr val="990000"/>
      </a:accent2>
      <a:accent3>
        <a:srgbClr val="FFFFFF"/>
      </a:accent3>
      <a:accent4>
        <a:srgbClr val="050B0D"/>
      </a:accent4>
      <a:accent5>
        <a:srgbClr val="FFF7E1"/>
      </a:accent5>
      <a:accent6>
        <a:srgbClr val="8A0000"/>
      </a:accent6>
      <a:hlink>
        <a:srgbClr val="3981BF"/>
      </a:hlink>
      <a:folHlink>
        <a:srgbClr val="3C3E65"/>
      </a:folHlink>
    </a:clrScheme>
    <a:fontScheme name="MS_design_template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design_templat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design_templat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10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FAF4E5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FCF8F0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11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FAF4E5"/>
        </a:accent1>
        <a:accent2>
          <a:srgbClr val="333333"/>
        </a:accent2>
        <a:accent3>
          <a:srgbClr val="FFFFFF"/>
        </a:accent3>
        <a:accent4>
          <a:srgbClr val="000000"/>
        </a:accent4>
        <a:accent5>
          <a:srgbClr val="FCF8F0"/>
        </a:accent5>
        <a:accent6>
          <a:srgbClr val="2D2D2D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12">
        <a:dk1>
          <a:srgbClr val="050B2B"/>
        </a:dk1>
        <a:lt1>
          <a:srgbClr val="FFFFFF"/>
        </a:lt1>
        <a:dk2>
          <a:srgbClr val="061671"/>
        </a:dk2>
        <a:lt2>
          <a:srgbClr val="5F5F5F"/>
        </a:lt2>
        <a:accent1>
          <a:srgbClr val="FEF5D7"/>
        </a:accent1>
        <a:accent2>
          <a:srgbClr val="333333"/>
        </a:accent2>
        <a:accent3>
          <a:srgbClr val="FFFFFF"/>
        </a:accent3>
        <a:accent4>
          <a:srgbClr val="030823"/>
        </a:accent4>
        <a:accent5>
          <a:srgbClr val="FEF9E8"/>
        </a:accent5>
        <a:accent6>
          <a:srgbClr val="2D2D2D"/>
        </a:accent6>
        <a:hlink>
          <a:srgbClr val="065AB3"/>
        </a:hlink>
        <a:folHlink>
          <a:srgbClr val="3C3E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design_template 13">
        <a:dk1>
          <a:srgbClr val="333333"/>
        </a:dk1>
        <a:lt1>
          <a:srgbClr val="FFFFFF"/>
        </a:lt1>
        <a:dk2>
          <a:srgbClr val="061671"/>
        </a:dk2>
        <a:lt2>
          <a:srgbClr val="5F5F5F"/>
        </a:lt2>
        <a:accent1>
          <a:srgbClr val="FEF5D7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FEF9E8"/>
        </a:accent5>
        <a:accent6>
          <a:srgbClr val="8A0000"/>
        </a:accent6>
        <a:hlink>
          <a:srgbClr val="065AB3"/>
        </a:hlink>
        <a:folHlink>
          <a:srgbClr val="3C3E6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GWC">
      <a:dk1>
        <a:srgbClr val="231F20"/>
      </a:dk1>
      <a:lt1>
        <a:sysClr val="window" lastClr="FFFFFF"/>
      </a:lt1>
      <a:dk2>
        <a:srgbClr val="354660"/>
      </a:dk2>
      <a:lt2>
        <a:srgbClr val="E5E8E7"/>
      </a:lt2>
      <a:accent1>
        <a:srgbClr val="50607A"/>
      </a:accent1>
      <a:accent2>
        <a:srgbClr val="808788"/>
      </a:accent2>
      <a:accent3>
        <a:srgbClr val="4569A3"/>
      </a:accent3>
      <a:accent4>
        <a:srgbClr val="DDE4EE"/>
      </a:accent4>
      <a:accent5>
        <a:srgbClr val="14477B"/>
      </a:accent5>
      <a:accent6>
        <a:srgbClr val="FFD459"/>
      </a:accent6>
      <a:hlink>
        <a:srgbClr val="0449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GWC">
      <a:dk1>
        <a:srgbClr val="231F20"/>
      </a:dk1>
      <a:lt1>
        <a:sysClr val="window" lastClr="FFFFFF"/>
      </a:lt1>
      <a:dk2>
        <a:srgbClr val="354660"/>
      </a:dk2>
      <a:lt2>
        <a:srgbClr val="E5E8E7"/>
      </a:lt2>
      <a:accent1>
        <a:srgbClr val="50607A"/>
      </a:accent1>
      <a:accent2>
        <a:srgbClr val="808788"/>
      </a:accent2>
      <a:accent3>
        <a:srgbClr val="4569A3"/>
      </a:accent3>
      <a:accent4>
        <a:srgbClr val="DDE4EE"/>
      </a:accent4>
      <a:accent5>
        <a:srgbClr val="14477B"/>
      </a:accent5>
      <a:accent6>
        <a:srgbClr val="FFD459"/>
      </a:accent6>
      <a:hlink>
        <a:srgbClr val="04498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6C0B9FE4CC9B4D8645FDC076CCE076" ma:contentTypeVersion="18" ma:contentTypeDescription="Create a new document." ma:contentTypeScope="" ma:versionID="f3fc3c084f715a4a7e5d9724b6647c84">
  <xsd:schema xmlns:xsd="http://www.w3.org/2001/XMLSchema" xmlns:xs="http://www.w3.org/2001/XMLSchema" xmlns:p="http://schemas.microsoft.com/office/2006/metadata/properties" xmlns:ns2="697296a0-1ff4-41e9-8819-7eb7371c4ff4" xmlns:ns3="52949f20-d677-44c2-aeff-2fbe395c1969" targetNamespace="http://schemas.microsoft.com/office/2006/metadata/properties" ma:root="true" ma:fieldsID="d84760ad3921276aa721626a265cf224" ns2:_="" ns3:_="">
    <xsd:import namespace="697296a0-1ff4-41e9-8819-7eb7371c4ff4"/>
    <xsd:import namespace="52949f20-d677-44c2-aeff-2fbe395c19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296a0-1ff4-41e9-8819-7eb7371c4f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d3d128b-9ae0-43bc-bb56-1c88709221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49f20-d677-44c2-aeff-2fbe395c196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d6ce1d2-1b69-4124-9ae6-dfa072be5107}" ma:internalName="TaxCatchAll" ma:showField="CatchAllData" ma:web="52949f20-d677-44c2-aeff-2fbe395c19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949f20-d677-44c2-aeff-2fbe395c1969" xsi:nil="true"/>
    <lcf76f155ced4ddcb4097134ff3c332f xmlns="697296a0-1ff4-41e9-8819-7eb7371c4ff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684FE2-93D3-492F-82FE-E8D95379A7FC}"/>
</file>

<file path=customXml/itemProps2.xml><?xml version="1.0" encoding="utf-8"?>
<ds:datastoreItem xmlns:ds="http://schemas.openxmlformats.org/officeDocument/2006/customXml" ds:itemID="{30C952D6-9285-4BB9-BDA3-A568E88885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11ECA0-A531-49E4-9E06-CE8F84CFBD17}">
  <ds:schemaRefs>
    <ds:schemaRef ds:uri="http://www.w3.org/XML/1998/namespace"/>
    <ds:schemaRef ds:uri="http://purl.org/dc/elements/1.1/"/>
    <ds:schemaRef ds:uri="http://schemas.microsoft.com/office/2006/metadata/properties"/>
    <ds:schemaRef ds:uri="b8e7ad1f-63f8-4e97-9cce-c87dea3e5042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51fb294-c9de-488c-9b78-c7ac937590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36137</TotalTime>
  <Words>220</Words>
  <Application>Microsoft Office PowerPoint</Application>
  <PresentationFormat>Widescreen</PresentationFormat>
  <Paragraphs>43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Calibri</vt:lpstr>
      <vt:lpstr>Myriad Web Pro</vt:lpstr>
      <vt:lpstr>Wingdings</vt:lpstr>
      <vt:lpstr>2_HSI PowerPoint Template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Integrity in Academic Writing</dc:title>
  <dc:creator>Sandra Leavitt</dc:creator>
  <cp:lastModifiedBy>Aileen B. Houston</cp:lastModifiedBy>
  <cp:revision>450</cp:revision>
  <dcterms:created xsi:type="dcterms:W3CDTF">2014-10-07T06:08:27Z</dcterms:created>
  <dcterms:modified xsi:type="dcterms:W3CDTF">2024-04-09T21:37:28Z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0x010100A46C0B9FE4CC9B4D8645FDC076CCE076</vt:lpwstr>
  </property>
</Properties>
</file>