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g"/>
  <Override PartName="/ppt/presentation.xml" ContentType="application/vnd.openxmlformats-officedocument.presentationml.presentation.main+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38.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slideLayouts/slideLayout33.xml" ContentType="application/vnd.openxmlformats-officedocument.presentationml.slideLayout+xml"/>
  <Override PartName="/ppt/slideLayouts/slideLayout3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32.xml" ContentType="application/vnd.openxmlformats-officedocument.presentationml.slideLayout+xml"/>
  <Override PartName="/ppt/slideLayouts/slideLayout15.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24.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8" r:id="rId2"/>
    <p:sldMasterId id="2147483710" r:id="rId3"/>
  </p:sldMasterIdLst>
  <p:notesMasterIdLst>
    <p:notesMasterId r:id="rId12"/>
  </p:notesMasterIdLst>
  <p:sldIdLst>
    <p:sldId id="258" r:id="rId4"/>
    <p:sldId id="263" r:id="rId5"/>
    <p:sldId id="266" r:id="rId6"/>
    <p:sldId id="257" r:id="rId7"/>
    <p:sldId id="262" r:id="rId8"/>
    <p:sldId id="264" r:id="rId9"/>
    <p:sldId id="267" r:id="rId10"/>
    <p:sldId id="26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82BD"/>
    <a:srgbClr val="2E75B6"/>
    <a:srgbClr val="548235"/>
    <a:srgbClr val="7EA9D2"/>
    <a:srgbClr val="ABC29C"/>
    <a:srgbClr val="BA9B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3" d="100"/>
          <a:sy n="83" d="100"/>
        </p:scale>
        <p:origin x="61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customXml" Target="../customXml/item3.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FFCB18-4489-456F-9C73-AD512AABDB34}" type="datetimeFigureOut">
              <a:rPr lang="en-US" smtClean="0"/>
              <a:t>5/22/2022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CB840E-0938-400A-BD9B-035C91042A2E}" type="slidenum">
              <a:rPr lang="en-US" smtClean="0"/>
              <a:t>‹#›</a:t>
            </a:fld>
            <a:endParaRPr lang="en-US"/>
          </a:p>
        </p:txBody>
      </p:sp>
    </p:spTree>
    <p:extLst>
      <p:ext uri="{BB962C8B-B14F-4D97-AF65-F5344CB8AC3E}">
        <p14:creationId xmlns:p14="http://schemas.microsoft.com/office/powerpoint/2010/main" val="2885584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type="sldNum" sz="quarter" idx="4294967295"/>
          </p:nvPr>
        </p:nvSpPr>
        <p:spPr bwMode="auto">
          <a:xfrm>
            <a:off x="3971187" y="8772693"/>
            <a:ext cx="3037628" cy="461804"/>
          </a:xfrm>
          <a:prstGeom prst="rect">
            <a:avLst/>
          </a:prstGeom>
          <a:noFill/>
          <a:ln>
            <a:miter lim="800000"/>
            <a:headEnd/>
            <a:tailEnd/>
          </a:ln>
        </p:spPr>
        <p:txBody>
          <a:bodyPr lIns="91572" tIns="45785" rIns="91572" bIns="45785"/>
          <a:lstStyle/>
          <a:p>
            <a:pPr marL="0" marR="0" lvl="0" indent="0" algn="l" defTabSz="914400" rtl="0" eaLnBrk="0" fontAlgn="base" latinLnBrk="0" hangingPunct="0">
              <a:lnSpc>
                <a:spcPct val="100000"/>
              </a:lnSpc>
              <a:spcBef>
                <a:spcPct val="0"/>
              </a:spcBef>
              <a:spcAft>
                <a:spcPct val="0"/>
              </a:spcAft>
              <a:buClrTx/>
              <a:buSzTx/>
              <a:buFontTx/>
              <a:buNone/>
              <a:tabLst/>
              <a:defRPr/>
            </a:pPr>
            <a:fld id="{60853BA0-6BEB-48F0-8C1E-C28F60B0D3DB}" type="slidenum">
              <a:rPr kumimoji="0" lang="en-US" sz="2400" b="1"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l" defTabSz="914400" rtl="0" eaLnBrk="0" fontAlgn="base" latinLnBrk="0" hangingPunct="0">
                <a:lnSpc>
                  <a:spcPct val="100000"/>
                </a:lnSpc>
                <a:spcBef>
                  <a:spcPct val="0"/>
                </a:spcBef>
                <a:spcAft>
                  <a:spcPct val="0"/>
                </a:spcAft>
                <a:buClrTx/>
                <a:buSzTx/>
                <a:buFontTx/>
                <a:buNone/>
                <a:tabLst/>
                <a:defRPr/>
              </a:pPr>
              <a:t>2</a:t>
            </a:fld>
            <a:endPar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0483" name="Rectangle 2"/>
          <p:cNvSpPr>
            <a:spLocks noGrp="1" noRot="1" noChangeAspect="1" noChangeArrowheads="1" noTextEdit="1"/>
          </p:cNvSpPr>
          <p:nvPr>
            <p:ph type="sldImg"/>
          </p:nvPr>
        </p:nvSpPr>
        <p:spPr>
          <a:xfrm>
            <a:off x="427038" y="692150"/>
            <a:ext cx="6156325" cy="3463925"/>
          </a:xfrm>
          <a:ln/>
        </p:spPr>
      </p:sp>
      <p:sp>
        <p:nvSpPr>
          <p:cNvPr id="20484" name="Rectangle 3"/>
          <p:cNvSpPr>
            <a:spLocks noGrp="1" noChangeArrowheads="1"/>
          </p:cNvSpPr>
          <p:nvPr>
            <p:ph type="body" idx="1"/>
          </p:nvPr>
        </p:nvSpPr>
        <p:spPr>
          <a:xfrm>
            <a:off x="935146" y="4387137"/>
            <a:ext cx="5140112" cy="4156234"/>
          </a:xfrm>
          <a:solidFill>
            <a:srgbClr val="FFFFFF"/>
          </a:solidFill>
          <a:ln>
            <a:solidFill>
              <a:srgbClr val="000000"/>
            </a:solidFill>
          </a:ln>
        </p:spPr>
        <p:txBody>
          <a:bodyPr/>
          <a:lstStyle/>
          <a:p>
            <a:endParaRPr lang="en-US" dirty="0" smtClean="0"/>
          </a:p>
        </p:txBody>
      </p:sp>
    </p:spTree>
    <p:extLst>
      <p:ext uri="{BB962C8B-B14F-4D97-AF65-F5344CB8AC3E}">
        <p14:creationId xmlns:p14="http://schemas.microsoft.com/office/powerpoint/2010/main" val="2459049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325880"/>
            <a:ext cx="10972800" cy="1371600"/>
          </a:xfrm>
        </p:spPr>
        <p:txBody>
          <a:bodyPr lIns="91440" tIns="45720" rIns="91440" bIns="45720">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1828800" y="3209544"/>
            <a:ext cx="8534400" cy="1746504"/>
          </a:xfrm>
        </p:spPr>
        <p:txBody>
          <a:bodyPr anchor="ctr"/>
          <a:lstStyle>
            <a:lvl1pPr marL="0" indent="0" algn="ctr">
              <a:spcBef>
                <a:spcPts val="0"/>
              </a:spcBef>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ext Placeholder 14"/>
          <p:cNvSpPr>
            <a:spLocks noGrp="1"/>
          </p:cNvSpPr>
          <p:nvPr>
            <p:ph type="body" sz="quarter" idx="10" hasCustomPrompt="1"/>
          </p:nvPr>
        </p:nvSpPr>
        <p:spPr>
          <a:xfrm>
            <a:off x="3998260" y="5244075"/>
            <a:ext cx="4195483" cy="336456"/>
          </a:xfrm>
        </p:spPr>
        <p:txBody>
          <a:bodyPr/>
          <a:lstStyle>
            <a:lvl1pPr algn="ctr">
              <a:buFont typeface="Arial" pitchFamily="34" charset="0"/>
              <a:buNone/>
              <a:defRPr sz="1800" baseline="0"/>
            </a:lvl1pPr>
            <a:lvl2pPr>
              <a:buFont typeface="Arial" pitchFamily="34" charset="0"/>
              <a:buNone/>
              <a:defRPr sz="1800"/>
            </a:lvl2pPr>
            <a:lvl3pPr>
              <a:buNone/>
              <a:defRPr sz="1800"/>
            </a:lvl3pPr>
            <a:lvl4pPr>
              <a:buNone/>
              <a:defRPr sz="1800"/>
            </a:lvl4pPr>
            <a:lvl5pPr>
              <a:buNone/>
              <a:defRPr sz="1800"/>
            </a:lvl5pPr>
          </a:lstStyle>
          <a:p>
            <a:pPr lvl="0"/>
            <a:r>
              <a:rPr lang="en-US" dirty="0" smtClean="0"/>
              <a:t>Click to enter briefing date</a:t>
            </a:r>
            <a:endParaRPr lang="en-US" dirty="0"/>
          </a:p>
        </p:txBody>
      </p:sp>
      <p:sp>
        <p:nvSpPr>
          <p:cNvPr id="11" name="Text Placeholder 16"/>
          <p:cNvSpPr>
            <a:spLocks noGrp="1"/>
          </p:cNvSpPr>
          <p:nvPr>
            <p:ph type="body" sz="quarter" idx="11" hasCustomPrompt="1"/>
          </p:nvPr>
        </p:nvSpPr>
        <p:spPr>
          <a:xfrm>
            <a:off x="8032377" y="5741150"/>
            <a:ext cx="4105835" cy="751093"/>
          </a:xfrm>
        </p:spPr>
        <p:txBody>
          <a:bodyPr/>
          <a:lstStyle>
            <a:lvl1pPr marL="0" indent="0">
              <a:spcBef>
                <a:spcPts val="0"/>
              </a:spcBef>
              <a:buNone/>
              <a:defRPr sz="1200" baseline="0"/>
            </a:lvl1pPr>
            <a:lvl2pPr>
              <a:buNone/>
              <a:defRPr sz="1200"/>
            </a:lvl2pPr>
            <a:lvl3pPr>
              <a:buNone/>
              <a:defRPr sz="1200"/>
            </a:lvl3pPr>
            <a:lvl4pPr>
              <a:buNone/>
              <a:defRPr sz="1200"/>
            </a:lvl4pPr>
            <a:lvl5pPr>
              <a:buNone/>
              <a:defRPr sz="1200"/>
            </a:lvl5pPr>
          </a:lstStyle>
          <a:p>
            <a:pPr lvl="0"/>
            <a:r>
              <a:rPr lang="en-US" dirty="0" smtClean="0"/>
              <a:t>First and Last Name (Mil add rank)</a:t>
            </a:r>
            <a:br>
              <a:rPr lang="en-US" dirty="0" smtClean="0"/>
            </a:br>
            <a:r>
              <a:rPr lang="en-US" dirty="0" smtClean="0"/>
              <a:t>Enterprise Email</a:t>
            </a:r>
            <a:br>
              <a:rPr lang="en-US" dirty="0" smtClean="0"/>
            </a:br>
            <a:r>
              <a:rPr lang="en-US" dirty="0" smtClean="0"/>
              <a:t>Phone</a:t>
            </a:r>
          </a:p>
        </p:txBody>
      </p:sp>
    </p:spTree>
    <p:extLst>
      <p:ext uri="{BB962C8B-B14F-4D97-AF65-F5344CB8AC3E}">
        <p14:creationId xmlns:p14="http://schemas.microsoft.com/office/powerpoint/2010/main" val="2915371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Appendix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normAutofit/>
          </a:bodyPr>
          <a:lstStyle>
            <a:lvl1pPr algn="l">
              <a:defRPr sz="3200" b="1" cap="all"/>
            </a:lvl1pPr>
          </a:lstStyle>
          <a:p>
            <a:r>
              <a:rPr lang="en-US" smtClean="0"/>
              <a:t>Click to edit Master title style</a:t>
            </a:r>
            <a:endParaRPr lang="en-US"/>
          </a:p>
        </p:txBody>
      </p:sp>
      <p:sp>
        <p:nvSpPr>
          <p:cNvPr id="3" name="Text Placeholder 2"/>
          <p:cNvSpPr>
            <a:spLocks noGrp="1"/>
          </p:cNvSpPr>
          <p:nvPr>
            <p:ph type="body" idx="1" hasCustomPrompt="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Appendix</a:t>
            </a:r>
          </a:p>
        </p:txBody>
      </p:sp>
      <p:sp>
        <p:nvSpPr>
          <p:cNvPr id="7" name="Date Placeholder 6"/>
          <p:cNvSpPr>
            <a:spLocks noGrp="1"/>
          </p:cNvSpPr>
          <p:nvPr>
            <p:ph type="dt" sz="half" idx="10"/>
          </p:nvPr>
        </p:nvSpPr>
        <p:spPr/>
        <p:txBody>
          <a:bodyPr/>
          <a:lstStyle/>
          <a:p>
            <a:r>
              <a:rPr lang="en-US" smtClean="0"/>
              <a:t>1 Oct 2020</a:t>
            </a:r>
            <a:endParaRPr lang="en-US" dirty="0"/>
          </a:p>
        </p:txBody>
      </p:sp>
      <p:sp>
        <p:nvSpPr>
          <p:cNvPr id="8" name="Slide Number Placeholder 7"/>
          <p:cNvSpPr>
            <a:spLocks noGrp="1"/>
          </p:cNvSpPr>
          <p:nvPr>
            <p:ph type="sldNum" sz="quarter" idx="11"/>
          </p:nvPr>
        </p:nvSpPr>
        <p:spPr/>
        <p:txBody>
          <a:bodyPr/>
          <a:lstStyle/>
          <a:p>
            <a:fld id="{CB29584B-2C78-4F19-9D57-A8D27C3B25A0}" type="slidenum">
              <a:rPr lang="en-US" smtClean="0"/>
              <a:pPr/>
              <a:t>‹#›</a:t>
            </a:fld>
            <a:endParaRPr lang="en-US" dirty="0"/>
          </a:p>
        </p:txBody>
      </p:sp>
    </p:spTree>
    <p:extLst>
      <p:ext uri="{BB962C8B-B14F-4D97-AF65-F5344CB8AC3E}">
        <p14:creationId xmlns:p14="http://schemas.microsoft.com/office/powerpoint/2010/main" val="165028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Report Figure">
    <p:spTree>
      <p:nvGrpSpPr>
        <p:cNvPr id="1" name=""/>
        <p:cNvGrpSpPr/>
        <p:nvPr/>
      </p:nvGrpSpPr>
      <p:grpSpPr>
        <a:xfrm>
          <a:off x="0" y="0"/>
          <a:ext cx="0" cy="0"/>
          <a:chOff x="0" y="0"/>
          <a:chExt cx="0" cy="0"/>
        </a:xfrm>
      </p:grpSpPr>
      <p:sp>
        <p:nvSpPr>
          <p:cNvPr id="2" name="Title 1"/>
          <p:cNvSpPr>
            <a:spLocks noGrp="1"/>
          </p:cNvSpPr>
          <p:nvPr>
            <p:ph type="title"/>
          </p:nvPr>
        </p:nvSpPr>
        <p:spPr>
          <a:xfrm>
            <a:off x="0" y="6893817"/>
            <a:ext cx="12183533" cy="673989"/>
          </a:xfrm>
        </p:spPr>
        <p:txBody>
          <a:bodyPr anchor="ctr">
            <a:normAutofit/>
          </a:bodyPr>
          <a:lstStyle>
            <a:lvl1pPr>
              <a:defRPr sz="1600">
                <a:latin typeface="+mj-lt"/>
              </a:defRPr>
            </a:lvl1pPr>
          </a:lstStyle>
          <a:p>
            <a:r>
              <a:rPr lang="en-US" smtClean="0"/>
              <a:t>Click to edit Master title style</a:t>
            </a:r>
            <a:endParaRPr lang="en-US"/>
          </a:p>
        </p:txBody>
      </p:sp>
      <p:sp>
        <p:nvSpPr>
          <p:cNvPr id="3" name="Date Placeholder 2"/>
          <p:cNvSpPr>
            <a:spLocks noGrp="1"/>
          </p:cNvSpPr>
          <p:nvPr>
            <p:ph type="dt" sz="half" idx="10"/>
          </p:nvPr>
        </p:nvSpPr>
        <p:spPr>
          <a:xfrm>
            <a:off x="-2039390" y="6568034"/>
            <a:ext cx="1961804" cy="228600"/>
          </a:xfrm>
        </p:spPr>
        <p:txBody>
          <a:bodyPr/>
          <a:lstStyle/>
          <a:p>
            <a:r>
              <a:rPr lang="en-US" smtClean="0"/>
              <a:t>1 Oct 2020</a:t>
            </a:r>
            <a:endParaRPr lang="en-US" dirty="0"/>
          </a:p>
        </p:txBody>
      </p:sp>
      <p:sp>
        <p:nvSpPr>
          <p:cNvPr id="4" name="Slide Number Placeholder 3"/>
          <p:cNvSpPr>
            <a:spLocks noGrp="1"/>
          </p:cNvSpPr>
          <p:nvPr>
            <p:ph type="sldNum" sz="quarter" idx="11"/>
          </p:nvPr>
        </p:nvSpPr>
        <p:spPr>
          <a:xfrm>
            <a:off x="12306302" y="6568034"/>
            <a:ext cx="486833" cy="228600"/>
          </a:xfrm>
        </p:spPr>
        <p:txBody>
          <a:bodyPr/>
          <a:lstStyle/>
          <a:p>
            <a:fld id="{CB29584B-2C78-4F19-9D57-A8D27C3B25A0}" type="slidenum">
              <a:rPr lang="en-US" smtClean="0"/>
              <a:pPr/>
              <a:t>‹#›</a:t>
            </a:fld>
            <a:endParaRPr lang="en-US" dirty="0"/>
          </a:p>
        </p:txBody>
      </p:sp>
    </p:spTree>
    <p:extLst>
      <p:ext uri="{BB962C8B-B14F-4D97-AF65-F5344CB8AC3E}">
        <p14:creationId xmlns:p14="http://schemas.microsoft.com/office/powerpoint/2010/main" val="2468556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731520"/>
            <a:ext cx="4011084" cy="914400"/>
          </a:xfrm>
          <a:prstGeom prst="rect">
            <a:avLst/>
          </a:prstGeo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66733" y="731520"/>
            <a:ext cx="6815667" cy="5852160"/>
          </a:xfrm>
        </p:spPr>
        <p:txBody>
          <a:bodyPr/>
          <a:lstStyle>
            <a:lvl1pPr>
              <a:defRPr sz="2000" b="0"/>
            </a:lvl1pPr>
            <a:lvl2pPr>
              <a:defRPr sz="2000" b="0"/>
            </a:lvl2pPr>
            <a:lvl3pPr>
              <a:defRPr sz="2000" b="0"/>
            </a:lvl3pPr>
            <a:lvl4pPr>
              <a:defRPr sz="2000" b="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4" name="Text Placeholder 3"/>
          <p:cNvSpPr>
            <a:spLocks noGrp="1"/>
          </p:cNvSpPr>
          <p:nvPr>
            <p:ph type="body" sz="half" idx="2"/>
          </p:nvPr>
        </p:nvSpPr>
        <p:spPr>
          <a:xfrm>
            <a:off x="609602" y="1645920"/>
            <a:ext cx="4011084" cy="4937760"/>
          </a:xfrm>
        </p:spPr>
        <p:txBody>
          <a:bodyPr/>
          <a:lstStyle>
            <a:lvl1pPr marL="0" indent="0">
              <a:buNone/>
              <a:defRPr sz="14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r>
              <a:rPr lang="en-US" smtClean="0"/>
              <a:t>1 Oct 2020</a:t>
            </a:r>
            <a:endParaRPr lang="en-US" dirty="0"/>
          </a:p>
        </p:txBody>
      </p:sp>
      <p:sp>
        <p:nvSpPr>
          <p:cNvPr id="9" name="Slide Number Placeholder 8"/>
          <p:cNvSpPr>
            <a:spLocks noGrp="1"/>
          </p:cNvSpPr>
          <p:nvPr>
            <p:ph type="sldNum" sz="quarter" idx="11"/>
          </p:nvPr>
        </p:nvSpPr>
        <p:spPr/>
        <p:txBody>
          <a:bodyPr/>
          <a:lstStyle/>
          <a:p>
            <a:fld id="{CB29584B-2C78-4F19-9D57-A8D27C3B25A0}" type="slidenum">
              <a:rPr lang="en-US" smtClean="0"/>
              <a:pPr/>
              <a:t>‹#›</a:t>
            </a:fld>
            <a:endParaRPr lang="en-US" dirty="0"/>
          </a:p>
        </p:txBody>
      </p:sp>
    </p:spTree>
    <p:extLst>
      <p:ext uri="{BB962C8B-B14F-4D97-AF65-F5344CB8AC3E}">
        <p14:creationId xmlns:p14="http://schemas.microsoft.com/office/powerpoint/2010/main" val="36426159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46320"/>
            <a:ext cx="7315200" cy="566738"/>
          </a:xfrm>
          <a:prstGeom prst="rect">
            <a:avLst/>
          </a:prstGeom>
        </p:spPr>
        <p:txBody>
          <a:bodyPr anchor="b"/>
          <a:lstStyle>
            <a:lvl1pPr algn="l">
              <a:defRPr sz="2000" b="0"/>
            </a:lvl1pPr>
          </a:lstStyle>
          <a:p>
            <a:r>
              <a:rPr lang="en-US" smtClean="0"/>
              <a:t>Click to edit Master title style</a:t>
            </a:r>
            <a:endParaRPr lang="en-US" dirty="0"/>
          </a:p>
        </p:txBody>
      </p:sp>
      <p:sp>
        <p:nvSpPr>
          <p:cNvPr id="3" name="Picture Placeholder 2"/>
          <p:cNvSpPr>
            <a:spLocks noGrp="1"/>
          </p:cNvSpPr>
          <p:nvPr>
            <p:ph type="pic" idx="1"/>
          </p:nvPr>
        </p:nvSpPr>
        <p:spPr>
          <a:xfrm>
            <a:off x="2389717" y="731520"/>
            <a:ext cx="7315200" cy="4114800"/>
          </a:xfrm>
        </p:spPr>
        <p:txBody>
          <a:bodyPr/>
          <a:lstStyle>
            <a:lvl1pPr marL="0" indent="0">
              <a:buNone/>
              <a:defRPr sz="32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389717" y="5486400"/>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r>
              <a:rPr lang="en-US" smtClean="0"/>
              <a:t>1 Oct 2020</a:t>
            </a:r>
            <a:endParaRPr lang="en-US" dirty="0"/>
          </a:p>
        </p:txBody>
      </p:sp>
      <p:sp>
        <p:nvSpPr>
          <p:cNvPr id="9" name="Slide Number Placeholder 8"/>
          <p:cNvSpPr>
            <a:spLocks noGrp="1"/>
          </p:cNvSpPr>
          <p:nvPr>
            <p:ph type="sldNum" sz="quarter" idx="11"/>
          </p:nvPr>
        </p:nvSpPr>
        <p:spPr/>
        <p:txBody>
          <a:bodyPr/>
          <a:lstStyle/>
          <a:p>
            <a:fld id="{CB29584B-2C78-4F19-9D57-A8D27C3B25A0}" type="slidenum">
              <a:rPr lang="en-US" smtClean="0"/>
              <a:pPr/>
              <a:t>‹#›</a:t>
            </a:fld>
            <a:endParaRPr lang="en-US" dirty="0"/>
          </a:p>
        </p:txBody>
      </p:sp>
    </p:spTree>
    <p:extLst>
      <p:ext uri="{BB962C8B-B14F-4D97-AF65-F5344CB8AC3E}">
        <p14:creationId xmlns:p14="http://schemas.microsoft.com/office/powerpoint/2010/main" val="3937948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44FC6BE-42DC-4AE1-8B39-522AF0B1FE05}" type="datetimeFigureOut">
              <a:rPr lang="en-US" smtClean="0"/>
              <a:t>5/22/2022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1A727C9-A872-4777-9DC2-A57B32833791}" type="slidenum">
              <a:rPr lang="en-US" smtClean="0"/>
              <a:t>‹#›</a:t>
            </a:fld>
            <a:endParaRPr lang="en-US"/>
          </a:p>
        </p:txBody>
      </p:sp>
    </p:spTree>
    <p:extLst>
      <p:ext uri="{BB962C8B-B14F-4D97-AF65-F5344CB8AC3E}">
        <p14:creationId xmlns:p14="http://schemas.microsoft.com/office/powerpoint/2010/main" val="23852858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44FC6BE-42DC-4AE1-8B39-522AF0B1FE05}" type="datetimeFigureOut">
              <a:rPr lang="en-US" smtClean="0"/>
              <a:t>5/22/2022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1A727C9-A872-4777-9DC2-A57B32833791}" type="slidenum">
              <a:rPr lang="en-US" smtClean="0"/>
              <a:t>‹#›</a:t>
            </a:fld>
            <a:endParaRPr lang="en-US"/>
          </a:p>
        </p:txBody>
      </p:sp>
    </p:spTree>
    <p:extLst>
      <p:ext uri="{BB962C8B-B14F-4D97-AF65-F5344CB8AC3E}">
        <p14:creationId xmlns:p14="http://schemas.microsoft.com/office/powerpoint/2010/main" val="2431625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44FC6BE-42DC-4AE1-8B39-522AF0B1FE05}" type="datetimeFigureOut">
              <a:rPr lang="en-US" smtClean="0"/>
              <a:t>5/22/2022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1A727C9-A872-4777-9DC2-A57B32833791}" type="slidenum">
              <a:rPr lang="en-US" smtClean="0"/>
              <a:t>‹#›</a:t>
            </a:fld>
            <a:endParaRPr lang="en-US"/>
          </a:p>
        </p:txBody>
      </p:sp>
    </p:spTree>
    <p:extLst>
      <p:ext uri="{BB962C8B-B14F-4D97-AF65-F5344CB8AC3E}">
        <p14:creationId xmlns:p14="http://schemas.microsoft.com/office/powerpoint/2010/main" val="3899219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44FC6BE-42DC-4AE1-8B39-522AF0B1FE05}" type="datetimeFigureOut">
              <a:rPr lang="en-US" smtClean="0"/>
              <a:t>5/22/2022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1A727C9-A872-4777-9DC2-A57B32833791}" type="slidenum">
              <a:rPr lang="en-US" smtClean="0"/>
              <a:t>‹#›</a:t>
            </a:fld>
            <a:endParaRPr lang="en-US"/>
          </a:p>
        </p:txBody>
      </p:sp>
    </p:spTree>
    <p:extLst>
      <p:ext uri="{BB962C8B-B14F-4D97-AF65-F5344CB8AC3E}">
        <p14:creationId xmlns:p14="http://schemas.microsoft.com/office/powerpoint/2010/main" val="18927214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44FC6BE-42DC-4AE1-8B39-522AF0B1FE05}" type="datetimeFigureOut">
              <a:rPr lang="en-US" smtClean="0"/>
              <a:t>5/22/2022</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1A727C9-A872-4777-9DC2-A57B32833791}" type="slidenum">
              <a:rPr lang="en-US" smtClean="0"/>
              <a:t>‹#›</a:t>
            </a:fld>
            <a:endParaRPr lang="en-US"/>
          </a:p>
        </p:txBody>
      </p:sp>
    </p:spTree>
    <p:extLst>
      <p:ext uri="{BB962C8B-B14F-4D97-AF65-F5344CB8AC3E}">
        <p14:creationId xmlns:p14="http://schemas.microsoft.com/office/powerpoint/2010/main" val="6801575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44FC6BE-42DC-4AE1-8B39-522AF0B1FE05}" type="datetimeFigureOut">
              <a:rPr lang="en-US" smtClean="0"/>
              <a:t>5/22/2022</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1A727C9-A872-4777-9DC2-A57B32833791}" type="slidenum">
              <a:rPr lang="en-US" smtClean="0"/>
              <a:t>‹#›</a:t>
            </a:fld>
            <a:endParaRPr lang="en-US"/>
          </a:p>
        </p:txBody>
      </p:sp>
    </p:spTree>
    <p:extLst>
      <p:ext uri="{BB962C8B-B14F-4D97-AF65-F5344CB8AC3E}">
        <p14:creationId xmlns:p14="http://schemas.microsoft.com/office/powerpoint/2010/main" val="1293051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31520"/>
            <a:ext cx="11582400" cy="5852160"/>
          </a:xfrm>
        </p:spPr>
        <p:txBody>
          <a:bodyPr/>
          <a:lstStyle>
            <a:lvl1pPr marL="341313" indent="-341313">
              <a:lnSpc>
                <a:spcPct val="90000"/>
              </a:lnSpc>
              <a:buFont typeface="Arial" panose="020B0604020202020204" pitchFamily="34" charset="0"/>
              <a:buChar char="•"/>
              <a:defRPr/>
            </a:lvl1pPr>
            <a:lvl2pPr marL="806450" indent="-350838">
              <a:lnSpc>
                <a:spcPct val="90000"/>
              </a:lnSpc>
              <a:buFont typeface="Arial" panose="020B0604020202020204" pitchFamily="34" charset="0"/>
              <a:buChar char="•"/>
              <a:defRPr/>
            </a:lvl2pPr>
            <a:lvl3pPr marL="1263650" indent="-344488">
              <a:lnSpc>
                <a:spcPct val="90000"/>
              </a:lnSpc>
              <a:buFont typeface="Arial" panose="020B0604020202020204" pitchFamily="34" charset="0"/>
              <a:buChar char="•"/>
              <a:defRPr/>
            </a:lvl3pPr>
            <a:lvl4pPr marL="1720850" indent="-350838">
              <a:lnSpc>
                <a:spcPct val="90000"/>
              </a:lnSpc>
              <a:buFont typeface="Arial" panose="020B0604020202020204" pitchFamily="34" charset="0"/>
              <a:buChar char="•"/>
              <a:defRPr/>
            </a:lvl4pPr>
            <a:lvl5pPr>
              <a:lnSpc>
                <a:spcPct val="90000"/>
              </a:lnSpc>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Date Placeholder 8"/>
          <p:cNvSpPr>
            <a:spLocks noGrp="1"/>
          </p:cNvSpPr>
          <p:nvPr>
            <p:ph type="dt" sz="half" idx="10"/>
          </p:nvPr>
        </p:nvSpPr>
        <p:spPr/>
        <p:txBody>
          <a:bodyPr/>
          <a:lstStyle/>
          <a:p>
            <a:r>
              <a:rPr lang="en-US" smtClean="0"/>
              <a:t>1 Oct 2020</a:t>
            </a:r>
            <a:endParaRPr lang="en-US" dirty="0"/>
          </a:p>
        </p:txBody>
      </p:sp>
      <p:sp>
        <p:nvSpPr>
          <p:cNvPr id="10" name="Slide Number Placeholder 9"/>
          <p:cNvSpPr>
            <a:spLocks noGrp="1"/>
          </p:cNvSpPr>
          <p:nvPr>
            <p:ph type="sldNum" sz="quarter" idx="11"/>
          </p:nvPr>
        </p:nvSpPr>
        <p:spPr/>
        <p:txBody>
          <a:bodyPr/>
          <a:lstStyle/>
          <a:p>
            <a:fld id="{CB29584B-2C78-4F19-9D57-A8D27C3B25A0}" type="slidenum">
              <a:rPr lang="en-US" smtClean="0"/>
              <a:pPr/>
              <a:t>‹#›</a:t>
            </a:fld>
            <a:endParaRPr lang="en-US" dirty="0"/>
          </a:p>
        </p:txBody>
      </p:sp>
    </p:spTree>
    <p:extLst>
      <p:ext uri="{BB962C8B-B14F-4D97-AF65-F5344CB8AC3E}">
        <p14:creationId xmlns:p14="http://schemas.microsoft.com/office/powerpoint/2010/main" val="20173930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44FC6BE-42DC-4AE1-8B39-522AF0B1FE05}" type="datetimeFigureOut">
              <a:rPr lang="en-US" smtClean="0"/>
              <a:t>5/22/2022</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1A727C9-A872-4777-9DC2-A57B32833791}" type="slidenum">
              <a:rPr lang="en-US" smtClean="0"/>
              <a:t>‹#›</a:t>
            </a:fld>
            <a:endParaRPr lang="en-US"/>
          </a:p>
        </p:txBody>
      </p:sp>
    </p:spTree>
    <p:extLst>
      <p:ext uri="{BB962C8B-B14F-4D97-AF65-F5344CB8AC3E}">
        <p14:creationId xmlns:p14="http://schemas.microsoft.com/office/powerpoint/2010/main" val="37915709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44FC6BE-42DC-4AE1-8B39-522AF0B1FE05}" type="datetimeFigureOut">
              <a:rPr lang="en-US" smtClean="0"/>
              <a:t>5/22/2022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1A727C9-A872-4777-9DC2-A57B32833791}" type="slidenum">
              <a:rPr lang="en-US" smtClean="0"/>
              <a:t>‹#›</a:t>
            </a:fld>
            <a:endParaRPr lang="en-US"/>
          </a:p>
        </p:txBody>
      </p:sp>
    </p:spTree>
    <p:extLst>
      <p:ext uri="{BB962C8B-B14F-4D97-AF65-F5344CB8AC3E}">
        <p14:creationId xmlns:p14="http://schemas.microsoft.com/office/powerpoint/2010/main" val="26816940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44FC6BE-42DC-4AE1-8B39-522AF0B1FE05}" type="datetimeFigureOut">
              <a:rPr lang="en-US" smtClean="0"/>
              <a:t>5/22/2022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1A727C9-A872-4777-9DC2-A57B32833791}" type="slidenum">
              <a:rPr lang="en-US" smtClean="0"/>
              <a:t>‹#›</a:t>
            </a:fld>
            <a:endParaRPr lang="en-US"/>
          </a:p>
        </p:txBody>
      </p:sp>
    </p:spTree>
    <p:extLst>
      <p:ext uri="{BB962C8B-B14F-4D97-AF65-F5344CB8AC3E}">
        <p14:creationId xmlns:p14="http://schemas.microsoft.com/office/powerpoint/2010/main" val="29008903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44FC6BE-42DC-4AE1-8B39-522AF0B1FE05}" type="datetimeFigureOut">
              <a:rPr lang="en-US" smtClean="0"/>
              <a:t>5/22/2022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1A727C9-A872-4777-9DC2-A57B32833791}" type="slidenum">
              <a:rPr lang="en-US" smtClean="0"/>
              <a:t>‹#›</a:t>
            </a:fld>
            <a:endParaRPr lang="en-US"/>
          </a:p>
        </p:txBody>
      </p:sp>
    </p:spTree>
    <p:extLst>
      <p:ext uri="{BB962C8B-B14F-4D97-AF65-F5344CB8AC3E}">
        <p14:creationId xmlns:p14="http://schemas.microsoft.com/office/powerpoint/2010/main" val="39888001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44FC6BE-42DC-4AE1-8B39-522AF0B1FE05}" type="datetimeFigureOut">
              <a:rPr lang="en-US" smtClean="0"/>
              <a:t>5/22/2022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1A727C9-A872-4777-9DC2-A57B32833791}" type="slidenum">
              <a:rPr lang="en-US" smtClean="0"/>
              <a:t>‹#›</a:t>
            </a:fld>
            <a:endParaRPr lang="en-US"/>
          </a:p>
        </p:txBody>
      </p:sp>
    </p:spTree>
    <p:extLst>
      <p:ext uri="{BB962C8B-B14F-4D97-AF65-F5344CB8AC3E}">
        <p14:creationId xmlns:p14="http://schemas.microsoft.com/office/powerpoint/2010/main" val="5646134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57600" y="1600200"/>
            <a:ext cx="4876800" cy="3657600"/>
          </a:xfrm>
          <a:prstGeom prst="rect">
            <a:avLst/>
          </a:prstGeom>
        </p:spPr>
      </p:pic>
      <p:sp>
        <p:nvSpPr>
          <p:cNvPr id="2" name="Title 1"/>
          <p:cNvSpPr>
            <a:spLocks noGrp="1"/>
          </p:cNvSpPr>
          <p:nvPr>
            <p:ph type="ctrTitle"/>
          </p:nvPr>
        </p:nvSpPr>
        <p:spPr>
          <a:xfrm>
            <a:off x="609600" y="1325880"/>
            <a:ext cx="10972800" cy="1371600"/>
          </a:xfrm>
        </p:spPr>
        <p:txBody>
          <a:bodyPr lIns="91440" tIns="45720" rIns="91440" bIns="45720">
            <a:normAutofit/>
          </a:bodyPr>
          <a:lstStyle>
            <a:lvl1pP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209544"/>
            <a:ext cx="8534400" cy="1746504"/>
          </a:xfrm>
        </p:spPr>
        <p:txBody>
          <a:bodyPr anchor="ctr"/>
          <a:lstStyle>
            <a:lvl1pPr marL="0" indent="0" algn="ctr">
              <a:spcBef>
                <a:spcPts val="0"/>
              </a:spcBef>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Text Placeholder 14"/>
          <p:cNvSpPr>
            <a:spLocks noGrp="1"/>
          </p:cNvSpPr>
          <p:nvPr>
            <p:ph type="body" sz="quarter" idx="10" hasCustomPrompt="1"/>
          </p:nvPr>
        </p:nvSpPr>
        <p:spPr>
          <a:xfrm>
            <a:off x="3998259" y="5244075"/>
            <a:ext cx="4195483" cy="336456"/>
          </a:xfrm>
        </p:spPr>
        <p:txBody>
          <a:bodyPr/>
          <a:lstStyle>
            <a:lvl1pPr algn="ctr">
              <a:buFont typeface="Arial" pitchFamily="34" charset="0"/>
              <a:buNone/>
              <a:defRPr sz="1800" baseline="0"/>
            </a:lvl1pPr>
            <a:lvl2pPr>
              <a:buFont typeface="Arial" pitchFamily="34" charset="0"/>
              <a:buNone/>
              <a:defRPr sz="1800"/>
            </a:lvl2pPr>
            <a:lvl3pPr>
              <a:buNone/>
              <a:defRPr sz="1800"/>
            </a:lvl3pPr>
            <a:lvl4pPr>
              <a:buNone/>
              <a:defRPr sz="1800"/>
            </a:lvl4pPr>
            <a:lvl5pPr>
              <a:buNone/>
              <a:defRPr sz="1800"/>
            </a:lvl5pPr>
          </a:lstStyle>
          <a:p>
            <a:pPr lvl="0"/>
            <a:r>
              <a:rPr lang="en-US" dirty="0" smtClean="0"/>
              <a:t>Click to enter briefing date</a:t>
            </a:r>
            <a:endParaRPr lang="en-US" dirty="0"/>
          </a:p>
        </p:txBody>
      </p:sp>
      <p:sp>
        <p:nvSpPr>
          <p:cNvPr id="11" name="Text Placeholder 16"/>
          <p:cNvSpPr>
            <a:spLocks noGrp="1"/>
          </p:cNvSpPr>
          <p:nvPr>
            <p:ph type="body" sz="quarter" idx="11" hasCustomPrompt="1"/>
          </p:nvPr>
        </p:nvSpPr>
        <p:spPr>
          <a:xfrm>
            <a:off x="8032377" y="5741148"/>
            <a:ext cx="4105835" cy="751093"/>
          </a:xfrm>
        </p:spPr>
        <p:txBody>
          <a:bodyPr/>
          <a:lstStyle>
            <a:lvl1pPr marL="0" indent="0">
              <a:spcBef>
                <a:spcPts val="0"/>
              </a:spcBef>
              <a:buNone/>
              <a:defRPr sz="1200" baseline="0"/>
            </a:lvl1pPr>
            <a:lvl2pPr>
              <a:buNone/>
              <a:defRPr sz="1200"/>
            </a:lvl2pPr>
            <a:lvl3pPr>
              <a:buNone/>
              <a:defRPr sz="1200"/>
            </a:lvl3pPr>
            <a:lvl4pPr>
              <a:buNone/>
              <a:defRPr sz="1200"/>
            </a:lvl4pPr>
            <a:lvl5pPr>
              <a:buNone/>
              <a:defRPr sz="1200"/>
            </a:lvl5pPr>
          </a:lstStyle>
          <a:p>
            <a:pPr lvl="0"/>
            <a:r>
              <a:rPr lang="en-US" dirty="0" smtClean="0"/>
              <a:t>First and Last Name (Mil add rank)</a:t>
            </a:r>
            <a:br>
              <a:rPr lang="en-US" dirty="0" smtClean="0"/>
            </a:br>
            <a:r>
              <a:rPr lang="en-US" dirty="0" smtClean="0"/>
              <a:t>Enterprise Email</a:t>
            </a:r>
            <a:br>
              <a:rPr lang="en-US" dirty="0" smtClean="0"/>
            </a:br>
            <a:r>
              <a:rPr lang="en-US" dirty="0" smtClean="0"/>
              <a:t>Phone</a:t>
            </a:r>
          </a:p>
        </p:txBody>
      </p:sp>
    </p:spTree>
    <p:extLst>
      <p:ext uri="{BB962C8B-B14F-4D97-AF65-F5344CB8AC3E}">
        <p14:creationId xmlns:p14="http://schemas.microsoft.com/office/powerpoint/2010/main" val="38312357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97280"/>
            <a:ext cx="10972800" cy="5486400"/>
          </a:xfrm>
        </p:spPr>
        <p:txBody>
          <a:bodyPr/>
          <a:lstStyle>
            <a:lvl1pPr marL="341313" indent="-341313">
              <a:lnSpc>
                <a:spcPct val="90000"/>
              </a:lnSpc>
              <a:buFont typeface="Arial" panose="020B0604020202020204" pitchFamily="34" charset="0"/>
              <a:buChar char="•"/>
              <a:defRPr/>
            </a:lvl1pPr>
            <a:lvl2pPr marL="806450" indent="-350838">
              <a:lnSpc>
                <a:spcPct val="90000"/>
              </a:lnSpc>
              <a:buFont typeface="Arial" panose="020B0604020202020204" pitchFamily="34" charset="0"/>
              <a:buChar char="•"/>
              <a:defRPr/>
            </a:lvl2pPr>
            <a:lvl3pPr marL="1263650" indent="-344488">
              <a:lnSpc>
                <a:spcPct val="90000"/>
              </a:lnSpc>
              <a:buFont typeface="Arial" panose="020B0604020202020204" pitchFamily="34" charset="0"/>
              <a:buChar char="•"/>
              <a:defRPr/>
            </a:lvl3pPr>
            <a:lvl4pPr marL="1720850" indent="-350838">
              <a:lnSpc>
                <a:spcPct val="90000"/>
              </a:lnSpc>
              <a:buFont typeface="Arial" panose="020B0604020202020204" pitchFamily="34" charset="0"/>
              <a:buChar char="•"/>
              <a:defRPr/>
            </a:lvl4pPr>
            <a:lvl5pPr>
              <a:lnSpc>
                <a:spcPct val="90000"/>
              </a:lnSpc>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Date Placeholder 8"/>
          <p:cNvSpPr>
            <a:spLocks noGrp="1"/>
          </p:cNvSpPr>
          <p:nvPr>
            <p:ph type="dt" sz="half" idx="10"/>
          </p:nvPr>
        </p:nvSpPr>
        <p:spPr/>
        <p:txBody>
          <a:bodyPr/>
          <a:lstStyle/>
          <a:p>
            <a:r>
              <a:rPr lang="en-US" smtClean="0"/>
              <a:t>4 Jan 2016</a:t>
            </a:r>
            <a:endParaRPr lang="en-US" dirty="0"/>
          </a:p>
        </p:txBody>
      </p:sp>
      <p:sp>
        <p:nvSpPr>
          <p:cNvPr id="10" name="Slide Number Placeholder 9"/>
          <p:cNvSpPr>
            <a:spLocks noGrp="1"/>
          </p:cNvSpPr>
          <p:nvPr>
            <p:ph type="sldNum" sz="quarter" idx="11"/>
          </p:nvPr>
        </p:nvSpPr>
        <p:spPr/>
        <p:txBody>
          <a:bodyPr/>
          <a:lstStyle/>
          <a:p>
            <a:fld id="{CB29584B-2C78-4F19-9D57-A8D27C3B25A0}" type="slidenum">
              <a:rPr lang="en-US" smtClean="0"/>
              <a:pPr/>
              <a:t>‹#›</a:t>
            </a:fld>
            <a:endParaRPr lang="en-US" dirty="0"/>
          </a:p>
        </p:txBody>
      </p:sp>
    </p:spTree>
    <p:extLst>
      <p:ext uri="{BB962C8B-B14F-4D97-AF65-F5344CB8AC3E}">
        <p14:creationId xmlns:p14="http://schemas.microsoft.com/office/powerpoint/2010/main" val="3582269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2684" y="1097280"/>
            <a:ext cx="5687483" cy="5486400"/>
          </a:xfrm>
        </p:spPr>
        <p:txBody>
          <a:bodyPr/>
          <a:lstStyle>
            <a:lvl1pPr>
              <a:defRPr lang="en-US" sz="2000" b="0" dirty="0" smtClean="0">
                <a:solidFill>
                  <a:srgbClr val="000000"/>
                </a:solidFill>
                <a:latin typeface="+mn-lt"/>
                <a:ea typeface="+mn-ea"/>
                <a:cs typeface="+mn-cs"/>
              </a:defRPr>
            </a:lvl1pPr>
            <a:lvl2pPr>
              <a:defRPr lang="en-US" sz="2000" b="0" dirty="0" smtClean="0">
                <a:solidFill>
                  <a:srgbClr val="000000"/>
                </a:solidFill>
                <a:latin typeface="+mn-lt"/>
                <a:ea typeface="+mn-ea"/>
                <a:cs typeface="+mn-cs"/>
              </a:defRPr>
            </a:lvl2pPr>
            <a:lvl3pPr>
              <a:defRPr lang="en-US" sz="2000" b="0" dirty="0" smtClean="0">
                <a:solidFill>
                  <a:srgbClr val="000000"/>
                </a:solidFill>
                <a:latin typeface="+mn-lt"/>
                <a:ea typeface="+mn-ea"/>
                <a:cs typeface="+mn-cs"/>
              </a:defRPr>
            </a:lvl3pPr>
            <a:lvl4pPr>
              <a:defRPr lang="en-US" sz="2000" b="0" dirty="0" smtClean="0">
                <a:solidFill>
                  <a:srgbClr val="000000"/>
                </a:solidFill>
                <a:latin typeface="+mn-lt"/>
                <a:ea typeface="+mn-ea"/>
                <a:cs typeface="+mn-cs"/>
              </a:defRPr>
            </a:lvl4pPr>
            <a:lvl5pPr>
              <a:defRPr lang="en-US" sz="2000" b="1" dirty="0">
                <a:solidFill>
                  <a:srgbClr val="000000"/>
                </a:solidFill>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6193367" y="1097280"/>
            <a:ext cx="5687484" cy="5486400"/>
          </a:xfrm>
        </p:spPr>
        <p:txBody>
          <a:bodyPr/>
          <a:lstStyle>
            <a:lvl1pPr>
              <a:defRPr lang="en-US" sz="2000" b="0" dirty="0" smtClean="0">
                <a:solidFill>
                  <a:srgbClr val="000000"/>
                </a:solidFill>
                <a:latin typeface="+mn-lt"/>
                <a:ea typeface="+mn-ea"/>
                <a:cs typeface="+mn-cs"/>
              </a:defRPr>
            </a:lvl1pPr>
            <a:lvl2pPr>
              <a:defRPr lang="en-US" sz="2000" b="0" dirty="0" smtClean="0">
                <a:solidFill>
                  <a:srgbClr val="000000"/>
                </a:solidFill>
                <a:latin typeface="+mn-lt"/>
                <a:ea typeface="+mn-ea"/>
                <a:cs typeface="+mn-cs"/>
              </a:defRPr>
            </a:lvl2pPr>
            <a:lvl3pPr>
              <a:defRPr lang="en-US" sz="2000" b="0" dirty="0" smtClean="0">
                <a:solidFill>
                  <a:srgbClr val="000000"/>
                </a:solidFill>
                <a:latin typeface="+mn-lt"/>
                <a:ea typeface="+mn-ea"/>
                <a:cs typeface="+mn-cs"/>
              </a:defRPr>
            </a:lvl3pPr>
            <a:lvl4pPr>
              <a:defRPr lang="en-US" sz="2000" b="0" dirty="0" smtClean="0">
                <a:solidFill>
                  <a:srgbClr val="000000"/>
                </a:solidFill>
                <a:latin typeface="+mn-lt"/>
                <a:ea typeface="+mn-ea"/>
                <a:cs typeface="+mn-cs"/>
              </a:defRPr>
            </a:lvl4pPr>
            <a:lvl5pPr>
              <a:defRPr lang="en-US" sz="2000" b="1" dirty="0">
                <a:solidFill>
                  <a:srgbClr val="000000"/>
                </a:solidFill>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9" name="Title 8"/>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r>
              <a:rPr lang="en-US" smtClean="0"/>
              <a:t>4 Jan 2016</a:t>
            </a:r>
            <a:endParaRPr lang="en-US" dirty="0"/>
          </a:p>
        </p:txBody>
      </p:sp>
      <p:sp>
        <p:nvSpPr>
          <p:cNvPr id="11" name="Slide Number Placeholder 10"/>
          <p:cNvSpPr>
            <a:spLocks noGrp="1"/>
          </p:cNvSpPr>
          <p:nvPr>
            <p:ph type="sldNum" sz="quarter" idx="11"/>
          </p:nvPr>
        </p:nvSpPr>
        <p:spPr/>
        <p:txBody>
          <a:bodyPr/>
          <a:lstStyle/>
          <a:p>
            <a:fld id="{CB29584B-2C78-4F19-9D57-A8D27C3B25A0}" type="slidenum">
              <a:rPr lang="en-US" smtClean="0"/>
              <a:pPr/>
              <a:t>‹#›</a:t>
            </a:fld>
            <a:endParaRPr lang="en-US" dirty="0"/>
          </a:p>
        </p:txBody>
      </p:sp>
    </p:spTree>
    <p:extLst>
      <p:ext uri="{BB962C8B-B14F-4D97-AF65-F5344CB8AC3E}">
        <p14:creationId xmlns:p14="http://schemas.microsoft.com/office/powerpoint/2010/main" val="14308505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lgn="l" rtl="0" eaLnBrk="1" fontAlgn="base" hangingPunct="1">
              <a:lnSpc>
                <a:spcPct val="90000"/>
              </a:lnSpc>
              <a:spcBef>
                <a:spcPts val="1200"/>
              </a:spcBef>
              <a:spcAft>
                <a:spcPct val="0"/>
              </a:spcAft>
              <a:defRPr lang="en-US" sz="2000" b="0" dirty="0" smtClean="0">
                <a:solidFill>
                  <a:srgbClr val="000000"/>
                </a:solidFill>
                <a:latin typeface="+mn-lt"/>
                <a:ea typeface="+mn-ea"/>
                <a:cs typeface="+mn-cs"/>
              </a:defRPr>
            </a:lvl1pPr>
            <a:lvl2pPr algn="l" rtl="0" eaLnBrk="1" fontAlgn="base" hangingPunct="1">
              <a:lnSpc>
                <a:spcPct val="90000"/>
              </a:lnSpc>
              <a:spcBef>
                <a:spcPts val="1200"/>
              </a:spcBef>
              <a:spcAft>
                <a:spcPct val="0"/>
              </a:spcAft>
              <a:defRPr lang="en-US" sz="2000" b="0" dirty="0" smtClean="0">
                <a:solidFill>
                  <a:srgbClr val="000000"/>
                </a:solidFill>
                <a:latin typeface="+mn-lt"/>
                <a:ea typeface="+mn-ea"/>
                <a:cs typeface="+mn-cs"/>
              </a:defRPr>
            </a:lvl2pPr>
            <a:lvl3pPr algn="l" rtl="0" eaLnBrk="1" fontAlgn="base" hangingPunct="1">
              <a:lnSpc>
                <a:spcPct val="90000"/>
              </a:lnSpc>
              <a:spcBef>
                <a:spcPts val="1200"/>
              </a:spcBef>
              <a:spcAft>
                <a:spcPct val="0"/>
              </a:spcAft>
              <a:defRPr lang="en-US" sz="2000" b="0" dirty="0" smtClean="0">
                <a:solidFill>
                  <a:srgbClr val="000000"/>
                </a:solidFill>
                <a:latin typeface="+mn-lt"/>
                <a:ea typeface="+mn-ea"/>
                <a:cs typeface="+mn-cs"/>
              </a:defRPr>
            </a:lvl3pPr>
            <a:lvl4pPr algn="l" rtl="0" eaLnBrk="1" fontAlgn="base" hangingPunct="1">
              <a:lnSpc>
                <a:spcPct val="90000"/>
              </a:lnSpc>
              <a:spcBef>
                <a:spcPts val="1200"/>
              </a:spcBef>
              <a:spcAft>
                <a:spcPct val="0"/>
              </a:spcAft>
              <a:defRPr lang="en-US" sz="2000" b="0" dirty="0" smtClean="0">
                <a:solidFill>
                  <a:srgbClr val="000000"/>
                </a:solidFill>
                <a:latin typeface="+mn-lt"/>
                <a:ea typeface="+mn-ea"/>
                <a:cs typeface="+mn-cs"/>
              </a:defRPr>
            </a:lvl4pPr>
            <a:lvl5pPr algn="l" rtl="0" eaLnBrk="1" fontAlgn="base" hangingPunct="1">
              <a:lnSpc>
                <a:spcPct val="90000"/>
              </a:lnSpc>
              <a:spcBef>
                <a:spcPts val="1200"/>
              </a:spcBef>
              <a:spcAft>
                <a:spcPct val="0"/>
              </a:spcAft>
              <a:defRPr lang="en-US" sz="2000" b="1" dirty="0">
                <a:solidFill>
                  <a:srgbClr val="000000"/>
                </a:solidFill>
                <a:latin typeface="+mn-lt"/>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lgn="l" rtl="0" eaLnBrk="1" fontAlgn="base" hangingPunct="1">
              <a:lnSpc>
                <a:spcPct val="90000"/>
              </a:lnSpc>
              <a:spcBef>
                <a:spcPts val="1200"/>
              </a:spcBef>
              <a:spcAft>
                <a:spcPct val="0"/>
              </a:spcAft>
              <a:defRPr lang="en-US" sz="2000" b="0" dirty="0" smtClean="0">
                <a:solidFill>
                  <a:srgbClr val="000000"/>
                </a:solidFill>
                <a:latin typeface="+mn-lt"/>
                <a:ea typeface="+mn-ea"/>
                <a:cs typeface="+mn-cs"/>
              </a:defRPr>
            </a:lvl1pPr>
            <a:lvl2pPr algn="l" rtl="0" eaLnBrk="1" fontAlgn="base" hangingPunct="1">
              <a:lnSpc>
                <a:spcPct val="90000"/>
              </a:lnSpc>
              <a:spcBef>
                <a:spcPts val="1200"/>
              </a:spcBef>
              <a:spcAft>
                <a:spcPct val="0"/>
              </a:spcAft>
              <a:defRPr lang="en-US" sz="2000" b="0" dirty="0" smtClean="0">
                <a:solidFill>
                  <a:srgbClr val="000000"/>
                </a:solidFill>
                <a:latin typeface="+mn-lt"/>
                <a:ea typeface="+mn-ea"/>
                <a:cs typeface="+mn-cs"/>
              </a:defRPr>
            </a:lvl2pPr>
            <a:lvl3pPr algn="l" rtl="0" eaLnBrk="1" fontAlgn="base" hangingPunct="1">
              <a:lnSpc>
                <a:spcPct val="90000"/>
              </a:lnSpc>
              <a:spcBef>
                <a:spcPts val="1200"/>
              </a:spcBef>
              <a:spcAft>
                <a:spcPct val="0"/>
              </a:spcAft>
              <a:defRPr lang="en-US" sz="2000" b="0" dirty="0" smtClean="0">
                <a:solidFill>
                  <a:srgbClr val="000000"/>
                </a:solidFill>
                <a:latin typeface="+mn-lt"/>
                <a:ea typeface="+mn-ea"/>
                <a:cs typeface="+mn-cs"/>
              </a:defRPr>
            </a:lvl3pPr>
            <a:lvl4pPr algn="l" rtl="0" eaLnBrk="1" fontAlgn="base" hangingPunct="1">
              <a:lnSpc>
                <a:spcPct val="90000"/>
              </a:lnSpc>
              <a:spcBef>
                <a:spcPts val="1200"/>
              </a:spcBef>
              <a:spcAft>
                <a:spcPct val="0"/>
              </a:spcAft>
              <a:defRPr lang="en-US" sz="2000" b="0" dirty="0" smtClean="0">
                <a:solidFill>
                  <a:srgbClr val="000000"/>
                </a:solidFill>
                <a:latin typeface="+mn-lt"/>
                <a:ea typeface="+mn-ea"/>
                <a:cs typeface="+mn-cs"/>
              </a:defRPr>
            </a:lvl4pPr>
            <a:lvl5pPr algn="l" rtl="0" eaLnBrk="1" fontAlgn="base" hangingPunct="1">
              <a:lnSpc>
                <a:spcPct val="90000"/>
              </a:lnSpc>
              <a:spcBef>
                <a:spcPts val="1200"/>
              </a:spcBef>
              <a:spcAft>
                <a:spcPct val="0"/>
              </a:spcAft>
              <a:defRPr lang="en-US" sz="2000" b="1" dirty="0">
                <a:solidFill>
                  <a:srgbClr val="000000"/>
                </a:solidFill>
                <a:latin typeface="+mn-lt"/>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Title 10"/>
          <p:cNvSpPr>
            <a:spLocks noGrp="1"/>
          </p:cNvSpPr>
          <p:nvPr>
            <p:ph type="title"/>
          </p:nvPr>
        </p:nvSpPr>
        <p:spPr/>
        <p:txBody>
          <a:bodyPr/>
          <a:lstStyle/>
          <a:p>
            <a:r>
              <a:rPr lang="en-US" dirty="0" smtClean="0"/>
              <a:t>Click to edit Master title style</a:t>
            </a:r>
            <a:endParaRPr lang="en-US" dirty="0"/>
          </a:p>
        </p:txBody>
      </p:sp>
      <p:sp>
        <p:nvSpPr>
          <p:cNvPr id="12" name="Date Placeholder 11"/>
          <p:cNvSpPr>
            <a:spLocks noGrp="1"/>
          </p:cNvSpPr>
          <p:nvPr>
            <p:ph type="dt" sz="half" idx="10"/>
          </p:nvPr>
        </p:nvSpPr>
        <p:spPr/>
        <p:txBody>
          <a:bodyPr/>
          <a:lstStyle/>
          <a:p>
            <a:r>
              <a:rPr lang="en-US" smtClean="0"/>
              <a:t>4 Jan 2016</a:t>
            </a:r>
            <a:endParaRPr lang="en-US" dirty="0"/>
          </a:p>
        </p:txBody>
      </p:sp>
      <p:sp>
        <p:nvSpPr>
          <p:cNvPr id="13" name="Slide Number Placeholder 12"/>
          <p:cNvSpPr>
            <a:spLocks noGrp="1"/>
          </p:cNvSpPr>
          <p:nvPr>
            <p:ph type="sldNum" sz="quarter" idx="11"/>
          </p:nvPr>
        </p:nvSpPr>
        <p:spPr/>
        <p:txBody>
          <a:bodyPr/>
          <a:lstStyle/>
          <a:p>
            <a:fld id="{CB29584B-2C78-4F19-9D57-A8D27C3B25A0}" type="slidenum">
              <a:rPr lang="en-US" smtClean="0"/>
              <a:pPr/>
              <a:t>‹#›</a:t>
            </a:fld>
            <a:endParaRPr lang="en-US" dirty="0"/>
          </a:p>
        </p:txBody>
      </p:sp>
    </p:spTree>
    <p:extLst>
      <p:ext uri="{BB962C8B-B14F-4D97-AF65-F5344CB8AC3E}">
        <p14:creationId xmlns:p14="http://schemas.microsoft.com/office/powerpoint/2010/main" val="12192691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ad Char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1076634"/>
            <a:ext cx="5996517" cy="270029"/>
          </a:xfrm>
        </p:spPr>
        <p:txBody>
          <a:bodyPr anchor="ctr"/>
          <a:lstStyle>
            <a:lvl1pPr marL="0" indent="0" algn="ctr">
              <a:buNone/>
              <a:defRPr sz="1600" b="0" u="sng"/>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0" y="1363287"/>
            <a:ext cx="5996517" cy="2374918"/>
          </a:xfrm>
        </p:spPr>
        <p:txBody>
          <a:bodyPr/>
          <a:lstStyle>
            <a:lvl1pPr algn="l" rtl="0" eaLnBrk="1" fontAlgn="base" hangingPunct="1">
              <a:lnSpc>
                <a:spcPct val="80000"/>
              </a:lnSpc>
              <a:spcBef>
                <a:spcPts val="600"/>
              </a:spcBef>
              <a:spcAft>
                <a:spcPct val="0"/>
              </a:spcAft>
              <a:defRPr lang="en-US" sz="1200" b="0" dirty="0" smtClean="0">
                <a:solidFill>
                  <a:srgbClr val="000000"/>
                </a:solidFill>
                <a:latin typeface="+mn-lt"/>
                <a:ea typeface="+mn-ea"/>
                <a:cs typeface="+mn-cs"/>
              </a:defRPr>
            </a:lvl1pPr>
            <a:lvl2pPr algn="l" rtl="0" eaLnBrk="1" fontAlgn="base" hangingPunct="1">
              <a:lnSpc>
                <a:spcPct val="80000"/>
              </a:lnSpc>
              <a:spcBef>
                <a:spcPts val="600"/>
              </a:spcBef>
              <a:spcAft>
                <a:spcPct val="0"/>
              </a:spcAft>
              <a:defRPr lang="en-US" sz="1200" b="0" dirty="0" smtClean="0">
                <a:solidFill>
                  <a:srgbClr val="000000"/>
                </a:solidFill>
                <a:latin typeface="+mn-lt"/>
                <a:ea typeface="+mn-ea"/>
                <a:cs typeface="+mn-cs"/>
              </a:defRPr>
            </a:lvl2pPr>
            <a:lvl3pPr algn="l" rtl="0" eaLnBrk="1" fontAlgn="base" hangingPunct="1">
              <a:lnSpc>
                <a:spcPct val="80000"/>
              </a:lnSpc>
              <a:spcBef>
                <a:spcPts val="600"/>
              </a:spcBef>
              <a:spcAft>
                <a:spcPct val="0"/>
              </a:spcAft>
              <a:defRPr lang="en-US" sz="1200" b="0" dirty="0" smtClean="0">
                <a:solidFill>
                  <a:srgbClr val="000000"/>
                </a:solidFill>
                <a:latin typeface="+mn-lt"/>
                <a:ea typeface="+mn-ea"/>
                <a:cs typeface="+mn-cs"/>
              </a:defRPr>
            </a:lvl3pPr>
            <a:lvl4pPr algn="l" rtl="0" eaLnBrk="1" fontAlgn="base" hangingPunct="1">
              <a:lnSpc>
                <a:spcPct val="80000"/>
              </a:lnSpc>
              <a:spcBef>
                <a:spcPts val="600"/>
              </a:spcBef>
              <a:spcAft>
                <a:spcPct val="0"/>
              </a:spcAft>
              <a:defRPr lang="en-US" sz="1200" b="0" dirty="0" smtClean="0">
                <a:solidFill>
                  <a:srgbClr val="000000"/>
                </a:solidFill>
                <a:latin typeface="+mn-lt"/>
                <a:ea typeface="+mn-ea"/>
                <a:cs typeface="+mn-cs"/>
              </a:defRPr>
            </a:lvl4pPr>
            <a:lvl5pPr algn="l" rtl="0" eaLnBrk="1" fontAlgn="base" hangingPunct="1">
              <a:lnSpc>
                <a:spcPct val="90000"/>
              </a:lnSpc>
              <a:spcBef>
                <a:spcPts val="1200"/>
              </a:spcBef>
              <a:spcAft>
                <a:spcPct val="0"/>
              </a:spcAft>
              <a:defRPr lang="en-US" sz="2000" b="1" dirty="0">
                <a:solidFill>
                  <a:srgbClr val="000000"/>
                </a:solidFill>
                <a:latin typeface="+mn-lt"/>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ext Placeholder 4"/>
          <p:cNvSpPr>
            <a:spLocks noGrp="1"/>
          </p:cNvSpPr>
          <p:nvPr>
            <p:ph type="body" sz="quarter" idx="3"/>
          </p:nvPr>
        </p:nvSpPr>
        <p:spPr>
          <a:xfrm>
            <a:off x="6193368" y="1076634"/>
            <a:ext cx="5998633" cy="270029"/>
          </a:xfrm>
        </p:spPr>
        <p:txBody>
          <a:bodyPr anchor="ctr"/>
          <a:lstStyle>
            <a:lvl1pPr marL="0" indent="0" algn="ctr">
              <a:buNone/>
              <a:defRPr sz="1600" b="0" u="sng"/>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1363287"/>
            <a:ext cx="5998633" cy="2374918"/>
          </a:xfrm>
        </p:spPr>
        <p:txBody>
          <a:bodyPr/>
          <a:lstStyle>
            <a:lvl1pPr algn="l" rtl="0" eaLnBrk="1" fontAlgn="base" hangingPunct="1">
              <a:lnSpc>
                <a:spcPct val="80000"/>
              </a:lnSpc>
              <a:spcBef>
                <a:spcPts val="600"/>
              </a:spcBef>
              <a:spcAft>
                <a:spcPct val="0"/>
              </a:spcAft>
              <a:defRPr lang="en-US" sz="1200" b="0" dirty="0" smtClean="0">
                <a:solidFill>
                  <a:srgbClr val="000000"/>
                </a:solidFill>
                <a:latin typeface="+mn-lt"/>
                <a:ea typeface="+mn-ea"/>
                <a:cs typeface="+mn-cs"/>
              </a:defRPr>
            </a:lvl1pPr>
            <a:lvl2pPr algn="l" rtl="0" eaLnBrk="1" fontAlgn="base" hangingPunct="1">
              <a:lnSpc>
                <a:spcPct val="80000"/>
              </a:lnSpc>
              <a:spcBef>
                <a:spcPts val="600"/>
              </a:spcBef>
              <a:spcAft>
                <a:spcPct val="0"/>
              </a:spcAft>
              <a:defRPr lang="en-US" sz="1200" b="0" dirty="0" smtClean="0">
                <a:solidFill>
                  <a:srgbClr val="000000"/>
                </a:solidFill>
                <a:latin typeface="+mn-lt"/>
                <a:ea typeface="+mn-ea"/>
                <a:cs typeface="+mn-cs"/>
              </a:defRPr>
            </a:lvl2pPr>
            <a:lvl3pPr algn="l" rtl="0" eaLnBrk="1" fontAlgn="base" hangingPunct="1">
              <a:lnSpc>
                <a:spcPct val="80000"/>
              </a:lnSpc>
              <a:spcBef>
                <a:spcPts val="600"/>
              </a:spcBef>
              <a:spcAft>
                <a:spcPct val="0"/>
              </a:spcAft>
              <a:defRPr lang="en-US" sz="1200" b="0" dirty="0" smtClean="0">
                <a:solidFill>
                  <a:srgbClr val="000000"/>
                </a:solidFill>
                <a:latin typeface="+mn-lt"/>
                <a:ea typeface="+mn-ea"/>
                <a:cs typeface="+mn-cs"/>
              </a:defRPr>
            </a:lvl3pPr>
            <a:lvl4pPr algn="l" rtl="0" eaLnBrk="1" fontAlgn="base" hangingPunct="1">
              <a:lnSpc>
                <a:spcPct val="80000"/>
              </a:lnSpc>
              <a:spcBef>
                <a:spcPts val="600"/>
              </a:spcBef>
              <a:spcAft>
                <a:spcPct val="0"/>
              </a:spcAft>
              <a:defRPr lang="en-US" sz="1200" b="0" dirty="0" smtClean="0">
                <a:solidFill>
                  <a:srgbClr val="000000"/>
                </a:solidFill>
                <a:latin typeface="+mn-lt"/>
                <a:ea typeface="+mn-ea"/>
                <a:cs typeface="+mn-cs"/>
              </a:defRPr>
            </a:lvl4pPr>
            <a:lvl5pPr algn="l" rtl="0" eaLnBrk="1" fontAlgn="base" hangingPunct="1">
              <a:lnSpc>
                <a:spcPct val="90000"/>
              </a:lnSpc>
              <a:spcBef>
                <a:spcPts val="1200"/>
              </a:spcBef>
              <a:spcAft>
                <a:spcPct val="0"/>
              </a:spcAft>
              <a:defRPr lang="en-US" sz="2000" b="1" dirty="0">
                <a:solidFill>
                  <a:srgbClr val="000000"/>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12" name="Date Placeholder 11"/>
          <p:cNvSpPr>
            <a:spLocks noGrp="1"/>
          </p:cNvSpPr>
          <p:nvPr>
            <p:ph type="dt" sz="half" idx="10"/>
          </p:nvPr>
        </p:nvSpPr>
        <p:spPr/>
        <p:txBody>
          <a:bodyPr/>
          <a:lstStyle/>
          <a:p>
            <a:r>
              <a:rPr lang="en-US" smtClean="0"/>
              <a:t>4 Jan 2016</a:t>
            </a:r>
            <a:endParaRPr lang="en-US" dirty="0"/>
          </a:p>
        </p:txBody>
      </p:sp>
      <p:sp>
        <p:nvSpPr>
          <p:cNvPr id="13" name="Slide Number Placeholder 12"/>
          <p:cNvSpPr>
            <a:spLocks noGrp="1"/>
          </p:cNvSpPr>
          <p:nvPr>
            <p:ph type="sldNum" sz="quarter" idx="11"/>
          </p:nvPr>
        </p:nvSpPr>
        <p:spPr/>
        <p:txBody>
          <a:bodyPr/>
          <a:lstStyle/>
          <a:p>
            <a:fld id="{CB29584B-2C78-4F19-9D57-A8D27C3B25A0}" type="slidenum">
              <a:rPr lang="en-US" smtClean="0"/>
              <a:pPr/>
              <a:t>‹#›</a:t>
            </a:fld>
            <a:endParaRPr lang="en-US" dirty="0"/>
          </a:p>
        </p:txBody>
      </p:sp>
      <p:sp>
        <p:nvSpPr>
          <p:cNvPr id="9" name="Text Placeholder 2"/>
          <p:cNvSpPr>
            <a:spLocks noGrp="1"/>
          </p:cNvSpPr>
          <p:nvPr>
            <p:ph type="body" idx="12"/>
          </p:nvPr>
        </p:nvSpPr>
        <p:spPr>
          <a:xfrm>
            <a:off x="0" y="3893576"/>
            <a:ext cx="5996517" cy="270029"/>
          </a:xfrm>
        </p:spPr>
        <p:txBody>
          <a:bodyPr anchor="ctr"/>
          <a:lstStyle>
            <a:lvl1pPr marL="0" indent="0" algn="ctr">
              <a:buNone/>
              <a:defRPr sz="1600" b="0" u="sng"/>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0" name="Content Placeholder 3"/>
          <p:cNvSpPr>
            <a:spLocks noGrp="1"/>
          </p:cNvSpPr>
          <p:nvPr>
            <p:ph sz="half" idx="13"/>
          </p:nvPr>
        </p:nvSpPr>
        <p:spPr>
          <a:xfrm>
            <a:off x="0" y="4180229"/>
            <a:ext cx="5996517" cy="2374918"/>
          </a:xfrm>
        </p:spPr>
        <p:txBody>
          <a:bodyPr/>
          <a:lstStyle>
            <a:lvl1pPr algn="l" rtl="0" eaLnBrk="1" fontAlgn="base" hangingPunct="1">
              <a:lnSpc>
                <a:spcPct val="80000"/>
              </a:lnSpc>
              <a:spcBef>
                <a:spcPts val="600"/>
              </a:spcBef>
              <a:spcAft>
                <a:spcPct val="0"/>
              </a:spcAft>
              <a:defRPr lang="en-US" sz="1200" b="0" dirty="0" smtClean="0">
                <a:solidFill>
                  <a:srgbClr val="000000"/>
                </a:solidFill>
                <a:latin typeface="+mn-lt"/>
                <a:ea typeface="+mn-ea"/>
                <a:cs typeface="+mn-cs"/>
              </a:defRPr>
            </a:lvl1pPr>
            <a:lvl2pPr algn="l" rtl="0" eaLnBrk="1" fontAlgn="base" hangingPunct="1">
              <a:lnSpc>
                <a:spcPct val="80000"/>
              </a:lnSpc>
              <a:spcBef>
                <a:spcPts val="600"/>
              </a:spcBef>
              <a:spcAft>
                <a:spcPct val="0"/>
              </a:spcAft>
              <a:defRPr lang="en-US" sz="1200" b="0" dirty="0" smtClean="0">
                <a:solidFill>
                  <a:srgbClr val="000000"/>
                </a:solidFill>
                <a:latin typeface="+mn-lt"/>
                <a:ea typeface="+mn-ea"/>
                <a:cs typeface="+mn-cs"/>
              </a:defRPr>
            </a:lvl2pPr>
            <a:lvl3pPr algn="l" rtl="0" eaLnBrk="1" fontAlgn="base" hangingPunct="1">
              <a:lnSpc>
                <a:spcPct val="80000"/>
              </a:lnSpc>
              <a:spcBef>
                <a:spcPts val="600"/>
              </a:spcBef>
              <a:spcAft>
                <a:spcPct val="0"/>
              </a:spcAft>
              <a:defRPr lang="en-US" sz="1200" b="0" dirty="0" smtClean="0">
                <a:solidFill>
                  <a:srgbClr val="000000"/>
                </a:solidFill>
                <a:latin typeface="+mn-lt"/>
                <a:ea typeface="+mn-ea"/>
                <a:cs typeface="+mn-cs"/>
              </a:defRPr>
            </a:lvl3pPr>
            <a:lvl4pPr algn="l" rtl="0" eaLnBrk="1" fontAlgn="base" hangingPunct="1">
              <a:lnSpc>
                <a:spcPct val="80000"/>
              </a:lnSpc>
              <a:spcBef>
                <a:spcPts val="600"/>
              </a:spcBef>
              <a:spcAft>
                <a:spcPct val="0"/>
              </a:spcAft>
              <a:defRPr lang="en-US" sz="1200" b="0" dirty="0" smtClean="0">
                <a:solidFill>
                  <a:srgbClr val="000000"/>
                </a:solidFill>
                <a:latin typeface="+mn-lt"/>
                <a:ea typeface="+mn-ea"/>
                <a:cs typeface="+mn-cs"/>
              </a:defRPr>
            </a:lvl4pPr>
            <a:lvl5pPr algn="l" rtl="0" eaLnBrk="1" fontAlgn="base" hangingPunct="1">
              <a:lnSpc>
                <a:spcPct val="90000"/>
              </a:lnSpc>
              <a:spcBef>
                <a:spcPts val="1200"/>
              </a:spcBef>
              <a:spcAft>
                <a:spcPct val="0"/>
              </a:spcAft>
              <a:defRPr lang="en-US" sz="2000" b="1" dirty="0">
                <a:solidFill>
                  <a:srgbClr val="000000"/>
                </a:solidFill>
                <a:latin typeface="+mn-lt"/>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4" name="Text Placeholder 4"/>
          <p:cNvSpPr>
            <a:spLocks noGrp="1"/>
          </p:cNvSpPr>
          <p:nvPr>
            <p:ph type="body" sz="quarter" idx="14"/>
          </p:nvPr>
        </p:nvSpPr>
        <p:spPr>
          <a:xfrm>
            <a:off x="6193368" y="3893576"/>
            <a:ext cx="5998633" cy="270029"/>
          </a:xfrm>
        </p:spPr>
        <p:txBody>
          <a:bodyPr anchor="ctr"/>
          <a:lstStyle>
            <a:lvl1pPr marL="0" indent="0" algn="ctr">
              <a:buNone/>
              <a:defRPr sz="1600" b="0" u="sng"/>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5" name="Content Placeholder 5"/>
          <p:cNvSpPr>
            <a:spLocks noGrp="1"/>
          </p:cNvSpPr>
          <p:nvPr>
            <p:ph sz="quarter" idx="15"/>
          </p:nvPr>
        </p:nvSpPr>
        <p:spPr>
          <a:xfrm>
            <a:off x="6193368" y="4180229"/>
            <a:ext cx="5998633" cy="2374918"/>
          </a:xfrm>
        </p:spPr>
        <p:txBody>
          <a:bodyPr/>
          <a:lstStyle>
            <a:lvl1pPr algn="l" rtl="0" eaLnBrk="1" fontAlgn="base" hangingPunct="1">
              <a:lnSpc>
                <a:spcPct val="80000"/>
              </a:lnSpc>
              <a:spcBef>
                <a:spcPts val="600"/>
              </a:spcBef>
              <a:spcAft>
                <a:spcPct val="0"/>
              </a:spcAft>
              <a:defRPr lang="en-US" sz="1200" b="0" dirty="0" smtClean="0">
                <a:solidFill>
                  <a:srgbClr val="000000"/>
                </a:solidFill>
                <a:latin typeface="+mn-lt"/>
                <a:ea typeface="+mn-ea"/>
                <a:cs typeface="+mn-cs"/>
              </a:defRPr>
            </a:lvl1pPr>
            <a:lvl2pPr algn="l" rtl="0" eaLnBrk="1" fontAlgn="base" hangingPunct="1">
              <a:lnSpc>
                <a:spcPct val="80000"/>
              </a:lnSpc>
              <a:spcBef>
                <a:spcPts val="600"/>
              </a:spcBef>
              <a:spcAft>
                <a:spcPct val="0"/>
              </a:spcAft>
              <a:defRPr lang="en-US" sz="1200" b="0" dirty="0" smtClean="0">
                <a:solidFill>
                  <a:srgbClr val="000000"/>
                </a:solidFill>
                <a:latin typeface="+mn-lt"/>
                <a:ea typeface="+mn-ea"/>
                <a:cs typeface="+mn-cs"/>
              </a:defRPr>
            </a:lvl2pPr>
            <a:lvl3pPr algn="l" rtl="0" eaLnBrk="1" fontAlgn="base" hangingPunct="1">
              <a:lnSpc>
                <a:spcPct val="80000"/>
              </a:lnSpc>
              <a:spcBef>
                <a:spcPts val="600"/>
              </a:spcBef>
              <a:spcAft>
                <a:spcPct val="0"/>
              </a:spcAft>
              <a:defRPr lang="en-US" sz="1200" b="0" dirty="0" smtClean="0">
                <a:solidFill>
                  <a:srgbClr val="000000"/>
                </a:solidFill>
                <a:latin typeface="+mn-lt"/>
                <a:ea typeface="+mn-ea"/>
                <a:cs typeface="+mn-cs"/>
              </a:defRPr>
            </a:lvl3pPr>
            <a:lvl4pPr algn="l" rtl="0" eaLnBrk="1" fontAlgn="base" hangingPunct="1">
              <a:lnSpc>
                <a:spcPct val="80000"/>
              </a:lnSpc>
              <a:spcBef>
                <a:spcPts val="600"/>
              </a:spcBef>
              <a:spcAft>
                <a:spcPct val="0"/>
              </a:spcAft>
              <a:defRPr lang="en-US" sz="1200" b="0" dirty="0" smtClean="0">
                <a:solidFill>
                  <a:srgbClr val="000000"/>
                </a:solidFill>
                <a:latin typeface="+mn-lt"/>
                <a:ea typeface="+mn-ea"/>
                <a:cs typeface="+mn-cs"/>
              </a:defRPr>
            </a:lvl4pPr>
            <a:lvl5pPr algn="l" rtl="0" eaLnBrk="1" fontAlgn="base" hangingPunct="1">
              <a:lnSpc>
                <a:spcPct val="90000"/>
              </a:lnSpc>
              <a:spcBef>
                <a:spcPts val="1200"/>
              </a:spcBef>
              <a:spcAft>
                <a:spcPct val="0"/>
              </a:spcAft>
              <a:defRPr lang="en-US" sz="2000" b="1" dirty="0">
                <a:solidFill>
                  <a:srgbClr val="000000"/>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16" name="Straight Connector 15"/>
          <p:cNvCxnSpPr/>
          <p:nvPr userDrawn="1"/>
        </p:nvCxnSpPr>
        <p:spPr bwMode="auto">
          <a:xfrm>
            <a:off x="6096000" y="1062265"/>
            <a:ext cx="0" cy="5510151"/>
          </a:xfrm>
          <a:prstGeom prst="line">
            <a:avLst/>
          </a:prstGeom>
          <a:solidFill>
            <a:srgbClr val="A953FF"/>
          </a:solidFill>
          <a:ln w="25400" cap="flat" cmpd="sng" algn="ctr">
            <a:solidFill>
              <a:srgbClr val="000000"/>
            </a:solidFill>
            <a:prstDash val="solid"/>
            <a:round/>
            <a:headEnd type="none" w="med" len="med"/>
            <a:tailEnd type="none" w="med" len="med"/>
          </a:ln>
          <a:effectLst/>
        </p:spPr>
      </p:cxnSp>
      <p:cxnSp>
        <p:nvCxnSpPr>
          <p:cNvPr id="17" name="Straight Connector 16"/>
          <p:cNvCxnSpPr/>
          <p:nvPr userDrawn="1"/>
        </p:nvCxnSpPr>
        <p:spPr bwMode="auto">
          <a:xfrm flipV="1">
            <a:off x="0" y="3807280"/>
            <a:ext cx="12192000" cy="15420"/>
          </a:xfrm>
          <a:prstGeom prst="line">
            <a:avLst/>
          </a:prstGeom>
          <a:solidFill>
            <a:srgbClr val="A953FF"/>
          </a:solidFill>
          <a:ln w="25400" cap="flat" cmpd="sng" algn="ctr">
            <a:solidFill>
              <a:srgbClr val="000000"/>
            </a:solidFill>
            <a:prstDash val="solid"/>
            <a:round/>
            <a:headEnd type="none" w="med" len="med"/>
            <a:tailEnd type="none" w="med" len="med"/>
          </a:ln>
          <a:effectLst/>
        </p:spPr>
      </p:cxnSp>
    </p:spTree>
    <p:extLst>
      <p:ext uri="{BB962C8B-B14F-4D97-AF65-F5344CB8AC3E}">
        <p14:creationId xmlns:p14="http://schemas.microsoft.com/office/powerpoint/2010/main" val="2594812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2685" y="731520"/>
            <a:ext cx="5687483" cy="5852160"/>
          </a:xfrm>
        </p:spPr>
        <p:txBody>
          <a:bodyPr/>
          <a:lstStyle>
            <a:lvl1pPr>
              <a:defRPr lang="en-US" sz="2000" b="0" dirty="0" smtClean="0">
                <a:solidFill>
                  <a:srgbClr val="000000"/>
                </a:solidFill>
                <a:latin typeface="+mn-lt"/>
                <a:ea typeface="+mn-ea"/>
                <a:cs typeface="+mn-cs"/>
              </a:defRPr>
            </a:lvl1pPr>
            <a:lvl2pPr>
              <a:defRPr lang="en-US" sz="2000" b="0" dirty="0" smtClean="0">
                <a:solidFill>
                  <a:srgbClr val="000000"/>
                </a:solidFill>
                <a:latin typeface="+mn-lt"/>
                <a:ea typeface="+mn-ea"/>
                <a:cs typeface="+mn-cs"/>
              </a:defRPr>
            </a:lvl2pPr>
            <a:lvl3pPr>
              <a:defRPr lang="en-US" sz="2000" b="0" dirty="0" smtClean="0">
                <a:solidFill>
                  <a:srgbClr val="000000"/>
                </a:solidFill>
                <a:latin typeface="+mn-lt"/>
                <a:ea typeface="+mn-ea"/>
                <a:cs typeface="+mn-cs"/>
              </a:defRPr>
            </a:lvl3pPr>
            <a:lvl4pPr>
              <a:defRPr lang="en-US" sz="2000" b="0" dirty="0" smtClean="0">
                <a:solidFill>
                  <a:srgbClr val="000000"/>
                </a:solidFill>
                <a:latin typeface="+mn-lt"/>
                <a:ea typeface="+mn-ea"/>
                <a:cs typeface="+mn-cs"/>
              </a:defRPr>
            </a:lvl4pPr>
            <a:lvl5pPr>
              <a:defRPr lang="en-US" sz="2000" b="1" dirty="0">
                <a:solidFill>
                  <a:srgbClr val="000000"/>
                </a:solidFill>
                <a:latin typeface="+mn-lt"/>
                <a:ea typeface="+mn-ea"/>
                <a:cs typeface="+mn-cs"/>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6193367" y="731520"/>
            <a:ext cx="5687484" cy="5852160"/>
          </a:xfrm>
        </p:spPr>
        <p:txBody>
          <a:bodyPr/>
          <a:lstStyle>
            <a:lvl1pPr>
              <a:defRPr lang="en-US" sz="2000" b="0" dirty="0" smtClean="0">
                <a:solidFill>
                  <a:srgbClr val="000000"/>
                </a:solidFill>
                <a:latin typeface="+mn-lt"/>
                <a:ea typeface="+mn-ea"/>
                <a:cs typeface="+mn-cs"/>
              </a:defRPr>
            </a:lvl1pPr>
            <a:lvl2pPr>
              <a:defRPr lang="en-US" sz="2000" b="0" dirty="0" smtClean="0">
                <a:solidFill>
                  <a:srgbClr val="000000"/>
                </a:solidFill>
                <a:latin typeface="+mn-lt"/>
                <a:ea typeface="+mn-ea"/>
                <a:cs typeface="+mn-cs"/>
              </a:defRPr>
            </a:lvl2pPr>
            <a:lvl3pPr>
              <a:defRPr lang="en-US" sz="2000" b="0" dirty="0" smtClean="0">
                <a:solidFill>
                  <a:srgbClr val="000000"/>
                </a:solidFill>
                <a:latin typeface="+mn-lt"/>
                <a:ea typeface="+mn-ea"/>
                <a:cs typeface="+mn-cs"/>
              </a:defRPr>
            </a:lvl3pPr>
            <a:lvl4pPr>
              <a:defRPr lang="en-US" sz="2000" b="0" dirty="0" smtClean="0">
                <a:solidFill>
                  <a:srgbClr val="000000"/>
                </a:solidFill>
                <a:latin typeface="+mn-lt"/>
                <a:ea typeface="+mn-ea"/>
                <a:cs typeface="+mn-cs"/>
              </a:defRPr>
            </a:lvl4pPr>
            <a:lvl5pPr>
              <a:defRPr lang="en-US" sz="2000" b="1" dirty="0">
                <a:solidFill>
                  <a:srgbClr val="000000"/>
                </a:solidFill>
                <a:latin typeface="+mn-lt"/>
                <a:ea typeface="+mn-ea"/>
                <a:cs typeface="+mn-cs"/>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9" name="Title 8"/>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r>
              <a:rPr lang="en-US" smtClean="0"/>
              <a:t>1 Oct 2020</a:t>
            </a:r>
            <a:endParaRPr lang="en-US" dirty="0"/>
          </a:p>
        </p:txBody>
      </p:sp>
      <p:sp>
        <p:nvSpPr>
          <p:cNvPr id="11" name="Slide Number Placeholder 10"/>
          <p:cNvSpPr>
            <a:spLocks noGrp="1"/>
          </p:cNvSpPr>
          <p:nvPr>
            <p:ph type="sldNum" sz="quarter" idx="11"/>
          </p:nvPr>
        </p:nvSpPr>
        <p:spPr/>
        <p:txBody>
          <a:bodyPr/>
          <a:lstStyle/>
          <a:p>
            <a:fld id="{CB29584B-2C78-4F19-9D57-A8D27C3B25A0}" type="slidenum">
              <a:rPr lang="en-US" smtClean="0"/>
              <a:pPr/>
              <a:t>‹#›</a:t>
            </a:fld>
            <a:endParaRPr lang="en-US" dirty="0"/>
          </a:p>
        </p:txBody>
      </p:sp>
    </p:spTree>
    <p:extLst>
      <p:ext uri="{BB962C8B-B14F-4D97-AF65-F5344CB8AC3E}">
        <p14:creationId xmlns:p14="http://schemas.microsoft.com/office/powerpoint/2010/main" val="140929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
        <p:nvSpPr>
          <p:cNvPr id="8" name="Date Placeholder 7"/>
          <p:cNvSpPr>
            <a:spLocks noGrp="1"/>
          </p:cNvSpPr>
          <p:nvPr>
            <p:ph type="dt" sz="half" idx="10"/>
          </p:nvPr>
        </p:nvSpPr>
        <p:spPr/>
        <p:txBody>
          <a:bodyPr/>
          <a:lstStyle/>
          <a:p>
            <a:r>
              <a:rPr lang="en-US" smtClean="0"/>
              <a:t>4 Jan 2016</a:t>
            </a:r>
            <a:endParaRPr lang="en-US" dirty="0"/>
          </a:p>
        </p:txBody>
      </p:sp>
      <p:sp>
        <p:nvSpPr>
          <p:cNvPr id="9" name="Slide Number Placeholder 8"/>
          <p:cNvSpPr>
            <a:spLocks noGrp="1"/>
          </p:cNvSpPr>
          <p:nvPr>
            <p:ph type="sldNum" sz="quarter" idx="11"/>
          </p:nvPr>
        </p:nvSpPr>
        <p:spPr/>
        <p:txBody>
          <a:bodyPr/>
          <a:lstStyle/>
          <a:p>
            <a:fld id="{CB29584B-2C78-4F19-9D57-A8D27C3B25A0}" type="slidenum">
              <a:rPr lang="en-US" smtClean="0"/>
              <a:pPr/>
              <a:t>‹#›</a:t>
            </a:fld>
            <a:endParaRPr lang="en-US" dirty="0"/>
          </a:p>
        </p:txBody>
      </p:sp>
    </p:spTree>
    <p:extLst>
      <p:ext uri="{BB962C8B-B14F-4D97-AF65-F5344CB8AC3E}">
        <p14:creationId xmlns:p14="http://schemas.microsoft.com/office/powerpoint/2010/main" val="41177509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ransition Title">
    <p:spTree>
      <p:nvGrpSpPr>
        <p:cNvPr id="1" name=""/>
        <p:cNvGrpSpPr/>
        <p:nvPr/>
      </p:nvGrpSpPr>
      <p:grpSpPr>
        <a:xfrm>
          <a:off x="0" y="0"/>
          <a:ext cx="0" cy="0"/>
          <a:chOff x="0" y="0"/>
          <a:chExt cx="0" cy="0"/>
        </a:xfrm>
      </p:grpSpPr>
      <p:sp>
        <p:nvSpPr>
          <p:cNvPr id="7" name="Title 6"/>
          <p:cNvSpPr>
            <a:spLocks noGrp="1"/>
          </p:cNvSpPr>
          <p:nvPr>
            <p:ph type="title"/>
          </p:nvPr>
        </p:nvSpPr>
        <p:spPr>
          <a:xfrm>
            <a:off x="2340864" y="3092007"/>
            <a:ext cx="7510272" cy="673989"/>
          </a:xfrm>
        </p:spPr>
        <p:txBody>
          <a:bodyPr>
            <a:noAutofit/>
          </a:bodyPr>
          <a:lstStyle/>
          <a:p>
            <a:r>
              <a:rPr lang="en-US" dirty="0" smtClean="0"/>
              <a:t>Click to edit Master title style</a:t>
            </a:r>
            <a:endParaRPr lang="en-US" dirty="0"/>
          </a:p>
        </p:txBody>
      </p:sp>
      <p:sp>
        <p:nvSpPr>
          <p:cNvPr id="8" name="Date Placeholder 7"/>
          <p:cNvSpPr>
            <a:spLocks noGrp="1"/>
          </p:cNvSpPr>
          <p:nvPr>
            <p:ph type="dt" sz="half" idx="10"/>
          </p:nvPr>
        </p:nvSpPr>
        <p:spPr/>
        <p:txBody>
          <a:bodyPr/>
          <a:lstStyle/>
          <a:p>
            <a:r>
              <a:rPr lang="en-US" smtClean="0"/>
              <a:t>4 Jan 2016</a:t>
            </a:r>
            <a:endParaRPr lang="en-US" dirty="0"/>
          </a:p>
        </p:txBody>
      </p:sp>
      <p:sp>
        <p:nvSpPr>
          <p:cNvPr id="9" name="Slide Number Placeholder 8"/>
          <p:cNvSpPr>
            <a:spLocks noGrp="1"/>
          </p:cNvSpPr>
          <p:nvPr>
            <p:ph type="sldNum" sz="quarter" idx="11"/>
          </p:nvPr>
        </p:nvSpPr>
        <p:spPr/>
        <p:txBody>
          <a:bodyPr/>
          <a:lstStyle/>
          <a:p>
            <a:fld id="{CB29584B-2C78-4F19-9D57-A8D27C3B25A0}" type="slidenum">
              <a:rPr lang="en-US" smtClean="0"/>
              <a:pPr/>
              <a:t>‹#›</a:t>
            </a:fld>
            <a:endParaRPr lang="en-US" dirty="0"/>
          </a:p>
        </p:txBody>
      </p:sp>
    </p:spTree>
    <p:extLst>
      <p:ext uri="{BB962C8B-B14F-4D97-AF65-F5344CB8AC3E}">
        <p14:creationId xmlns:p14="http://schemas.microsoft.com/office/powerpoint/2010/main" val="21347501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t>4 Jan 2016</a:t>
            </a:r>
            <a:endParaRPr lang="en-US" dirty="0"/>
          </a:p>
        </p:txBody>
      </p:sp>
      <p:sp>
        <p:nvSpPr>
          <p:cNvPr id="6" name="Slide Number Placeholder 5"/>
          <p:cNvSpPr>
            <a:spLocks noGrp="1"/>
          </p:cNvSpPr>
          <p:nvPr>
            <p:ph type="sldNum" sz="quarter" idx="11"/>
          </p:nvPr>
        </p:nvSpPr>
        <p:spPr/>
        <p:txBody>
          <a:bodyPr/>
          <a:lstStyle/>
          <a:p>
            <a:fld id="{CB29584B-2C78-4F19-9D57-A8D27C3B25A0}" type="slidenum">
              <a:rPr lang="en-US" smtClean="0"/>
              <a:pPr/>
              <a:t>‹#›</a:t>
            </a:fld>
            <a:endParaRPr lang="en-US" dirty="0"/>
          </a:p>
        </p:txBody>
      </p:sp>
    </p:spTree>
    <p:extLst>
      <p:ext uri="{BB962C8B-B14F-4D97-AF65-F5344CB8AC3E}">
        <p14:creationId xmlns:p14="http://schemas.microsoft.com/office/powerpoint/2010/main" val="35791012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Chapter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normAutofit/>
          </a:bodyPr>
          <a:lstStyle>
            <a:lvl1pPr algn="l">
              <a:defRPr sz="3200" b="1" cap="all"/>
            </a:lvl1pPr>
          </a:lstStyle>
          <a:p>
            <a:r>
              <a:rPr lang="en-US" smtClean="0"/>
              <a:t>Click to edit Master title style</a:t>
            </a:r>
            <a:endParaRPr lang="en-US"/>
          </a:p>
        </p:txBody>
      </p:sp>
      <p:sp>
        <p:nvSpPr>
          <p:cNvPr id="3" name="Text Placeholder 2"/>
          <p:cNvSpPr>
            <a:spLocks noGrp="1"/>
          </p:cNvSpPr>
          <p:nvPr>
            <p:ph type="body" idx="1" hasCustomPrompt="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Chapter</a:t>
            </a:r>
          </a:p>
        </p:txBody>
      </p:sp>
      <p:sp>
        <p:nvSpPr>
          <p:cNvPr id="7" name="Date Placeholder 6"/>
          <p:cNvSpPr>
            <a:spLocks noGrp="1"/>
          </p:cNvSpPr>
          <p:nvPr>
            <p:ph type="dt" sz="half" idx="10"/>
          </p:nvPr>
        </p:nvSpPr>
        <p:spPr/>
        <p:txBody>
          <a:bodyPr/>
          <a:lstStyle/>
          <a:p>
            <a:r>
              <a:rPr lang="en-US" smtClean="0"/>
              <a:t>4 Jan 2016</a:t>
            </a:r>
            <a:endParaRPr lang="en-US" dirty="0"/>
          </a:p>
        </p:txBody>
      </p:sp>
      <p:sp>
        <p:nvSpPr>
          <p:cNvPr id="8" name="Slide Number Placeholder 7"/>
          <p:cNvSpPr>
            <a:spLocks noGrp="1"/>
          </p:cNvSpPr>
          <p:nvPr>
            <p:ph type="sldNum" sz="quarter" idx="11"/>
          </p:nvPr>
        </p:nvSpPr>
        <p:spPr/>
        <p:txBody>
          <a:bodyPr/>
          <a:lstStyle/>
          <a:p>
            <a:fld id="{CB29584B-2C78-4F19-9D57-A8D27C3B25A0}" type="slidenum">
              <a:rPr lang="en-US" smtClean="0"/>
              <a:pPr/>
              <a:t>‹#›</a:t>
            </a:fld>
            <a:endParaRPr lang="en-US" dirty="0"/>
          </a:p>
        </p:txBody>
      </p:sp>
    </p:spTree>
    <p:extLst>
      <p:ext uri="{BB962C8B-B14F-4D97-AF65-F5344CB8AC3E}">
        <p14:creationId xmlns:p14="http://schemas.microsoft.com/office/powerpoint/2010/main" val="41346685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Appendix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normAutofit/>
          </a:bodyPr>
          <a:lstStyle>
            <a:lvl1pPr algn="l">
              <a:defRPr sz="3200" b="1" cap="all"/>
            </a:lvl1pPr>
          </a:lstStyle>
          <a:p>
            <a:r>
              <a:rPr lang="en-US" smtClean="0"/>
              <a:t>Click to edit Master title style</a:t>
            </a:r>
            <a:endParaRPr lang="en-US"/>
          </a:p>
        </p:txBody>
      </p:sp>
      <p:sp>
        <p:nvSpPr>
          <p:cNvPr id="3" name="Text Placeholder 2"/>
          <p:cNvSpPr>
            <a:spLocks noGrp="1"/>
          </p:cNvSpPr>
          <p:nvPr>
            <p:ph type="body" idx="1" hasCustomPrompt="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Appendix</a:t>
            </a:r>
          </a:p>
        </p:txBody>
      </p:sp>
      <p:sp>
        <p:nvSpPr>
          <p:cNvPr id="7" name="Date Placeholder 6"/>
          <p:cNvSpPr>
            <a:spLocks noGrp="1"/>
          </p:cNvSpPr>
          <p:nvPr>
            <p:ph type="dt" sz="half" idx="10"/>
          </p:nvPr>
        </p:nvSpPr>
        <p:spPr/>
        <p:txBody>
          <a:bodyPr/>
          <a:lstStyle/>
          <a:p>
            <a:r>
              <a:rPr lang="en-US" smtClean="0"/>
              <a:t>4 Jan 2016</a:t>
            </a:r>
            <a:endParaRPr lang="en-US" dirty="0"/>
          </a:p>
        </p:txBody>
      </p:sp>
      <p:sp>
        <p:nvSpPr>
          <p:cNvPr id="8" name="Slide Number Placeholder 7"/>
          <p:cNvSpPr>
            <a:spLocks noGrp="1"/>
          </p:cNvSpPr>
          <p:nvPr>
            <p:ph type="sldNum" sz="quarter" idx="11"/>
          </p:nvPr>
        </p:nvSpPr>
        <p:spPr/>
        <p:txBody>
          <a:bodyPr/>
          <a:lstStyle/>
          <a:p>
            <a:fld id="{CB29584B-2C78-4F19-9D57-A8D27C3B25A0}" type="slidenum">
              <a:rPr lang="en-US" smtClean="0"/>
              <a:pPr/>
              <a:t>‹#›</a:t>
            </a:fld>
            <a:endParaRPr lang="en-US" dirty="0"/>
          </a:p>
        </p:txBody>
      </p:sp>
    </p:spTree>
    <p:extLst>
      <p:ext uri="{BB962C8B-B14F-4D97-AF65-F5344CB8AC3E}">
        <p14:creationId xmlns:p14="http://schemas.microsoft.com/office/powerpoint/2010/main" val="33333926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Report Figure">
    <p:spTree>
      <p:nvGrpSpPr>
        <p:cNvPr id="1" name=""/>
        <p:cNvGrpSpPr/>
        <p:nvPr/>
      </p:nvGrpSpPr>
      <p:grpSpPr>
        <a:xfrm>
          <a:off x="0" y="0"/>
          <a:ext cx="0" cy="0"/>
          <a:chOff x="0" y="0"/>
          <a:chExt cx="0" cy="0"/>
        </a:xfrm>
      </p:grpSpPr>
      <p:sp>
        <p:nvSpPr>
          <p:cNvPr id="2" name="Title 1"/>
          <p:cNvSpPr>
            <a:spLocks noGrp="1"/>
          </p:cNvSpPr>
          <p:nvPr>
            <p:ph type="title"/>
          </p:nvPr>
        </p:nvSpPr>
        <p:spPr>
          <a:xfrm>
            <a:off x="0" y="6893815"/>
            <a:ext cx="12183533" cy="673989"/>
          </a:xfrm>
        </p:spPr>
        <p:txBody>
          <a:bodyPr anchor="ctr">
            <a:normAutofit/>
          </a:bodyPr>
          <a:lstStyle>
            <a:lvl1pPr>
              <a:defRPr sz="1600">
                <a:latin typeface="+mj-lt"/>
              </a:defRPr>
            </a:lvl1pPr>
          </a:lstStyle>
          <a:p>
            <a:r>
              <a:rPr lang="en-US" smtClean="0"/>
              <a:t>Click to edit Master title style</a:t>
            </a:r>
            <a:endParaRPr lang="en-US"/>
          </a:p>
        </p:txBody>
      </p:sp>
      <p:sp>
        <p:nvSpPr>
          <p:cNvPr id="3" name="Date Placeholder 2"/>
          <p:cNvSpPr>
            <a:spLocks noGrp="1"/>
          </p:cNvSpPr>
          <p:nvPr>
            <p:ph type="dt" sz="half" idx="10"/>
          </p:nvPr>
        </p:nvSpPr>
        <p:spPr>
          <a:xfrm>
            <a:off x="-2039391" y="6568034"/>
            <a:ext cx="1961804" cy="228600"/>
          </a:xfrm>
        </p:spPr>
        <p:txBody>
          <a:bodyPr/>
          <a:lstStyle/>
          <a:p>
            <a:r>
              <a:rPr lang="en-US" smtClean="0"/>
              <a:t>4 Jan 2016</a:t>
            </a:r>
            <a:endParaRPr lang="en-US" dirty="0"/>
          </a:p>
        </p:txBody>
      </p:sp>
      <p:sp>
        <p:nvSpPr>
          <p:cNvPr id="4" name="Slide Number Placeholder 3"/>
          <p:cNvSpPr>
            <a:spLocks noGrp="1"/>
          </p:cNvSpPr>
          <p:nvPr>
            <p:ph type="sldNum" sz="quarter" idx="11"/>
          </p:nvPr>
        </p:nvSpPr>
        <p:spPr>
          <a:xfrm>
            <a:off x="12306301" y="6568034"/>
            <a:ext cx="486833" cy="228600"/>
          </a:xfrm>
        </p:spPr>
        <p:txBody>
          <a:bodyPr/>
          <a:lstStyle/>
          <a:p>
            <a:fld id="{CB29584B-2C78-4F19-9D57-A8D27C3B25A0}" type="slidenum">
              <a:rPr lang="en-US" smtClean="0"/>
              <a:pPr/>
              <a:t>‹#›</a:t>
            </a:fld>
            <a:endParaRPr lang="en-US" dirty="0"/>
          </a:p>
        </p:txBody>
      </p:sp>
    </p:spTree>
    <p:extLst>
      <p:ext uri="{BB962C8B-B14F-4D97-AF65-F5344CB8AC3E}">
        <p14:creationId xmlns:p14="http://schemas.microsoft.com/office/powerpoint/2010/main" val="11236528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097280"/>
            <a:ext cx="4011084" cy="914400"/>
          </a:xfrm>
          <a:prstGeom prst="rect">
            <a:avLst/>
          </a:prstGeom>
        </p:spPr>
        <p:txBody>
          <a:bodyPr anchor="b"/>
          <a:lstStyle>
            <a:lvl1pPr algn="l">
              <a:defRPr sz="2000" b="0"/>
            </a:lvl1pPr>
          </a:lstStyle>
          <a:p>
            <a:r>
              <a:rPr lang="en-US" dirty="0" smtClean="0"/>
              <a:t>Click to edit Master title style</a:t>
            </a:r>
            <a:endParaRPr lang="en-US" dirty="0"/>
          </a:p>
        </p:txBody>
      </p:sp>
      <p:sp>
        <p:nvSpPr>
          <p:cNvPr id="3" name="Content Placeholder 2"/>
          <p:cNvSpPr>
            <a:spLocks noGrp="1"/>
          </p:cNvSpPr>
          <p:nvPr>
            <p:ph idx="1"/>
          </p:nvPr>
        </p:nvSpPr>
        <p:spPr>
          <a:xfrm>
            <a:off x="4766733" y="1097280"/>
            <a:ext cx="6815667" cy="5486400"/>
          </a:xfrm>
        </p:spPr>
        <p:txBody>
          <a:bodyPr/>
          <a:lstStyle>
            <a:lvl1pPr>
              <a:defRPr sz="2000" b="0"/>
            </a:lvl1pPr>
            <a:lvl2pPr>
              <a:defRPr sz="2000" b="0"/>
            </a:lvl2pPr>
            <a:lvl3pPr>
              <a:defRPr sz="2000" b="0"/>
            </a:lvl3pPr>
            <a:lvl4pPr>
              <a:defRPr sz="2000" b="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Text Placeholder 3"/>
          <p:cNvSpPr>
            <a:spLocks noGrp="1"/>
          </p:cNvSpPr>
          <p:nvPr>
            <p:ph type="body" sz="half" idx="2"/>
          </p:nvPr>
        </p:nvSpPr>
        <p:spPr>
          <a:xfrm>
            <a:off x="609601" y="2011680"/>
            <a:ext cx="4011084" cy="4572000"/>
          </a:xfrm>
        </p:spPr>
        <p:txBody>
          <a:bodyPr/>
          <a:lstStyle>
            <a:lvl1pPr marL="0" indent="0">
              <a:buNone/>
              <a:defRPr sz="14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Date Placeholder 7"/>
          <p:cNvSpPr>
            <a:spLocks noGrp="1"/>
          </p:cNvSpPr>
          <p:nvPr>
            <p:ph type="dt" sz="half" idx="10"/>
          </p:nvPr>
        </p:nvSpPr>
        <p:spPr/>
        <p:txBody>
          <a:bodyPr/>
          <a:lstStyle/>
          <a:p>
            <a:r>
              <a:rPr lang="en-US" smtClean="0"/>
              <a:t>4 Jan 2016</a:t>
            </a:r>
            <a:endParaRPr lang="en-US" dirty="0"/>
          </a:p>
        </p:txBody>
      </p:sp>
      <p:sp>
        <p:nvSpPr>
          <p:cNvPr id="9" name="Slide Number Placeholder 8"/>
          <p:cNvSpPr>
            <a:spLocks noGrp="1"/>
          </p:cNvSpPr>
          <p:nvPr>
            <p:ph type="sldNum" sz="quarter" idx="11"/>
          </p:nvPr>
        </p:nvSpPr>
        <p:spPr/>
        <p:txBody>
          <a:bodyPr/>
          <a:lstStyle/>
          <a:p>
            <a:fld id="{CB29584B-2C78-4F19-9D57-A8D27C3B25A0}" type="slidenum">
              <a:rPr lang="en-US" smtClean="0"/>
              <a:pPr/>
              <a:t>‹#›</a:t>
            </a:fld>
            <a:endParaRPr lang="en-US" dirty="0"/>
          </a:p>
        </p:txBody>
      </p:sp>
    </p:spTree>
    <p:extLst>
      <p:ext uri="{BB962C8B-B14F-4D97-AF65-F5344CB8AC3E}">
        <p14:creationId xmlns:p14="http://schemas.microsoft.com/office/powerpoint/2010/main" val="36887084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5233352"/>
            <a:ext cx="7315200" cy="566738"/>
          </a:xfrm>
          <a:prstGeom prst="rect">
            <a:avLst/>
          </a:prstGeom>
        </p:spPr>
        <p:txBody>
          <a:bodyPr anchor="b"/>
          <a:lstStyle>
            <a:lvl1pPr algn="l">
              <a:defRPr sz="2000" b="0"/>
            </a:lvl1pPr>
          </a:lstStyle>
          <a:p>
            <a:r>
              <a:rPr lang="en-US" dirty="0" smtClean="0"/>
              <a:t>Click to edit Master title style</a:t>
            </a:r>
            <a:endParaRPr lang="en-US" dirty="0"/>
          </a:p>
        </p:txBody>
      </p:sp>
      <p:sp>
        <p:nvSpPr>
          <p:cNvPr id="3" name="Picture Placeholder 2"/>
          <p:cNvSpPr>
            <a:spLocks noGrp="1"/>
          </p:cNvSpPr>
          <p:nvPr>
            <p:ph type="pic" idx="1"/>
          </p:nvPr>
        </p:nvSpPr>
        <p:spPr>
          <a:xfrm>
            <a:off x="2389717" y="1087092"/>
            <a:ext cx="7315200" cy="4114800"/>
          </a:xfrm>
        </p:spPr>
        <p:txBody>
          <a:bodyPr/>
          <a:lstStyle>
            <a:lvl1pPr marL="0" indent="0">
              <a:buNone/>
              <a:defRPr sz="32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389717" y="5830163"/>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r>
              <a:rPr lang="en-US" smtClean="0"/>
              <a:t>4 Jan 2016</a:t>
            </a:r>
            <a:endParaRPr lang="en-US" dirty="0"/>
          </a:p>
        </p:txBody>
      </p:sp>
      <p:sp>
        <p:nvSpPr>
          <p:cNvPr id="9" name="Slide Number Placeholder 8"/>
          <p:cNvSpPr>
            <a:spLocks noGrp="1"/>
          </p:cNvSpPr>
          <p:nvPr>
            <p:ph type="sldNum" sz="quarter" idx="11"/>
          </p:nvPr>
        </p:nvSpPr>
        <p:spPr/>
        <p:txBody>
          <a:bodyPr/>
          <a:lstStyle/>
          <a:p>
            <a:fld id="{CB29584B-2C78-4F19-9D57-A8D27C3B25A0}" type="slidenum">
              <a:rPr lang="en-US" smtClean="0"/>
              <a:pPr/>
              <a:t>‹#›</a:t>
            </a:fld>
            <a:endParaRPr lang="en-US" dirty="0"/>
          </a:p>
        </p:txBody>
      </p:sp>
    </p:spTree>
    <p:extLst>
      <p:ext uri="{BB962C8B-B14F-4D97-AF65-F5344CB8AC3E}">
        <p14:creationId xmlns:p14="http://schemas.microsoft.com/office/powerpoint/2010/main" val="1569296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Report Figur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12306301" y="6568034"/>
            <a:ext cx="486833" cy="228600"/>
          </a:xfrm>
        </p:spPr>
        <p:txBody>
          <a:bodyPr/>
          <a:lstStyle/>
          <a:p>
            <a:pPr>
              <a:defRPr/>
            </a:pPr>
            <a:fld id="{04B2005C-B331-4713-9297-64962E7E6694}" type="slidenum">
              <a:rPr lang="en-US" smtClean="0"/>
              <a:pPr>
                <a:defRPr/>
              </a:pPr>
              <a:t>‹#›</a:t>
            </a:fld>
            <a:endParaRPr lang="en-US" dirty="0"/>
          </a:p>
        </p:txBody>
      </p:sp>
    </p:spTree>
    <p:extLst>
      <p:ext uri="{BB962C8B-B14F-4D97-AF65-F5344CB8AC3E}">
        <p14:creationId xmlns:p14="http://schemas.microsoft.com/office/powerpoint/2010/main" val="312286374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731520"/>
            <a:ext cx="5730240"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304800" y="1463040"/>
            <a:ext cx="5730240" cy="5120640"/>
          </a:xfrm>
        </p:spPr>
        <p:txBody>
          <a:bodyPr/>
          <a:lstStyle>
            <a:lvl1pPr algn="l" rtl="0" eaLnBrk="1" fontAlgn="base" hangingPunct="1">
              <a:lnSpc>
                <a:spcPct val="90000"/>
              </a:lnSpc>
              <a:spcBef>
                <a:spcPts val="1200"/>
              </a:spcBef>
              <a:spcAft>
                <a:spcPct val="0"/>
              </a:spcAft>
              <a:defRPr lang="en-US" sz="2000" b="0" dirty="0" smtClean="0">
                <a:solidFill>
                  <a:srgbClr val="000000"/>
                </a:solidFill>
                <a:latin typeface="+mn-lt"/>
                <a:ea typeface="+mn-ea"/>
                <a:cs typeface="+mn-cs"/>
              </a:defRPr>
            </a:lvl1pPr>
            <a:lvl2pPr algn="l" rtl="0" eaLnBrk="1" fontAlgn="base" hangingPunct="1">
              <a:lnSpc>
                <a:spcPct val="90000"/>
              </a:lnSpc>
              <a:spcBef>
                <a:spcPts val="1200"/>
              </a:spcBef>
              <a:spcAft>
                <a:spcPct val="0"/>
              </a:spcAft>
              <a:defRPr lang="en-US" sz="2000" b="0" dirty="0" smtClean="0">
                <a:solidFill>
                  <a:srgbClr val="000000"/>
                </a:solidFill>
                <a:latin typeface="+mn-lt"/>
                <a:ea typeface="+mn-ea"/>
                <a:cs typeface="+mn-cs"/>
              </a:defRPr>
            </a:lvl2pPr>
            <a:lvl3pPr algn="l" rtl="0" eaLnBrk="1" fontAlgn="base" hangingPunct="1">
              <a:lnSpc>
                <a:spcPct val="90000"/>
              </a:lnSpc>
              <a:spcBef>
                <a:spcPts val="1200"/>
              </a:spcBef>
              <a:spcAft>
                <a:spcPct val="0"/>
              </a:spcAft>
              <a:defRPr lang="en-US" sz="2000" b="0" dirty="0" smtClean="0">
                <a:solidFill>
                  <a:srgbClr val="000000"/>
                </a:solidFill>
                <a:latin typeface="+mn-lt"/>
                <a:ea typeface="+mn-ea"/>
                <a:cs typeface="+mn-cs"/>
              </a:defRPr>
            </a:lvl3pPr>
            <a:lvl4pPr algn="l" rtl="0" eaLnBrk="1" fontAlgn="base" hangingPunct="1">
              <a:lnSpc>
                <a:spcPct val="90000"/>
              </a:lnSpc>
              <a:spcBef>
                <a:spcPts val="1200"/>
              </a:spcBef>
              <a:spcAft>
                <a:spcPct val="0"/>
              </a:spcAft>
              <a:defRPr lang="en-US" sz="2000" b="0" dirty="0" smtClean="0">
                <a:solidFill>
                  <a:srgbClr val="000000"/>
                </a:solidFill>
                <a:latin typeface="+mn-lt"/>
                <a:ea typeface="+mn-ea"/>
                <a:cs typeface="+mn-cs"/>
              </a:defRPr>
            </a:lvl4pPr>
            <a:lvl5pPr algn="l" rtl="0" eaLnBrk="1" fontAlgn="base" hangingPunct="1">
              <a:lnSpc>
                <a:spcPct val="90000"/>
              </a:lnSpc>
              <a:spcBef>
                <a:spcPts val="1200"/>
              </a:spcBef>
              <a:spcAft>
                <a:spcPct val="0"/>
              </a:spcAft>
              <a:defRPr lang="en-US" sz="2000" b="1" dirty="0">
                <a:solidFill>
                  <a:srgbClr val="000000"/>
                </a:solidFill>
                <a:latin typeface="+mn-lt"/>
                <a:ea typeface="+mn-ea"/>
                <a:cs typeface="+mn-cs"/>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5" name="Text Placeholder 4"/>
          <p:cNvSpPr>
            <a:spLocks noGrp="1"/>
          </p:cNvSpPr>
          <p:nvPr>
            <p:ph type="body" sz="quarter" idx="3"/>
          </p:nvPr>
        </p:nvSpPr>
        <p:spPr>
          <a:xfrm>
            <a:off x="6156960" y="731520"/>
            <a:ext cx="5730240"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56960" y="1463040"/>
            <a:ext cx="5730240" cy="5120640"/>
          </a:xfrm>
        </p:spPr>
        <p:txBody>
          <a:bodyPr/>
          <a:lstStyle>
            <a:lvl1pPr algn="l" rtl="0" eaLnBrk="1" fontAlgn="base" hangingPunct="1">
              <a:lnSpc>
                <a:spcPct val="90000"/>
              </a:lnSpc>
              <a:spcBef>
                <a:spcPts val="1200"/>
              </a:spcBef>
              <a:spcAft>
                <a:spcPct val="0"/>
              </a:spcAft>
              <a:defRPr lang="en-US" sz="2000" b="0" dirty="0" smtClean="0">
                <a:solidFill>
                  <a:srgbClr val="000000"/>
                </a:solidFill>
                <a:latin typeface="+mn-lt"/>
                <a:ea typeface="+mn-ea"/>
                <a:cs typeface="+mn-cs"/>
              </a:defRPr>
            </a:lvl1pPr>
            <a:lvl2pPr algn="l" rtl="0" eaLnBrk="1" fontAlgn="base" hangingPunct="1">
              <a:lnSpc>
                <a:spcPct val="90000"/>
              </a:lnSpc>
              <a:spcBef>
                <a:spcPts val="1200"/>
              </a:spcBef>
              <a:spcAft>
                <a:spcPct val="0"/>
              </a:spcAft>
              <a:defRPr lang="en-US" sz="2000" b="0" dirty="0" smtClean="0">
                <a:solidFill>
                  <a:srgbClr val="000000"/>
                </a:solidFill>
                <a:latin typeface="+mn-lt"/>
                <a:ea typeface="+mn-ea"/>
                <a:cs typeface="+mn-cs"/>
              </a:defRPr>
            </a:lvl2pPr>
            <a:lvl3pPr algn="l" rtl="0" eaLnBrk="1" fontAlgn="base" hangingPunct="1">
              <a:lnSpc>
                <a:spcPct val="90000"/>
              </a:lnSpc>
              <a:spcBef>
                <a:spcPts val="1200"/>
              </a:spcBef>
              <a:spcAft>
                <a:spcPct val="0"/>
              </a:spcAft>
              <a:defRPr lang="en-US" sz="2000" b="0" dirty="0" smtClean="0">
                <a:solidFill>
                  <a:srgbClr val="000000"/>
                </a:solidFill>
                <a:latin typeface="+mn-lt"/>
                <a:ea typeface="+mn-ea"/>
                <a:cs typeface="+mn-cs"/>
              </a:defRPr>
            </a:lvl3pPr>
            <a:lvl4pPr algn="l" rtl="0" eaLnBrk="1" fontAlgn="base" hangingPunct="1">
              <a:lnSpc>
                <a:spcPct val="90000"/>
              </a:lnSpc>
              <a:spcBef>
                <a:spcPts val="1200"/>
              </a:spcBef>
              <a:spcAft>
                <a:spcPct val="0"/>
              </a:spcAft>
              <a:defRPr lang="en-US" sz="2000" b="0" dirty="0" smtClean="0">
                <a:solidFill>
                  <a:srgbClr val="000000"/>
                </a:solidFill>
                <a:latin typeface="+mn-lt"/>
                <a:ea typeface="+mn-ea"/>
                <a:cs typeface="+mn-cs"/>
              </a:defRPr>
            </a:lvl4pPr>
            <a:lvl5pPr algn="l" rtl="0" eaLnBrk="1" fontAlgn="base" hangingPunct="1">
              <a:lnSpc>
                <a:spcPct val="90000"/>
              </a:lnSpc>
              <a:spcBef>
                <a:spcPts val="1200"/>
              </a:spcBef>
              <a:spcAft>
                <a:spcPct val="0"/>
              </a:spcAft>
              <a:defRPr lang="en-US" sz="2000" b="1" dirty="0">
                <a:solidFill>
                  <a:srgbClr val="000000"/>
                </a:solidFill>
                <a:latin typeface="+mn-lt"/>
                <a:ea typeface="+mn-ea"/>
                <a:cs typeface="+mn-cs"/>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12" name="Date Placeholder 11"/>
          <p:cNvSpPr>
            <a:spLocks noGrp="1"/>
          </p:cNvSpPr>
          <p:nvPr>
            <p:ph type="dt" sz="half" idx="10"/>
          </p:nvPr>
        </p:nvSpPr>
        <p:spPr/>
        <p:txBody>
          <a:bodyPr/>
          <a:lstStyle/>
          <a:p>
            <a:r>
              <a:rPr lang="en-US" smtClean="0"/>
              <a:t>1 Oct 2020</a:t>
            </a:r>
            <a:endParaRPr lang="en-US" dirty="0"/>
          </a:p>
        </p:txBody>
      </p:sp>
      <p:sp>
        <p:nvSpPr>
          <p:cNvPr id="13" name="Slide Number Placeholder 12"/>
          <p:cNvSpPr>
            <a:spLocks noGrp="1"/>
          </p:cNvSpPr>
          <p:nvPr>
            <p:ph type="sldNum" sz="quarter" idx="11"/>
          </p:nvPr>
        </p:nvSpPr>
        <p:spPr/>
        <p:txBody>
          <a:bodyPr/>
          <a:lstStyle/>
          <a:p>
            <a:fld id="{CB29584B-2C78-4F19-9D57-A8D27C3B25A0}" type="slidenum">
              <a:rPr lang="en-US" smtClean="0"/>
              <a:pPr/>
              <a:t>‹#›</a:t>
            </a:fld>
            <a:endParaRPr lang="en-US" dirty="0"/>
          </a:p>
        </p:txBody>
      </p:sp>
    </p:spTree>
    <p:extLst>
      <p:ext uri="{BB962C8B-B14F-4D97-AF65-F5344CB8AC3E}">
        <p14:creationId xmlns:p14="http://schemas.microsoft.com/office/powerpoint/2010/main" val="1899405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ad Char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731522"/>
            <a:ext cx="5996517" cy="270029"/>
          </a:xfrm>
        </p:spPr>
        <p:txBody>
          <a:bodyPr anchor="ctr"/>
          <a:lstStyle>
            <a:lvl1pPr marL="0" indent="0" algn="ctr">
              <a:buNone/>
              <a:defRPr sz="1600" b="0" u="sng"/>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0" y="1005840"/>
            <a:ext cx="5996517" cy="2560320"/>
          </a:xfrm>
        </p:spPr>
        <p:txBody>
          <a:bodyPr/>
          <a:lstStyle>
            <a:lvl1pPr algn="l" rtl="0" eaLnBrk="1" fontAlgn="base" hangingPunct="1">
              <a:lnSpc>
                <a:spcPct val="80000"/>
              </a:lnSpc>
              <a:spcBef>
                <a:spcPts val="600"/>
              </a:spcBef>
              <a:spcAft>
                <a:spcPct val="0"/>
              </a:spcAft>
              <a:defRPr lang="en-US" sz="1200" b="0" dirty="0" smtClean="0">
                <a:solidFill>
                  <a:srgbClr val="000000"/>
                </a:solidFill>
                <a:latin typeface="+mn-lt"/>
                <a:ea typeface="+mn-ea"/>
                <a:cs typeface="+mn-cs"/>
              </a:defRPr>
            </a:lvl1pPr>
            <a:lvl2pPr algn="l" rtl="0" eaLnBrk="1" fontAlgn="base" hangingPunct="1">
              <a:lnSpc>
                <a:spcPct val="80000"/>
              </a:lnSpc>
              <a:spcBef>
                <a:spcPts val="600"/>
              </a:spcBef>
              <a:spcAft>
                <a:spcPct val="0"/>
              </a:spcAft>
              <a:defRPr lang="en-US" sz="1200" b="0" dirty="0" smtClean="0">
                <a:solidFill>
                  <a:srgbClr val="000000"/>
                </a:solidFill>
                <a:latin typeface="+mn-lt"/>
                <a:ea typeface="+mn-ea"/>
                <a:cs typeface="+mn-cs"/>
              </a:defRPr>
            </a:lvl2pPr>
            <a:lvl3pPr algn="l" rtl="0" eaLnBrk="1" fontAlgn="base" hangingPunct="1">
              <a:lnSpc>
                <a:spcPct val="80000"/>
              </a:lnSpc>
              <a:spcBef>
                <a:spcPts val="600"/>
              </a:spcBef>
              <a:spcAft>
                <a:spcPct val="0"/>
              </a:spcAft>
              <a:defRPr lang="en-US" sz="1200" b="0" dirty="0" smtClean="0">
                <a:solidFill>
                  <a:srgbClr val="000000"/>
                </a:solidFill>
                <a:latin typeface="+mn-lt"/>
                <a:ea typeface="+mn-ea"/>
                <a:cs typeface="+mn-cs"/>
              </a:defRPr>
            </a:lvl3pPr>
            <a:lvl4pPr algn="l" rtl="0" eaLnBrk="1" fontAlgn="base" hangingPunct="1">
              <a:lnSpc>
                <a:spcPct val="80000"/>
              </a:lnSpc>
              <a:spcBef>
                <a:spcPts val="600"/>
              </a:spcBef>
              <a:spcAft>
                <a:spcPct val="0"/>
              </a:spcAft>
              <a:defRPr lang="en-US" sz="1200" b="0" dirty="0" smtClean="0">
                <a:solidFill>
                  <a:srgbClr val="000000"/>
                </a:solidFill>
                <a:latin typeface="+mn-lt"/>
                <a:ea typeface="+mn-ea"/>
                <a:cs typeface="+mn-cs"/>
              </a:defRPr>
            </a:lvl4pPr>
            <a:lvl5pPr algn="l" rtl="0" eaLnBrk="1" fontAlgn="base" hangingPunct="1">
              <a:lnSpc>
                <a:spcPct val="90000"/>
              </a:lnSpc>
              <a:spcBef>
                <a:spcPts val="1200"/>
              </a:spcBef>
              <a:spcAft>
                <a:spcPct val="0"/>
              </a:spcAft>
              <a:defRPr lang="en-US" sz="2000" b="1" dirty="0">
                <a:solidFill>
                  <a:srgbClr val="000000"/>
                </a:solidFill>
                <a:latin typeface="+mn-lt"/>
                <a:ea typeface="+mn-ea"/>
                <a:cs typeface="+mn-cs"/>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5" name="Text Placeholder 4"/>
          <p:cNvSpPr>
            <a:spLocks noGrp="1"/>
          </p:cNvSpPr>
          <p:nvPr>
            <p:ph type="body" sz="quarter" idx="3"/>
          </p:nvPr>
        </p:nvSpPr>
        <p:spPr>
          <a:xfrm>
            <a:off x="6193369" y="731522"/>
            <a:ext cx="5998633" cy="270029"/>
          </a:xfrm>
        </p:spPr>
        <p:txBody>
          <a:bodyPr anchor="ctr"/>
          <a:lstStyle>
            <a:lvl1pPr marL="0" indent="0" algn="ctr">
              <a:buNone/>
              <a:defRPr sz="1600" b="0" u="sng"/>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3369" y="1005840"/>
            <a:ext cx="5998633" cy="2560320"/>
          </a:xfrm>
        </p:spPr>
        <p:txBody>
          <a:bodyPr/>
          <a:lstStyle>
            <a:lvl1pPr algn="l" rtl="0" eaLnBrk="1" fontAlgn="base" hangingPunct="1">
              <a:lnSpc>
                <a:spcPct val="80000"/>
              </a:lnSpc>
              <a:spcBef>
                <a:spcPts val="600"/>
              </a:spcBef>
              <a:spcAft>
                <a:spcPct val="0"/>
              </a:spcAft>
              <a:defRPr lang="en-US" sz="1200" b="0" dirty="0" smtClean="0">
                <a:solidFill>
                  <a:srgbClr val="000000"/>
                </a:solidFill>
                <a:latin typeface="+mn-lt"/>
                <a:ea typeface="+mn-ea"/>
                <a:cs typeface="+mn-cs"/>
              </a:defRPr>
            </a:lvl1pPr>
            <a:lvl2pPr algn="l" rtl="0" eaLnBrk="1" fontAlgn="base" hangingPunct="1">
              <a:lnSpc>
                <a:spcPct val="80000"/>
              </a:lnSpc>
              <a:spcBef>
                <a:spcPts val="600"/>
              </a:spcBef>
              <a:spcAft>
                <a:spcPct val="0"/>
              </a:spcAft>
              <a:defRPr lang="en-US" sz="1200" b="0" dirty="0" smtClean="0">
                <a:solidFill>
                  <a:srgbClr val="000000"/>
                </a:solidFill>
                <a:latin typeface="+mn-lt"/>
                <a:ea typeface="+mn-ea"/>
                <a:cs typeface="+mn-cs"/>
              </a:defRPr>
            </a:lvl2pPr>
            <a:lvl3pPr algn="l" rtl="0" eaLnBrk="1" fontAlgn="base" hangingPunct="1">
              <a:lnSpc>
                <a:spcPct val="80000"/>
              </a:lnSpc>
              <a:spcBef>
                <a:spcPts val="600"/>
              </a:spcBef>
              <a:spcAft>
                <a:spcPct val="0"/>
              </a:spcAft>
              <a:defRPr lang="en-US" sz="1200" b="0" dirty="0" smtClean="0">
                <a:solidFill>
                  <a:srgbClr val="000000"/>
                </a:solidFill>
                <a:latin typeface="+mn-lt"/>
                <a:ea typeface="+mn-ea"/>
                <a:cs typeface="+mn-cs"/>
              </a:defRPr>
            </a:lvl3pPr>
            <a:lvl4pPr algn="l" rtl="0" eaLnBrk="1" fontAlgn="base" hangingPunct="1">
              <a:lnSpc>
                <a:spcPct val="80000"/>
              </a:lnSpc>
              <a:spcBef>
                <a:spcPts val="600"/>
              </a:spcBef>
              <a:spcAft>
                <a:spcPct val="0"/>
              </a:spcAft>
              <a:defRPr lang="en-US" sz="1200" b="0" dirty="0" smtClean="0">
                <a:solidFill>
                  <a:srgbClr val="000000"/>
                </a:solidFill>
                <a:latin typeface="+mn-lt"/>
                <a:ea typeface="+mn-ea"/>
                <a:cs typeface="+mn-cs"/>
              </a:defRPr>
            </a:lvl4pPr>
            <a:lvl5pPr algn="l" rtl="0" eaLnBrk="1" fontAlgn="base" hangingPunct="1">
              <a:lnSpc>
                <a:spcPct val="90000"/>
              </a:lnSpc>
              <a:spcBef>
                <a:spcPts val="1200"/>
              </a:spcBef>
              <a:spcAft>
                <a:spcPct val="0"/>
              </a:spcAft>
              <a:defRPr lang="en-US" sz="2000" b="1" dirty="0">
                <a:solidFill>
                  <a:srgbClr val="000000"/>
                </a:solidFill>
                <a:latin typeface="+mn-lt"/>
                <a:ea typeface="+mn-ea"/>
                <a:cs typeface="+mn-cs"/>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12" name="Date Placeholder 11"/>
          <p:cNvSpPr>
            <a:spLocks noGrp="1"/>
          </p:cNvSpPr>
          <p:nvPr>
            <p:ph type="dt" sz="half" idx="10"/>
          </p:nvPr>
        </p:nvSpPr>
        <p:spPr/>
        <p:txBody>
          <a:bodyPr/>
          <a:lstStyle/>
          <a:p>
            <a:r>
              <a:rPr lang="en-US" smtClean="0"/>
              <a:t>1 Oct 2020</a:t>
            </a:r>
            <a:endParaRPr lang="en-US" dirty="0"/>
          </a:p>
        </p:txBody>
      </p:sp>
      <p:sp>
        <p:nvSpPr>
          <p:cNvPr id="13" name="Slide Number Placeholder 12"/>
          <p:cNvSpPr>
            <a:spLocks noGrp="1"/>
          </p:cNvSpPr>
          <p:nvPr>
            <p:ph type="sldNum" sz="quarter" idx="11"/>
          </p:nvPr>
        </p:nvSpPr>
        <p:spPr/>
        <p:txBody>
          <a:bodyPr/>
          <a:lstStyle/>
          <a:p>
            <a:fld id="{CB29584B-2C78-4F19-9D57-A8D27C3B25A0}" type="slidenum">
              <a:rPr lang="en-US" smtClean="0"/>
              <a:pPr/>
              <a:t>‹#›</a:t>
            </a:fld>
            <a:endParaRPr lang="en-US" dirty="0"/>
          </a:p>
        </p:txBody>
      </p:sp>
      <p:sp>
        <p:nvSpPr>
          <p:cNvPr id="9" name="Text Placeholder 2"/>
          <p:cNvSpPr>
            <a:spLocks noGrp="1"/>
          </p:cNvSpPr>
          <p:nvPr>
            <p:ph type="body" idx="12"/>
          </p:nvPr>
        </p:nvSpPr>
        <p:spPr>
          <a:xfrm>
            <a:off x="0" y="3749042"/>
            <a:ext cx="5996517" cy="270029"/>
          </a:xfrm>
        </p:spPr>
        <p:txBody>
          <a:bodyPr anchor="ctr"/>
          <a:lstStyle>
            <a:lvl1pPr marL="0" indent="0" algn="ctr">
              <a:buNone/>
              <a:defRPr sz="1600" b="0" u="sng"/>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Content Placeholder 3"/>
          <p:cNvSpPr>
            <a:spLocks noGrp="1"/>
          </p:cNvSpPr>
          <p:nvPr>
            <p:ph sz="half" idx="13"/>
          </p:nvPr>
        </p:nvSpPr>
        <p:spPr>
          <a:xfrm>
            <a:off x="0" y="4023360"/>
            <a:ext cx="5996517" cy="2560320"/>
          </a:xfrm>
        </p:spPr>
        <p:txBody>
          <a:bodyPr/>
          <a:lstStyle>
            <a:lvl1pPr algn="l" rtl="0" eaLnBrk="1" fontAlgn="base" hangingPunct="1">
              <a:lnSpc>
                <a:spcPct val="80000"/>
              </a:lnSpc>
              <a:spcBef>
                <a:spcPts val="600"/>
              </a:spcBef>
              <a:spcAft>
                <a:spcPct val="0"/>
              </a:spcAft>
              <a:defRPr lang="en-US" sz="1200" b="0" dirty="0" smtClean="0">
                <a:solidFill>
                  <a:srgbClr val="000000"/>
                </a:solidFill>
                <a:latin typeface="+mn-lt"/>
                <a:ea typeface="+mn-ea"/>
                <a:cs typeface="+mn-cs"/>
              </a:defRPr>
            </a:lvl1pPr>
            <a:lvl2pPr algn="l" rtl="0" eaLnBrk="1" fontAlgn="base" hangingPunct="1">
              <a:lnSpc>
                <a:spcPct val="80000"/>
              </a:lnSpc>
              <a:spcBef>
                <a:spcPts val="600"/>
              </a:spcBef>
              <a:spcAft>
                <a:spcPct val="0"/>
              </a:spcAft>
              <a:defRPr lang="en-US" sz="1200" b="0" dirty="0" smtClean="0">
                <a:solidFill>
                  <a:srgbClr val="000000"/>
                </a:solidFill>
                <a:latin typeface="+mn-lt"/>
                <a:ea typeface="+mn-ea"/>
                <a:cs typeface="+mn-cs"/>
              </a:defRPr>
            </a:lvl2pPr>
            <a:lvl3pPr algn="l" rtl="0" eaLnBrk="1" fontAlgn="base" hangingPunct="1">
              <a:lnSpc>
                <a:spcPct val="80000"/>
              </a:lnSpc>
              <a:spcBef>
                <a:spcPts val="600"/>
              </a:spcBef>
              <a:spcAft>
                <a:spcPct val="0"/>
              </a:spcAft>
              <a:defRPr lang="en-US" sz="1200" b="0" dirty="0" smtClean="0">
                <a:solidFill>
                  <a:srgbClr val="000000"/>
                </a:solidFill>
                <a:latin typeface="+mn-lt"/>
                <a:ea typeface="+mn-ea"/>
                <a:cs typeface="+mn-cs"/>
              </a:defRPr>
            </a:lvl3pPr>
            <a:lvl4pPr algn="l" rtl="0" eaLnBrk="1" fontAlgn="base" hangingPunct="1">
              <a:lnSpc>
                <a:spcPct val="80000"/>
              </a:lnSpc>
              <a:spcBef>
                <a:spcPts val="600"/>
              </a:spcBef>
              <a:spcAft>
                <a:spcPct val="0"/>
              </a:spcAft>
              <a:defRPr lang="en-US" sz="1200" b="0" dirty="0" smtClean="0">
                <a:solidFill>
                  <a:srgbClr val="000000"/>
                </a:solidFill>
                <a:latin typeface="+mn-lt"/>
                <a:ea typeface="+mn-ea"/>
                <a:cs typeface="+mn-cs"/>
              </a:defRPr>
            </a:lvl4pPr>
            <a:lvl5pPr algn="l" rtl="0" eaLnBrk="1" fontAlgn="base" hangingPunct="1">
              <a:lnSpc>
                <a:spcPct val="90000"/>
              </a:lnSpc>
              <a:spcBef>
                <a:spcPts val="1200"/>
              </a:spcBef>
              <a:spcAft>
                <a:spcPct val="0"/>
              </a:spcAft>
              <a:defRPr lang="en-US" sz="2000" b="1" dirty="0">
                <a:solidFill>
                  <a:srgbClr val="000000"/>
                </a:solidFill>
                <a:latin typeface="+mn-lt"/>
                <a:ea typeface="+mn-ea"/>
                <a:cs typeface="+mn-cs"/>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14" name="Text Placeholder 4"/>
          <p:cNvSpPr>
            <a:spLocks noGrp="1"/>
          </p:cNvSpPr>
          <p:nvPr>
            <p:ph type="body" sz="quarter" idx="14"/>
          </p:nvPr>
        </p:nvSpPr>
        <p:spPr>
          <a:xfrm>
            <a:off x="6193369" y="3749042"/>
            <a:ext cx="5998633" cy="270029"/>
          </a:xfrm>
        </p:spPr>
        <p:txBody>
          <a:bodyPr anchor="ctr"/>
          <a:lstStyle>
            <a:lvl1pPr marL="0" indent="0" algn="ctr">
              <a:buNone/>
              <a:defRPr sz="1600" b="0" u="sng"/>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5" name="Content Placeholder 5"/>
          <p:cNvSpPr>
            <a:spLocks noGrp="1"/>
          </p:cNvSpPr>
          <p:nvPr>
            <p:ph sz="quarter" idx="15"/>
          </p:nvPr>
        </p:nvSpPr>
        <p:spPr>
          <a:xfrm>
            <a:off x="6193369" y="4023360"/>
            <a:ext cx="5998633" cy="2560320"/>
          </a:xfrm>
        </p:spPr>
        <p:txBody>
          <a:bodyPr/>
          <a:lstStyle>
            <a:lvl1pPr algn="l" rtl="0" eaLnBrk="1" fontAlgn="base" hangingPunct="1">
              <a:lnSpc>
                <a:spcPct val="80000"/>
              </a:lnSpc>
              <a:spcBef>
                <a:spcPts val="600"/>
              </a:spcBef>
              <a:spcAft>
                <a:spcPct val="0"/>
              </a:spcAft>
              <a:defRPr lang="en-US" sz="1200" b="0" dirty="0" smtClean="0">
                <a:solidFill>
                  <a:srgbClr val="000000"/>
                </a:solidFill>
                <a:latin typeface="+mn-lt"/>
                <a:ea typeface="+mn-ea"/>
                <a:cs typeface="+mn-cs"/>
              </a:defRPr>
            </a:lvl1pPr>
            <a:lvl2pPr algn="l" rtl="0" eaLnBrk="1" fontAlgn="base" hangingPunct="1">
              <a:lnSpc>
                <a:spcPct val="80000"/>
              </a:lnSpc>
              <a:spcBef>
                <a:spcPts val="600"/>
              </a:spcBef>
              <a:spcAft>
                <a:spcPct val="0"/>
              </a:spcAft>
              <a:defRPr lang="en-US" sz="1200" b="0" dirty="0" smtClean="0">
                <a:solidFill>
                  <a:srgbClr val="000000"/>
                </a:solidFill>
                <a:latin typeface="+mn-lt"/>
                <a:ea typeface="+mn-ea"/>
                <a:cs typeface="+mn-cs"/>
              </a:defRPr>
            </a:lvl2pPr>
            <a:lvl3pPr algn="l" rtl="0" eaLnBrk="1" fontAlgn="base" hangingPunct="1">
              <a:lnSpc>
                <a:spcPct val="80000"/>
              </a:lnSpc>
              <a:spcBef>
                <a:spcPts val="600"/>
              </a:spcBef>
              <a:spcAft>
                <a:spcPct val="0"/>
              </a:spcAft>
              <a:defRPr lang="en-US" sz="1200" b="0" dirty="0" smtClean="0">
                <a:solidFill>
                  <a:srgbClr val="000000"/>
                </a:solidFill>
                <a:latin typeface="+mn-lt"/>
                <a:ea typeface="+mn-ea"/>
                <a:cs typeface="+mn-cs"/>
              </a:defRPr>
            </a:lvl3pPr>
            <a:lvl4pPr algn="l" rtl="0" eaLnBrk="1" fontAlgn="base" hangingPunct="1">
              <a:lnSpc>
                <a:spcPct val="80000"/>
              </a:lnSpc>
              <a:spcBef>
                <a:spcPts val="600"/>
              </a:spcBef>
              <a:spcAft>
                <a:spcPct val="0"/>
              </a:spcAft>
              <a:defRPr lang="en-US" sz="1200" b="0" dirty="0" smtClean="0">
                <a:solidFill>
                  <a:srgbClr val="000000"/>
                </a:solidFill>
                <a:latin typeface="+mn-lt"/>
                <a:ea typeface="+mn-ea"/>
                <a:cs typeface="+mn-cs"/>
              </a:defRPr>
            </a:lvl4pPr>
            <a:lvl5pPr algn="l" rtl="0" eaLnBrk="1" fontAlgn="base" hangingPunct="1">
              <a:lnSpc>
                <a:spcPct val="90000"/>
              </a:lnSpc>
              <a:spcBef>
                <a:spcPts val="1200"/>
              </a:spcBef>
              <a:spcAft>
                <a:spcPct val="0"/>
              </a:spcAft>
              <a:defRPr lang="en-US" sz="2000" b="1" dirty="0">
                <a:solidFill>
                  <a:srgbClr val="000000"/>
                </a:solidFill>
                <a:latin typeface="+mn-lt"/>
                <a:ea typeface="+mn-ea"/>
                <a:cs typeface="+mn-cs"/>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cxnSp>
        <p:nvCxnSpPr>
          <p:cNvPr id="16" name="Straight Connector 15"/>
          <p:cNvCxnSpPr/>
          <p:nvPr userDrawn="1"/>
        </p:nvCxnSpPr>
        <p:spPr bwMode="auto">
          <a:xfrm>
            <a:off x="6096000" y="731519"/>
            <a:ext cx="0" cy="5852160"/>
          </a:xfrm>
          <a:prstGeom prst="line">
            <a:avLst/>
          </a:prstGeom>
          <a:solidFill>
            <a:srgbClr val="A953FF"/>
          </a:solidFill>
          <a:ln w="25400" cap="flat" cmpd="sng" algn="ctr">
            <a:solidFill>
              <a:srgbClr val="000000"/>
            </a:solidFill>
            <a:prstDash val="solid"/>
            <a:round/>
            <a:headEnd type="none" w="med" len="med"/>
            <a:tailEnd type="none" w="med" len="med"/>
          </a:ln>
          <a:effectLst/>
        </p:spPr>
      </p:cxnSp>
      <p:cxnSp>
        <p:nvCxnSpPr>
          <p:cNvPr id="17" name="Straight Connector 16"/>
          <p:cNvCxnSpPr/>
          <p:nvPr userDrawn="1"/>
        </p:nvCxnSpPr>
        <p:spPr bwMode="auto">
          <a:xfrm flipV="1">
            <a:off x="0" y="3657600"/>
            <a:ext cx="12192000" cy="15420"/>
          </a:xfrm>
          <a:prstGeom prst="line">
            <a:avLst/>
          </a:prstGeom>
          <a:solidFill>
            <a:srgbClr val="A953FF"/>
          </a:solidFill>
          <a:ln w="25400" cap="flat" cmpd="sng" algn="ctr">
            <a:solidFill>
              <a:srgbClr val="000000"/>
            </a:solidFill>
            <a:prstDash val="solid"/>
            <a:round/>
            <a:headEnd type="none" w="med" len="med"/>
            <a:tailEnd type="none" w="med" len="med"/>
          </a:ln>
          <a:effectLst/>
        </p:spPr>
      </p:cxnSp>
    </p:spTree>
    <p:extLst>
      <p:ext uri="{BB962C8B-B14F-4D97-AF65-F5344CB8AC3E}">
        <p14:creationId xmlns:p14="http://schemas.microsoft.com/office/powerpoint/2010/main" val="2390720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
        <p:nvSpPr>
          <p:cNvPr id="8" name="Date Placeholder 7"/>
          <p:cNvSpPr>
            <a:spLocks noGrp="1"/>
          </p:cNvSpPr>
          <p:nvPr>
            <p:ph type="dt" sz="half" idx="10"/>
          </p:nvPr>
        </p:nvSpPr>
        <p:spPr/>
        <p:txBody>
          <a:bodyPr/>
          <a:lstStyle/>
          <a:p>
            <a:r>
              <a:rPr lang="en-US" smtClean="0"/>
              <a:t>1 Oct 2020</a:t>
            </a:r>
            <a:endParaRPr lang="en-US" dirty="0"/>
          </a:p>
        </p:txBody>
      </p:sp>
      <p:sp>
        <p:nvSpPr>
          <p:cNvPr id="9" name="Slide Number Placeholder 8"/>
          <p:cNvSpPr>
            <a:spLocks noGrp="1"/>
          </p:cNvSpPr>
          <p:nvPr>
            <p:ph type="sldNum" sz="quarter" idx="11"/>
          </p:nvPr>
        </p:nvSpPr>
        <p:spPr/>
        <p:txBody>
          <a:bodyPr/>
          <a:lstStyle/>
          <a:p>
            <a:fld id="{CB29584B-2C78-4F19-9D57-A8D27C3B25A0}" type="slidenum">
              <a:rPr lang="en-US" smtClean="0"/>
              <a:pPr/>
              <a:t>‹#›</a:t>
            </a:fld>
            <a:endParaRPr lang="en-US" dirty="0"/>
          </a:p>
        </p:txBody>
      </p:sp>
    </p:spTree>
    <p:extLst>
      <p:ext uri="{BB962C8B-B14F-4D97-AF65-F5344CB8AC3E}">
        <p14:creationId xmlns:p14="http://schemas.microsoft.com/office/powerpoint/2010/main" val="1496448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 Title">
    <p:spTree>
      <p:nvGrpSpPr>
        <p:cNvPr id="1" name=""/>
        <p:cNvGrpSpPr/>
        <p:nvPr/>
      </p:nvGrpSpPr>
      <p:grpSpPr>
        <a:xfrm>
          <a:off x="0" y="0"/>
          <a:ext cx="0" cy="0"/>
          <a:chOff x="0" y="0"/>
          <a:chExt cx="0" cy="0"/>
        </a:xfrm>
      </p:grpSpPr>
      <p:sp>
        <p:nvSpPr>
          <p:cNvPr id="7" name="Title 6"/>
          <p:cNvSpPr>
            <a:spLocks noGrp="1"/>
          </p:cNvSpPr>
          <p:nvPr>
            <p:ph type="title"/>
          </p:nvPr>
        </p:nvSpPr>
        <p:spPr>
          <a:xfrm>
            <a:off x="2340864" y="3092009"/>
            <a:ext cx="7510272" cy="673989"/>
          </a:xfrm>
        </p:spPr>
        <p:txBody>
          <a:bodyPr>
            <a:noAutofit/>
          </a:bodyPr>
          <a:lstStyle/>
          <a:p>
            <a:r>
              <a:rPr lang="en-US" smtClean="0"/>
              <a:t>Click to edit Master title style</a:t>
            </a:r>
            <a:endParaRPr lang="en-US" dirty="0"/>
          </a:p>
        </p:txBody>
      </p:sp>
      <p:sp>
        <p:nvSpPr>
          <p:cNvPr id="8" name="Date Placeholder 7"/>
          <p:cNvSpPr>
            <a:spLocks noGrp="1"/>
          </p:cNvSpPr>
          <p:nvPr>
            <p:ph type="dt" sz="half" idx="10"/>
          </p:nvPr>
        </p:nvSpPr>
        <p:spPr/>
        <p:txBody>
          <a:bodyPr/>
          <a:lstStyle/>
          <a:p>
            <a:r>
              <a:rPr lang="en-US" smtClean="0"/>
              <a:t>1 Oct 2020</a:t>
            </a:r>
            <a:endParaRPr lang="en-US" dirty="0"/>
          </a:p>
        </p:txBody>
      </p:sp>
      <p:sp>
        <p:nvSpPr>
          <p:cNvPr id="9" name="Slide Number Placeholder 8"/>
          <p:cNvSpPr>
            <a:spLocks noGrp="1"/>
          </p:cNvSpPr>
          <p:nvPr>
            <p:ph type="sldNum" sz="quarter" idx="11"/>
          </p:nvPr>
        </p:nvSpPr>
        <p:spPr/>
        <p:txBody>
          <a:bodyPr/>
          <a:lstStyle/>
          <a:p>
            <a:fld id="{CB29584B-2C78-4F19-9D57-A8D27C3B25A0}" type="slidenum">
              <a:rPr lang="en-US" smtClean="0"/>
              <a:pPr/>
              <a:t>‹#›</a:t>
            </a:fld>
            <a:endParaRPr lang="en-US" dirty="0"/>
          </a:p>
        </p:txBody>
      </p:sp>
    </p:spTree>
    <p:extLst>
      <p:ext uri="{BB962C8B-B14F-4D97-AF65-F5344CB8AC3E}">
        <p14:creationId xmlns:p14="http://schemas.microsoft.com/office/powerpoint/2010/main" val="4017327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t>1 Oct 2020</a:t>
            </a:r>
            <a:endParaRPr lang="en-US" dirty="0"/>
          </a:p>
        </p:txBody>
      </p:sp>
      <p:sp>
        <p:nvSpPr>
          <p:cNvPr id="6" name="Slide Number Placeholder 5"/>
          <p:cNvSpPr>
            <a:spLocks noGrp="1"/>
          </p:cNvSpPr>
          <p:nvPr>
            <p:ph type="sldNum" sz="quarter" idx="11"/>
          </p:nvPr>
        </p:nvSpPr>
        <p:spPr/>
        <p:txBody>
          <a:bodyPr/>
          <a:lstStyle/>
          <a:p>
            <a:fld id="{CB29584B-2C78-4F19-9D57-A8D27C3B25A0}" type="slidenum">
              <a:rPr lang="en-US" smtClean="0"/>
              <a:pPr/>
              <a:t>‹#›</a:t>
            </a:fld>
            <a:endParaRPr lang="en-US" dirty="0"/>
          </a:p>
        </p:txBody>
      </p:sp>
    </p:spTree>
    <p:extLst>
      <p:ext uri="{BB962C8B-B14F-4D97-AF65-F5344CB8AC3E}">
        <p14:creationId xmlns:p14="http://schemas.microsoft.com/office/powerpoint/2010/main" val="3267026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Chapter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normAutofit/>
          </a:bodyPr>
          <a:lstStyle>
            <a:lvl1pPr algn="l">
              <a:defRPr sz="3200" b="1" cap="all"/>
            </a:lvl1pPr>
          </a:lstStyle>
          <a:p>
            <a:r>
              <a:rPr lang="en-US" smtClean="0"/>
              <a:t>Click to edit Master title style</a:t>
            </a:r>
            <a:endParaRPr lang="en-US"/>
          </a:p>
        </p:txBody>
      </p:sp>
      <p:sp>
        <p:nvSpPr>
          <p:cNvPr id="3" name="Text Placeholder 2"/>
          <p:cNvSpPr>
            <a:spLocks noGrp="1"/>
          </p:cNvSpPr>
          <p:nvPr>
            <p:ph type="body" idx="1" hasCustomPrompt="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Chapter</a:t>
            </a:r>
          </a:p>
        </p:txBody>
      </p:sp>
      <p:sp>
        <p:nvSpPr>
          <p:cNvPr id="7" name="Date Placeholder 6"/>
          <p:cNvSpPr>
            <a:spLocks noGrp="1"/>
          </p:cNvSpPr>
          <p:nvPr>
            <p:ph type="dt" sz="half" idx="10"/>
          </p:nvPr>
        </p:nvSpPr>
        <p:spPr/>
        <p:txBody>
          <a:bodyPr/>
          <a:lstStyle/>
          <a:p>
            <a:r>
              <a:rPr lang="en-US" smtClean="0"/>
              <a:t>1 Oct 2020</a:t>
            </a:r>
            <a:endParaRPr lang="en-US" dirty="0"/>
          </a:p>
        </p:txBody>
      </p:sp>
      <p:sp>
        <p:nvSpPr>
          <p:cNvPr id="8" name="Slide Number Placeholder 7"/>
          <p:cNvSpPr>
            <a:spLocks noGrp="1"/>
          </p:cNvSpPr>
          <p:nvPr>
            <p:ph type="sldNum" sz="quarter" idx="11"/>
          </p:nvPr>
        </p:nvSpPr>
        <p:spPr/>
        <p:txBody>
          <a:bodyPr/>
          <a:lstStyle/>
          <a:p>
            <a:fld id="{CB29584B-2C78-4F19-9D57-A8D27C3B25A0}" type="slidenum">
              <a:rPr lang="en-US" smtClean="0"/>
              <a:pPr/>
              <a:t>‹#›</a:t>
            </a:fld>
            <a:endParaRPr lang="en-US" dirty="0"/>
          </a:p>
        </p:txBody>
      </p:sp>
    </p:spTree>
    <p:extLst>
      <p:ext uri="{BB962C8B-B14F-4D97-AF65-F5344CB8AC3E}">
        <p14:creationId xmlns:p14="http://schemas.microsoft.com/office/powerpoint/2010/main" val="3405710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5.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image" Target="../media/image8.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7.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image" Target="../media/image3.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9.jpeg"/><Relationship Id="rId2" Type="http://schemas.openxmlformats.org/officeDocument/2006/relationships/slideLayout" Target="../slideLayouts/slideLayout26.xml"/><Relationship Id="rId16" Type="http://schemas.openxmlformats.org/officeDocument/2006/relationships/image" Target="../media/image1.gif"/><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3.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amma/>
                <a:tint val="0"/>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227" name="Rectangle 203"/>
          <p:cNvSpPr>
            <a:spLocks noGrp="1" noChangeArrowheads="1"/>
          </p:cNvSpPr>
          <p:nvPr>
            <p:ph type="dt" sz="half" idx="2"/>
          </p:nvPr>
        </p:nvSpPr>
        <p:spPr bwMode="auto">
          <a:xfrm>
            <a:off x="0" y="6626225"/>
            <a:ext cx="2438400" cy="228600"/>
          </a:xfrm>
          <a:prstGeom prst="rect">
            <a:avLst/>
          </a:prstGeom>
          <a:noFill/>
          <a:ln w="9525">
            <a:noFill/>
            <a:miter lim="800000"/>
            <a:headEnd/>
            <a:tailEnd/>
          </a:ln>
          <a:effectLst/>
        </p:spPr>
        <p:txBody>
          <a:bodyPr vert="horz" wrap="none" lIns="91429" tIns="45714" rIns="91429" bIns="45714" numCol="1" anchor="b" anchorCtr="0" compatLnSpc="1">
            <a:prstTxWarp prst="textNoShape">
              <a:avLst/>
            </a:prstTxWarp>
          </a:bodyPr>
          <a:lstStyle>
            <a:lvl1pPr>
              <a:defRPr sz="800" b="0">
                <a:solidFill>
                  <a:srgbClr val="969696"/>
                </a:solidFill>
                <a:latin typeface="+mn-lt"/>
              </a:defRPr>
            </a:lvl1pPr>
          </a:lstStyle>
          <a:p>
            <a:r>
              <a:rPr lang="en-US" smtClean="0"/>
              <a:t>1 Oct 2020</a:t>
            </a:r>
            <a:endParaRPr lang="en-US" dirty="0"/>
          </a:p>
        </p:txBody>
      </p:sp>
      <p:sp>
        <p:nvSpPr>
          <p:cNvPr id="1228" name="Rectangle 204"/>
          <p:cNvSpPr>
            <a:spLocks noGrp="1" noChangeArrowheads="1"/>
          </p:cNvSpPr>
          <p:nvPr>
            <p:ph type="sldNum" sz="quarter" idx="4"/>
          </p:nvPr>
        </p:nvSpPr>
        <p:spPr bwMode="auto">
          <a:xfrm>
            <a:off x="11696702" y="6626225"/>
            <a:ext cx="486833" cy="228600"/>
          </a:xfrm>
          <a:prstGeom prst="rect">
            <a:avLst/>
          </a:prstGeom>
          <a:noFill/>
          <a:ln w="9525">
            <a:noFill/>
            <a:miter lim="800000"/>
            <a:headEnd/>
            <a:tailEnd/>
          </a:ln>
          <a:effectLst/>
        </p:spPr>
        <p:txBody>
          <a:bodyPr vert="horz" wrap="none" lIns="91429" tIns="45714" rIns="91429" bIns="45714" numCol="1" anchor="b" anchorCtr="0" compatLnSpc="1">
            <a:prstTxWarp prst="textNoShape">
              <a:avLst/>
            </a:prstTxWarp>
          </a:bodyPr>
          <a:lstStyle>
            <a:lvl1pPr algn="r">
              <a:defRPr sz="800" b="0">
                <a:solidFill>
                  <a:srgbClr val="969696"/>
                </a:solidFill>
                <a:latin typeface="+mn-lt"/>
              </a:defRPr>
            </a:lvl1pPr>
          </a:lstStyle>
          <a:p>
            <a:fld id="{CB29584B-2C78-4F19-9D57-A8D27C3B25A0}" type="slidenum">
              <a:rPr lang="en-US" smtClean="0"/>
              <a:pPr/>
              <a:t>‹#›</a:t>
            </a:fld>
            <a:endParaRPr lang="en-US" dirty="0"/>
          </a:p>
        </p:txBody>
      </p:sp>
      <p:sp>
        <p:nvSpPr>
          <p:cNvPr id="1456" name="Rectangle 432"/>
          <p:cNvSpPr>
            <a:spLocks noGrp="1" noChangeArrowheads="1"/>
          </p:cNvSpPr>
          <p:nvPr>
            <p:ph type="body" idx="1"/>
          </p:nvPr>
        </p:nvSpPr>
        <p:spPr bwMode="auto">
          <a:xfrm>
            <a:off x="304800" y="731520"/>
            <a:ext cx="11582400" cy="585216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2" name="ClassFooter"/>
          <p:cNvSpPr txBox="1">
            <a:spLocks noChangeArrowheads="1"/>
          </p:cNvSpPr>
          <p:nvPr userDrawn="1"/>
        </p:nvSpPr>
        <p:spPr bwMode="auto">
          <a:xfrm>
            <a:off x="6078368" y="6673334"/>
            <a:ext cx="35266" cy="184666"/>
          </a:xfrm>
          <a:prstGeom prst="rect">
            <a:avLst/>
          </a:prstGeom>
          <a:noFill/>
          <a:ln w="12700">
            <a:noFill/>
            <a:miter lim="800000"/>
            <a:headEnd/>
            <a:tailEnd/>
          </a:ln>
          <a:effectLst/>
        </p:spPr>
        <p:txBody>
          <a:bodyPr wrap="none" lIns="0" tIns="0" rIns="0" bIns="0">
            <a:spAutoFit/>
          </a:bodyPr>
          <a:lstStyle/>
          <a:p>
            <a:pPr algn="ctr"/>
            <a:r>
              <a:rPr lang="en-US" sz="1200" dirty="0" smtClean="0">
                <a:solidFill>
                  <a:srgbClr val="009900"/>
                </a:solidFill>
                <a:latin typeface="+mn-lt"/>
              </a:rPr>
              <a:t> </a:t>
            </a:r>
            <a:endParaRPr lang="en-US" sz="1200" dirty="0">
              <a:solidFill>
                <a:srgbClr val="009900"/>
              </a:solidFill>
              <a:latin typeface="+mn-lt"/>
            </a:endParaRPr>
          </a:p>
        </p:txBody>
      </p:sp>
      <p:sp>
        <p:nvSpPr>
          <p:cNvPr id="15" name="ClassHeader"/>
          <p:cNvSpPr txBox="1">
            <a:spLocks noChangeArrowheads="1"/>
          </p:cNvSpPr>
          <p:nvPr userDrawn="1"/>
        </p:nvSpPr>
        <p:spPr bwMode="auto">
          <a:xfrm>
            <a:off x="6078368" y="0"/>
            <a:ext cx="35266" cy="184666"/>
          </a:xfrm>
          <a:prstGeom prst="rect">
            <a:avLst/>
          </a:prstGeom>
          <a:noFill/>
          <a:ln w="12700">
            <a:noFill/>
            <a:miter lim="800000"/>
            <a:headEnd/>
            <a:tailEnd/>
          </a:ln>
          <a:effectLst/>
        </p:spPr>
        <p:txBody>
          <a:bodyPr wrap="none" lIns="0" tIns="0" rIns="0" bIns="0">
            <a:spAutoFit/>
          </a:bodyPr>
          <a:lstStyle/>
          <a:p>
            <a:pPr algn="ctr"/>
            <a:r>
              <a:rPr lang="en-US" sz="1200" dirty="0" smtClean="0">
                <a:solidFill>
                  <a:srgbClr val="009900"/>
                </a:solidFill>
                <a:latin typeface="+mn-lt"/>
              </a:rPr>
              <a:t> </a:t>
            </a:r>
            <a:endParaRPr lang="en-US" sz="1200" dirty="0">
              <a:solidFill>
                <a:srgbClr val="009900"/>
              </a:solidFill>
              <a:latin typeface="+mn-lt"/>
            </a:endParaRPr>
          </a:p>
        </p:txBody>
      </p:sp>
      <p:sp>
        <p:nvSpPr>
          <p:cNvPr id="14" name="Rectangle 354"/>
          <p:cNvSpPr>
            <a:spLocks noGrp="1" noChangeArrowheads="1"/>
          </p:cNvSpPr>
          <p:nvPr>
            <p:ph type="title"/>
          </p:nvPr>
        </p:nvSpPr>
        <p:spPr bwMode="auto">
          <a:xfrm>
            <a:off x="742948" y="182880"/>
            <a:ext cx="9973056" cy="365760"/>
          </a:xfrm>
          <a:prstGeom prst="rect">
            <a:avLst/>
          </a:prstGeom>
          <a:noFill/>
          <a:ln w="9525">
            <a:noFill/>
            <a:miter lim="800000"/>
            <a:headEnd/>
            <a:tailEnd/>
          </a:ln>
          <a:effectLst/>
        </p:spPr>
        <p:txBody>
          <a:bodyPr vert="horz" wrap="square" lIns="0" tIns="0" rIns="0" bIns="0" numCol="1" anchor="b" anchorCtr="1" compatLnSpc="1">
            <a:prstTxWarp prst="textNoShape">
              <a:avLst/>
            </a:prstTxWarp>
            <a:normAutofit/>
          </a:bodyPr>
          <a:lstStyle/>
          <a:p>
            <a:pPr lvl="0"/>
            <a:r>
              <a:rPr lang="en-US" smtClean="0"/>
              <a:t>Click to edit Master title style</a:t>
            </a:r>
            <a:endParaRPr lang="en-US" dirty="0" smtClean="0"/>
          </a:p>
        </p:txBody>
      </p:sp>
      <p:pic>
        <p:nvPicPr>
          <p:cNvPr id="2" name="USArmyLogo"/>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21921" y="91439"/>
            <a:ext cx="495984" cy="457200"/>
          </a:xfrm>
          <a:prstGeom prst="rect">
            <a:avLst/>
          </a:prstGeom>
        </p:spPr>
      </p:pic>
      <p:cxnSp>
        <p:nvCxnSpPr>
          <p:cNvPr id="18" name="Straight Connector 17"/>
          <p:cNvCxnSpPr/>
          <p:nvPr userDrawn="1"/>
        </p:nvCxnSpPr>
        <p:spPr>
          <a:xfrm flipH="1">
            <a:off x="121920" y="594360"/>
            <a:ext cx="1194816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4" name="CAASeal"/>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1460482" y="91439"/>
            <a:ext cx="609871" cy="457200"/>
          </a:xfrm>
          <a:prstGeom prst="rect">
            <a:avLst/>
          </a:prstGeom>
        </p:spPr>
      </p:pic>
      <p:pic>
        <p:nvPicPr>
          <p:cNvPr id="11" name="AMSOSeal" descr="AMSO Seal.jpg"/>
          <p:cNvPicPr>
            <a:picLocks noChangeAspect="1"/>
          </p:cNvPicPr>
          <p:nvPr userDrawn="1"/>
        </p:nvPicPr>
        <p:blipFill>
          <a:blip r:embed="rId17" cstate="print"/>
          <a:stretch>
            <a:fillRect/>
          </a:stretch>
        </p:blipFill>
        <p:spPr>
          <a:xfrm>
            <a:off x="10841048" y="91439"/>
            <a:ext cx="619432" cy="457200"/>
          </a:xfrm>
          <a:prstGeom prst="rect">
            <a:avLst/>
          </a:prstGeom>
        </p:spPr>
      </p:pic>
      <p:pic>
        <p:nvPicPr>
          <p:cNvPr id="13" name="Picture 12" descr="A black and white logo&#10;&#10;Description automatically generated with low confidence">
            <a:extLst>
              <a:ext uri="{FF2B5EF4-FFF2-40B4-BE49-F238E27FC236}">
                <a16:creationId xmlns:a16="http://schemas.microsoft.com/office/drawing/2014/main" id="{6FE6ABC0-9798-C04A-BA99-3BA1F88DFD30}"/>
              </a:ext>
            </a:extLst>
          </p:cNvPr>
          <p:cNvPicPr>
            <a:picLocks noChangeAspect="1"/>
          </p:cNvPicPr>
          <p:nvPr userDrawn="1"/>
        </p:nvPicPr>
        <p:blipFill>
          <a:blip r:embed="rId18"/>
          <a:stretch>
            <a:fillRect/>
          </a:stretch>
        </p:blipFill>
        <p:spPr>
          <a:xfrm>
            <a:off x="617904" y="70180"/>
            <a:ext cx="2085432" cy="499725"/>
          </a:xfrm>
          <a:prstGeom prst="rect">
            <a:avLst/>
          </a:prstGeom>
        </p:spPr>
      </p:pic>
    </p:spTree>
    <p:extLst>
      <p:ext uri="{BB962C8B-B14F-4D97-AF65-F5344CB8AC3E}">
        <p14:creationId xmlns:p14="http://schemas.microsoft.com/office/powerpoint/2010/main" val="31269480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hf hdr="0" ftr="0"/>
  <p:txStyles>
    <p:titleStyle>
      <a:lvl1pPr algn="ctr" rtl="0" eaLnBrk="1" fontAlgn="base" hangingPunct="1">
        <a:lnSpc>
          <a:spcPct val="90000"/>
        </a:lnSpc>
        <a:spcBef>
          <a:spcPct val="0"/>
        </a:spcBef>
        <a:spcAft>
          <a:spcPct val="0"/>
        </a:spcAft>
        <a:defRPr sz="2600" b="0">
          <a:solidFill>
            <a:srgbClr val="000000"/>
          </a:solidFill>
          <a:latin typeface="+mj-lt"/>
          <a:ea typeface="+mj-ea"/>
          <a:cs typeface="+mj-cs"/>
        </a:defRPr>
      </a:lvl1pPr>
      <a:lvl2pPr algn="ctr" rtl="0" eaLnBrk="1" fontAlgn="base" hangingPunct="1">
        <a:lnSpc>
          <a:spcPct val="90000"/>
        </a:lnSpc>
        <a:spcBef>
          <a:spcPct val="0"/>
        </a:spcBef>
        <a:spcAft>
          <a:spcPct val="0"/>
        </a:spcAft>
        <a:defRPr sz="2800" b="1">
          <a:solidFill>
            <a:srgbClr val="000000"/>
          </a:solidFill>
          <a:latin typeface="Arial" charset="0"/>
        </a:defRPr>
      </a:lvl2pPr>
      <a:lvl3pPr algn="ctr" rtl="0" eaLnBrk="1" fontAlgn="base" hangingPunct="1">
        <a:lnSpc>
          <a:spcPct val="90000"/>
        </a:lnSpc>
        <a:spcBef>
          <a:spcPct val="0"/>
        </a:spcBef>
        <a:spcAft>
          <a:spcPct val="0"/>
        </a:spcAft>
        <a:defRPr sz="2800" b="1">
          <a:solidFill>
            <a:srgbClr val="000000"/>
          </a:solidFill>
          <a:latin typeface="Arial" charset="0"/>
        </a:defRPr>
      </a:lvl3pPr>
      <a:lvl4pPr algn="ctr" rtl="0" eaLnBrk="1" fontAlgn="base" hangingPunct="1">
        <a:lnSpc>
          <a:spcPct val="90000"/>
        </a:lnSpc>
        <a:spcBef>
          <a:spcPct val="0"/>
        </a:spcBef>
        <a:spcAft>
          <a:spcPct val="0"/>
        </a:spcAft>
        <a:defRPr sz="2800" b="1">
          <a:solidFill>
            <a:srgbClr val="000000"/>
          </a:solidFill>
          <a:latin typeface="Arial" charset="0"/>
        </a:defRPr>
      </a:lvl4pPr>
      <a:lvl5pPr algn="ctr" rtl="0" eaLnBrk="1" fontAlgn="base" hangingPunct="1">
        <a:lnSpc>
          <a:spcPct val="90000"/>
        </a:lnSpc>
        <a:spcBef>
          <a:spcPct val="0"/>
        </a:spcBef>
        <a:spcAft>
          <a:spcPct val="0"/>
        </a:spcAft>
        <a:defRPr sz="2800" b="1">
          <a:solidFill>
            <a:srgbClr val="000000"/>
          </a:solidFill>
          <a:latin typeface="Arial" charset="0"/>
        </a:defRPr>
      </a:lvl5pPr>
      <a:lvl6pPr marL="457200" algn="ctr" rtl="0" eaLnBrk="1" fontAlgn="base" hangingPunct="1">
        <a:lnSpc>
          <a:spcPct val="90000"/>
        </a:lnSpc>
        <a:spcBef>
          <a:spcPct val="0"/>
        </a:spcBef>
        <a:spcAft>
          <a:spcPct val="0"/>
        </a:spcAft>
        <a:defRPr sz="2800" b="1">
          <a:solidFill>
            <a:srgbClr val="000000"/>
          </a:solidFill>
          <a:latin typeface="Arial" charset="0"/>
        </a:defRPr>
      </a:lvl6pPr>
      <a:lvl7pPr marL="914400" algn="ctr" rtl="0" eaLnBrk="1" fontAlgn="base" hangingPunct="1">
        <a:lnSpc>
          <a:spcPct val="90000"/>
        </a:lnSpc>
        <a:spcBef>
          <a:spcPct val="0"/>
        </a:spcBef>
        <a:spcAft>
          <a:spcPct val="0"/>
        </a:spcAft>
        <a:defRPr sz="2800" b="1">
          <a:solidFill>
            <a:srgbClr val="000000"/>
          </a:solidFill>
          <a:latin typeface="Arial" charset="0"/>
        </a:defRPr>
      </a:lvl7pPr>
      <a:lvl8pPr marL="1371600" algn="ctr" rtl="0" eaLnBrk="1" fontAlgn="base" hangingPunct="1">
        <a:lnSpc>
          <a:spcPct val="90000"/>
        </a:lnSpc>
        <a:spcBef>
          <a:spcPct val="0"/>
        </a:spcBef>
        <a:spcAft>
          <a:spcPct val="0"/>
        </a:spcAft>
        <a:defRPr sz="2800" b="1">
          <a:solidFill>
            <a:srgbClr val="000000"/>
          </a:solidFill>
          <a:latin typeface="Arial" charset="0"/>
        </a:defRPr>
      </a:lvl8pPr>
      <a:lvl9pPr marL="1828800" algn="ctr" rtl="0" eaLnBrk="1" fontAlgn="base" hangingPunct="1">
        <a:lnSpc>
          <a:spcPct val="90000"/>
        </a:lnSpc>
        <a:spcBef>
          <a:spcPct val="0"/>
        </a:spcBef>
        <a:spcAft>
          <a:spcPct val="0"/>
        </a:spcAft>
        <a:defRPr sz="2800" b="1">
          <a:solidFill>
            <a:srgbClr val="000000"/>
          </a:solidFill>
          <a:latin typeface="Arial" charset="0"/>
        </a:defRPr>
      </a:lvl9pPr>
    </p:titleStyle>
    <p:bodyStyle>
      <a:lvl1pPr marL="341313" indent="-341313" algn="l" rtl="0" eaLnBrk="1" fontAlgn="base" hangingPunct="1">
        <a:lnSpc>
          <a:spcPct val="90000"/>
        </a:lnSpc>
        <a:spcBef>
          <a:spcPts val="1200"/>
        </a:spcBef>
        <a:spcAft>
          <a:spcPct val="0"/>
        </a:spcAft>
        <a:buClrTx/>
        <a:buSzPct val="100000"/>
        <a:buFont typeface="Arial" panose="020B0604020202020204" pitchFamily="34" charset="0"/>
        <a:buChar char="•"/>
        <a:defRPr sz="2000" b="0">
          <a:solidFill>
            <a:srgbClr val="000000"/>
          </a:solidFill>
          <a:latin typeface="+mn-lt"/>
          <a:ea typeface="+mn-ea"/>
          <a:cs typeface="+mn-cs"/>
        </a:defRPr>
      </a:lvl1pPr>
      <a:lvl2pPr marL="804863" indent="-349250" algn="l" rtl="0" eaLnBrk="1" fontAlgn="base" hangingPunct="1">
        <a:lnSpc>
          <a:spcPct val="90000"/>
        </a:lnSpc>
        <a:spcBef>
          <a:spcPts val="1200"/>
        </a:spcBef>
        <a:spcAft>
          <a:spcPct val="0"/>
        </a:spcAft>
        <a:buClrTx/>
        <a:buSzPct val="100000"/>
        <a:buFont typeface="Arial" panose="020B0604020202020204" pitchFamily="34" charset="0"/>
        <a:buChar char="•"/>
        <a:defRPr sz="2000" b="0">
          <a:solidFill>
            <a:srgbClr val="000000"/>
          </a:solidFill>
          <a:latin typeface="+mn-lt"/>
        </a:defRPr>
      </a:lvl2pPr>
      <a:lvl3pPr marL="1261872" indent="-347472" algn="l" rtl="0" eaLnBrk="1" fontAlgn="base" hangingPunct="1">
        <a:lnSpc>
          <a:spcPct val="90000"/>
        </a:lnSpc>
        <a:spcBef>
          <a:spcPts val="1200"/>
        </a:spcBef>
        <a:spcAft>
          <a:spcPct val="0"/>
        </a:spcAft>
        <a:buClrTx/>
        <a:buSzPct val="100000"/>
        <a:buFont typeface="Arial" panose="020B0604020202020204" pitchFamily="34" charset="0"/>
        <a:buChar char="•"/>
        <a:defRPr sz="2000" b="0">
          <a:solidFill>
            <a:srgbClr val="000000"/>
          </a:solidFill>
          <a:latin typeface="+mn-lt"/>
        </a:defRPr>
      </a:lvl3pPr>
      <a:lvl4pPr marL="1719263" indent="-349250" algn="l" rtl="0" eaLnBrk="1" fontAlgn="base" hangingPunct="1">
        <a:lnSpc>
          <a:spcPct val="90000"/>
        </a:lnSpc>
        <a:spcBef>
          <a:spcPts val="1200"/>
        </a:spcBef>
        <a:spcAft>
          <a:spcPct val="0"/>
        </a:spcAft>
        <a:buClrTx/>
        <a:buSzPct val="100000"/>
        <a:buFont typeface="Arial" panose="020B0604020202020204" pitchFamily="34" charset="0"/>
        <a:buChar char="•"/>
        <a:defRPr sz="2000" b="0">
          <a:solidFill>
            <a:srgbClr val="000000"/>
          </a:solidFill>
          <a:latin typeface="+mn-lt"/>
        </a:defRPr>
      </a:lvl4pPr>
      <a:lvl5pPr marL="2295525" indent="-228600" algn="l" rtl="0" eaLnBrk="1" fontAlgn="base" hangingPunct="1">
        <a:spcBef>
          <a:spcPct val="20000"/>
        </a:spcBef>
        <a:spcAft>
          <a:spcPct val="0"/>
        </a:spcAft>
        <a:buClr>
          <a:srgbClr val="919191"/>
        </a:buClr>
        <a:buSzPct val="100000"/>
        <a:buChar char="›"/>
        <a:defRPr sz="2000">
          <a:solidFill>
            <a:srgbClr val="919191"/>
          </a:solidFill>
          <a:latin typeface="+mn-lt"/>
        </a:defRPr>
      </a:lvl5pPr>
      <a:lvl6pPr marL="2752725" indent="-228600" algn="l" rtl="0" eaLnBrk="1" fontAlgn="base" hangingPunct="1">
        <a:spcBef>
          <a:spcPct val="20000"/>
        </a:spcBef>
        <a:spcAft>
          <a:spcPct val="0"/>
        </a:spcAft>
        <a:buClr>
          <a:srgbClr val="919191"/>
        </a:buClr>
        <a:buSzPct val="100000"/>
        <a:buChar char="›"/>
        <a:defRPr sz="2000">
          <a:solidFill>
            <a:srgbClr val="919191"/>
          </a:solidFill>
          <a:latin typeface="+mn-lt"/>
        </a:defRPr>
      </a:lvl6pPr>
      <a:lvl7pPr marL="3209925" indent="-228600" algn="l" rtl="0" eaLnBrk="1" fontAlgn="base" hangingPunct="1">
        <a:spcBef>
          <a:spcPct val="20000"/>
        </a:spcBef>
        <a:spcAft>
          <a:spcPct val="0"/>
        </a:spcAft>
        <a:buClr>
          <a:srgbClr val="919191"/>
        </a:buClr>
        <a:buSzPct val="100000"/>
        <a:buChar char="›"/>
        <a:defRPr sz="2000">
          <a:solidFill>
            <a:srgbClr val="919191"/>
          </a:solidFill>
          <a:latin typeface="+mn-lt"/>
        </a:defRPr>
      </a:lvl7pPr>
      <a:lvl8pPr marL="3667125" indent="-228600" algn="l" rtl="0" eaLnBrk="1" fontAlgn="base" hangingPunct="1">
        <a:spcBef>
          <a:spcPct val="20000"/>
        </a:spcBef>
        <a:spcAft>
          <a:spcPct val="0"/>
        </a:spcAft>
        <a:buClr>
          <a:srgbClr val="919191"/>
        </a:buClr>
        <a:buSzPct val="100000"/>
        <a:buChar char="›"/>
        <a:defRPr sz="2000">
          <a:solidFill>
            <a:srgbClr val="919191"/>
          </a:solidFill>
          <a:latin typeface="+mn-lt"/>
        </a:defRPr>
      </a:lvl8pPr>
      <a:lvl9pPr marL="4124325" indent="-228600" algn="l" rtl="0" eaLnBrk="1" fontAlgn="base" hangingPunct="1">
        <a:spcBef>
          <a:spcPct val="20000"/>
        </a:spcBef>
        <a:spcAft>
          <a:spcPct val="0"/>
        </a:spcAft>
        <a:buClr>
          <a:srgbClr val="919191"/>
        </a:buClr>
        <a:buSzPct val="100000"/>
        <a:buChar char="›"/>
        <a:defRPr sz="2000">
          <a:solidFill>
            <a:srgbClr val="91919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3" cstate="screen">
            <a:extLst>
              <a:ext uri="{28A0092B-C50C-407E-A947-70E740481C1C}">
                <a14:useLocalDpi xmlns:a14="http://schemas.microsoft.com/office/drawing/2010/main"/>
              </a:ext>
            </a:extLst>
          </a:blip>
          <a:srcRect l="-1318" t="-3184"/>
          <a:stretch/>
        </p:blipFill>
        <p:spPr>
          <a:xfrm>
            <a:off x="2204938" y="1294800"/>
            <a:ext cx="8324055" cy="5459946"/>
          </a:xfrm>
          <a:prstGeom prst="rect">
            <a:avLst/>
          </a:prstGeom>
        </p:spPr>
      </p:pic>
      <p:sp>
        <p:nvSpPr>
          <p:cNvPr id="8" name="object 322"/>
          <p:cNvSpPr/>
          <p:nvPr userDrawn="1"/>
        </p:nvSpPr>
        <p:spPr>
          <a:xfrm>
            <a:off x="303263" y="2910479"/>
            <a:ext cx="806867" cy="1209424"/>
          </a:xfrm>
          <a:prstGeom prst="rect">
            <a:avLst/>
          </a:prstGeom>
          <a:blipFill>
            <a:blip r:embed="rId14" cstate="screen">
              <a:biLevel thresh="50000"/>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00" b="0" i="0" u="none" strike="noStrike" kern="1200" cap="none" spc="0" normalizeH="0" baseline="0" noProof="0">
              <a:ln>
                <a:noFill/>
              </a:ln>
              <a:solidFill>
                <a:prstClr val="black"/>
              </a:solidFill>
              <a:effectLst/>
              <a:uLnTx/>
              <a:uFillTx/>
              <a:latin typeface="Calibri"/>
              <a:ea typeface="+mn-ea"/>
              <a:cs typeface="+mn-cs"/>
            </a:endParaRPr>
          </a:p>
        </p:txBody>
      </p:sp>
      <p:pic>
        <p:nvPicPr>
          <p:cNvPr id="10" name="Picture 9"/>
          <p:cNvPicPr>
            <a:picLocks noChangeAspect="1"/>
          </p:cNvPicPr>
          <p:nvPr userDrawn="1"/>
        </p:nvPicPr>
        <p:blipFill>
          <a:blip r:embed="rId15"/>
          <a:stretch>
            <a:fillRect/>
          </a:stretch>
        </p:blipFill>
        <p:spPr>
          <a:xfrm>
            <a:off x="142406" y="1591227"/>
            <a:ext cx="1386174" cy="1177445"/>
          </a:xfrm>
          <a:prstGeom prst="rect">
            <a:avLst/>
          </a:prstGeom>
        </p:spPr>
      </p:pic>
      <p:pic>
        <p:nvPicPr>
          <p:cNvPr id="11" name="Picture 10"/>
          <p:cNvPicPr>
            <a:picLocks noChangeAspect="1"/>
          </p:cNvPicPr>
          <p:nvPr userDrawn="1"/>
        </p:nvPicPr>
        <p:blipFill>
          <a:blip r:embed="rId16"/>
          <a:stretch>
            <a:fillRect/>
          </a:stretch>
        </p:blipFill>
        <p:spPr>
          <a:xfrm>
            <a:off x="199827" y="4713783"/>
            <a:ext cx="2049946" cy="1555131"/>
          </a:xfrm>
          <a:prstGeom prst="rect">
            <a:avLst/>
          </a:prstGeom>
        </p:spPr>
      </p:pic>
      <p:sp>
        <p:nvSpPr>
          <p:cNvPr id="13" name="Rectangle 12"/>
          <p:cNvSpPr/>
          <p:nvPr userDrawn="1"/>
        </p:nvSpPr>
        <p:spPr>
          <a:xfrm>
            <a:off x="1699605" y="4596677"/>
            <a:ext cx="723448" cy="800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2389313" y="5250928"/>
            <a:ext cx="1507551" cy="15038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3550373" y="5768086"/>
            <a:ext cx="1263401" cy="800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3822547" y="5991957"/>
            <a:ext cx="1489220" cy="8798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1142659" y="1238242"/>
            <a:ext cx="741032" cy="800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33888" y="1427537"/>
            <a:ext cx="374468" cy="278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128773" y="5768086"/>
            <a:ext cx="723448" cy="800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613146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amma/>
                <a:tint val="0"/>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227" name="Rectangle 203"/>
          <p:cNvSpPr>
            <a:spLocks noGrp="1" noChangeArrowheads="1"/>
          </p:cNvSpPr>
          <p:nvPr>
            <p:ph type="dt" sz="half" idx="2"/>
          </p:nvPr>
        </p:nvSpPr>
        <p:spPr bwMode="auto">
          <a:xfrm>
            <a:off x="0" y="6626225"/>
            <a:ext cx="2438400" cy="228600"/>
          </a:xfrm>
          <a:prstGeom prst="rect">
            <a:avLst/>
          </a:prstGeom>
          <a:noFill/>
          <a:ln w="9525">
            <a:noFill/>
            <a:miter lim="800000"/>
            <a:headEnd/>
            <a:tailEnd/>
          </a:ln>
          <a:effectLst/>
        </p:spPr>
        <p:txBody>
          <a:bodyPr vert="horz" wrap="none" lIns="91429" tIns="45714" rIns="91429" bIns="45714" numCol="1" anchor="b" anchorCtr="0" compatLnSpc="1">
            <a:prstTxWarp prst="textNoShape">
              <a:avLst/>
            </a:prstTxWarp>
          </a:bodyPr>
          <a:lstStyle>
            <a:lvl1pPr>
              <a:defRPr sz="800" b="0">
                <a:solidFill>
                  <a:srgbClr val="969696"/>
                </a:solidFill>
                <a:latin typeface="+mn-lt"/>
              </a:defRPr>
            </a:lvl1pPr>
          </a:lstStyle>
          <a:p>
            <a:r>
              <a:rPr lang="en-US" smtClean="0"/>
              <a:t>4 Jan 2016</a:t>
            </a:r>
            <a:endParaRPr lang="en-US" dirty="0"/>
          </a:p>
        </p:txBody>
      </p:sp>
      <p:sp>
        <p:nvSpPr>
          <p:cNvPr id="1228" name="Rectangle 204"/>
          <p:cNvSpPr>
            <a:spLocks noGrp="1" noChangeArrowheads="1"/>
          </p:cNvSpPr>
          <p:nvPr>
            <p:ph type="sldNum" sz="quarter" idx="4"/>
          </p:nvPr>
        </p:nvSpPr>
        <p:spPr bwMode="auto">
          <a:xfrm>
            <a:off x="11696701" y="6626225"/>
            <a:ext cx="486833" cy="228600"/>
          </a:xfrm>
          <a:prstGeom prst="rect">
            <a:avLst/>
          </a:prstGeom>
          <a:noFill/>
          <a:ln w="9525">
            <a:noFill/>
            <a:miter lim="800000"/>
            <a:headEnd/>
            <a:tailEnd/>
          </a:ln>
          <a:effectLst/>
        </p:spPr>
        <p:txBody>
          <a:bodyPr vert="horz" wrap="none" lIns="91429" tIns="45714" rIns="91429" bIns="45714" numCol="1" anchor="b" anchorCtr="0" compatLnSpc="1">
            <a:prstTxWarp prst="textNoShape">
              <a:avLst/>
            </a:prstTxWarp>
          </a:bodyPr>
          <a:lstStyle>
            <a:lvl1pPr algn="r">
              <a:defRPr sz="800" b="0">
                <a:solidFill>
                  <a:srgbClr val="969696"/>
                </a:solidFill>
                <a:latin typeface="+mn-lt"/>
              </a:defRPr>
            </a:lvl1pPr>
          </a:lstStyle>
          <a:p>
            <a:fld id="{CB29584B-2C78-4F19-9D57-A8D27C3B25A0}" type="slidenum">
              <a:rPr lang="en-US" smtClean="0"/>
              <a:pPr/>
              <a:t>‹#›</a:t>
            </a:fld>
            <a:endParaRPr lang="en-US" dirty="0"/>
          </a:p>
        </p:txBody>
      </p:sp>
      <p:sp>
        <p:nvSpPr>
          <p:cNvPr id="1456" name="Rectangle 432"/>
          <p:cNvSpPr>
            <a:spLocks noGrp="1" noChangeArrowheads="1"/>
          </p:cNvSpPr>
          <p:nvPr>
            <p:ph type="body" idx="1"/>
          </p:nvPr>
        </p:nvSpPr>
        <p:spPr bwMode="auto">
          <a:xfrm>
            <a:off x="627531" y="1243849"/>
            <a:ext cx="10972800" cy="536575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2" name="ClassFooter"/>
          <p:cNvSpPr txBox="1">
            <a:spLocks noChangeArrowheads="1"/>
          </p:cNvSpPr>
          <p:nvPr userDrawn="1"/>
        </p:nvSpPr>
        <p:spPr bwMode="auto">
          <a:xfrm>
            <a:off x="5486859" y="6611780"/>
            <a:ext cx="1218282" cy="246221"/>
          </a:xfrm>
          <a:prstGeom prst="rect">
            <a:avLst/>
          </a:prstGeom>
          <a:noFill/>
          <a:ln w="12700">
            <a:noFill/>
            <a:miter lim="800000"/>
            <a:headEnd/>
            <a:tailEnd/>
          </a:ln>
          <a:effectLst/>
        </p:spPr>
        <p:txBody>
          <a:bodyPr wrap="none" lIns="0" tIns="0" rIns="0" bIns="0">
            <a:spAutoFit/>
          </a:bodyPr>
          <a:lstStyle/>
          <a:p>
            <a:pPr algn="ctr"/>
            <a:r>
              <a:rPr lang="en-US" sz="1600" b="1" smtClean="0">
                <a:solidFill>
                  <a:srgbClr val="009900"/>
                </a:solidFill>
                <a:latin typeface="+mn-lt"/>
              </a:rPr>
              <a:t>UNCLASSIFIED</a:t>
            </a:r>
            <a:endParaRPr lang="en-US" sz="1600" b="1" dirty="0">
              <a:solidFill>
                <a:srgbClr val="009900"/>
              </a:solidFill>
              <a:latin typeface="+mn-lt"/>
            </a:endParaRPr>
          </a:p>
        </p:txBody>
      </p:sp>
      <p:sp>
        <p:nvSpPr>
          <p:cNvPr id="15" name="ClassHeader"/>
          <p:cNvSpPr txBox="1">
            <a:spLocks noChangeArrowheads="1"/>
          </p:cNvSpPr>
          <p:nvPr userDrawn="1"/>
        </p:nvSpPr>
        <p:spPr bwMode="auto">
          <a:xfrm>
            <a:off x="5486859" y="0"/>
            <a:ext cx="1218282" cy="246221"/>
          </a:xfrm>
          <a:prstGeom prst="rect">
            <a:avLst/>
          </a:prstGeom>
          <a:noFill/>
          <a:ln w="12700">
            <a:noFill/>
            <a:miter lim="800000"/>
            <a:headEnd/>
            <a:tailEnd/>
          </a:ln>
          <a:effectLst/>
        </p:spPr>
        <p:txBody>
          <a:bodyPr wrap="none" lIns="0" tIns="0" rIns="0" bIns="0">
            <a:spAutoFit/>
          </a:bodyPr>
          <a:lstStyle/>
          <a:p>
            <a:pPr algn="ctr"/>
            <a:r>
              <a:rPr lang="en-US" sz="1600" b="1" smtClean="0">
                <a:solidFill>
                  <a:srgbClr val="009900"/>
                </a:solidFill>
                <a:latin typeface="+mn-lt"/>
              </a:rPr>
              <a:t>UNCLASSIFIED</a:t>
            </a:r>
            <a:endParaRPr lang="en-US" sz="1600" b="1" dirty="0">
              <a:solidFill>
                <a:srgbClr val="009900"/>
              </a:solidFill>
              <a:latin typeface="+mn-lt"/>
            </a:endParaRPr>
          </a:p>
        </p:txBody>
      </p:sp>
      <p:sp>
        <p:nvSpPr>
          <p:cNvPr id="14" name="Rectangle 354"/>
          <p:cNvSpPr>
            <a:spLocks noGrp="1" noChangeArrowheads="1"/>
          </p:cNvSpPr>
          <p:nvPr>
            <p:ph type="title"/>
          </p:nvPr>
        </p:nvSpPr>
        <p:spPr bwMode="auto">
          <a:xfrm>
            <a:off x="1037413" y="228601"/>
            <a:ext cx="9015447" cy="609600"/>
          </a:xfrm>
          <a:prstGeom prst="rect">
            <a:avLst/>
          </a:prstGeom>
          <a:noFill/>
          <a:ln w="9525">
            <a:noFill/>
            <a:miter lim="800000"/>
            <a:headEnd/>
            <a:tailEnd/>
          </a:ln>
          <a:effectLst/>
        </p:spPr>
        <p:txBody>
          <a:bodyPr vert="horz" wrap="square" lIns="0" tIns="0" rIns="0" bIns="0" numCol="1" anchor="b" anchorCtr="1" compatLnSpc="1">
            <a:prstTxWarp prst="textNoShape">
              <a:avLst/>
            </a:prstTxWarp>
            <a:normAutofit/>
          </a:bodyPr>
          <a:lstStyle/>
          <a:p>
            <a:pPr lvl="0"/>
            <a:r>
              <a:rPr lang="en-US" dirty="0" smtClean="0"/>
              <a:t>Click to edit Master title style</a:t>
            </a:r>
          </a:p>
        </p:txBody>
      </p:sp>
      <p:pic>
        <p:nvPicPr>
          <p:cNvPr id="2" name="USArmyLogo"/>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21920" y="91440"/>
            <a:ext cx="793573" cy="731520"/>
          </a:xfrm>
          <a:prstGeom prst="rect">
            <a:avLst/>
          </a:prstGeom>
        </p:spPr>
      </p:pic>
      <p:cxnSp>
        <p:nvCxnSpPr>
          <p:cNvPr id="18" name="Straight Connector 17"/>
          <p:cNvCxnSpPr/>
          <p:nvPr userDrawn="1"/>
        </p:nvCxnSpPr>
        <p:spPr>
          <a:xfrm flipH="1">
            <a:off x="121920" y="868680"/>
            <a:ext cx="1194816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4" name="CAASeal"/>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094720" y="91440"/>
            <a:ext cx="975795" cy="731520"/>
          </a:xfrm>
          <a:prstGeom prst="rect">
            <a:avLst/>
          </a:prstGeom>
        </p:spPr>
      </p:pic>
      <p:pic>
        <p:nvPicPr>
          <p:cNvPr id="11" name="AMSOSeal" descr="AMSO Seal.jpg"/>
          <p:cNvPicPr>
            <a:picLocks noChangeAspect="1"/>
          </p:cNvPicPr>
          <p:nvPr userDrawn="1"/>
        </p:nvPicPr>
        <p:blipFill>
          <a:blip r:embed="rId18" cstate="print"/>
          <a:stretch>
            <a:fillRect/>
          </a:stretch>
        </p:blipFill>
        <p:spPr>
          <a:xfrm>
            <a:off x="10119361" y="91440"/>
            <a:ext cx="991092" cy="731520"/>
          </a:xfrm>
          <a:prstGeom prst="rect">
            <a:avLst/>
          </a:prstGeom>
        </p:spPr>
      </p:pic>
    </p:spTree>
    <p:extLst>
      <p:ext uri="{BB962C8B-B14F-4D97-AF65-F5344CB8AC3E}">
        <p14:creationId xmlns:p14="http://schemas.microsoft.com/office/powerpoint/2010/main" val="359579614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Lst>
  <p:timing>
    <p:tnLst>
      <p:par>
        <p:cTn id="1" dur="indefinite" restart="never" nodeType="tmRoot"/>
      </p:par>
    </p:tnLst>
  </p:timing>
  <p:hf hdr="0" ftr="0"/>
  <p:txStyles>
    <p:titleStyle>
      <a:lvl1pPr algn="ctr" rtl="0" eaLnBrk="1" fontAlgn="base" hangingPunct="1">
        <a:lnSpc>
          <a:spcPct val="90000"/>
        </a:lnSpc>
        <a:spcBef>
          <a:spcPct val="0"/>
        </a:spcBef>
        <a:spcAft>
          <a:spcPct val="0"/>
        </a:spcAft>
        <a:defRPr sz="2600" b="0">
          <a:solidFill>
            <a:srgbClr val="000000"/>
          </a:solidFill>
          <a:latin typeface="+mj-lt"/>
          <a:ea typeface="+mj-ea"/>
          <a:cs typeface="+mj-cs"/>
        </a:defRPr>
      </a:lvl1pPr>
      <a:lvl2pPr algn="ctr" rtl="0" eaLnBrk="1" fontAlgn="base" hangingPunct="1">
        <a:lnSpc>
          <a:spcPct val="90000"/>
        </a:lnSpc>
        <a:spcBef>
          <a:spcPct val="0"/>
        </a:spcBef>
        <a:spcAft>
          <a:spcPct val="0"/>
        </a:spcAft>
        <a:defRPr sz="2800" b="1">
          <a:solidFill>
            <a:srgbClr val="000000"/>
          </a:solidFill>
          <a:latin typeface="Arial" charset="0"/>
        </a:defRPr>
      </a:lvl2pPr>
      <a:lvl3pPr algn="ctr" rtl="0" eaLnBrk="1" fontAlgn="base" hangingPunct="1">
        <a:lnSpc>
          <a:spcPct val="90000"/>
        </a:lnSpc>
        <a:spcBef>
          <a:spcPct val="0"/>
        </a:spcBef>
        <a:spcAft>
          <a:spcPct val="0"/>
        </a:spcAft>
        <a:defRPr sz="2800" b="1">
          <a:solidFill>
            <a:srgbClr val="000000"/>
          </a:solidFill>
          <a:latin typeface="Arial" charset="0"/>
        </a:defRPr>
      </a:lvl3pPr>
      <a:lvl4pPr algn="ctr" rtl="0" eaLnBrk="1" fontAlgn="base" hangingPunct="1">
        <a:lnSpc>
          <a:spcPct val="90000"/>
        </a:lnSpc>
        <a:spcBef>
          <a:spcPct val="0"/>
        </a:spcBef>
        <a:spcAft>
          <a:spcPct val="0"/>
        </a:spcAft>
        <a:defRPr sz="2800" b="1">
          <a:solidFill>
            <a:srgbClr val="000000"/>
          </a:solidFill>
          <a:latin typeface="Arial" charset="0"/>
        </a:defRPr>
      </a:lvl4pPr>
      <a:lvl5pPr algn="ctr" rtl="0" eaLnBrk="1" fontAlgn="base" hangingPunct="1">
        <a:lnSpc>
          <a:spcPct val="90000"/>
        </a:lnSpc>
        <a:spcBef>
          <a:spcPct val="0"/>
        </a:spcBef>
        <a:spcAft>
          <a:spcPct val="0"/>
        </a:spcAft>
        <a:defRPr sz="2800" b="1">
          <a:solidFill>
            <a:srgbClr val="000000"/>
          </a:solidFill>
          <a:latin typeface="Arial" charset="0"/>
        </a:defRPr>
      </a:lvl5pPr>
      <a:lvl6pPr marL="457200" algn="ctr" rtl="0" eaLnBrk="1" fontAlgn="base" hangingPunct="1">
        <a:lnSpc>
          <a:spcPct val="90000"/>
        </a:lnSpc>
        <a:spcBef>
          <a:spcPct val="0"/>
        </a:spcBef>
        <a:spcAft>
          <a:spcPct val="0"/>
        </a:spcAft>
        <a:defRPr sz="2800" b="1">
          <a:solidFill>
            <a:srgbClr val="000000"/>
          </a:solidFill>
          <a:latin typeface="Arial" charset="0"/>
        </a:defRPr>
      </a:lvl6pPr>
      <a:lvl7pPr marL="914400" algn="ctr" rtl="0" eaLnBrk="1" fontAlgn="base" hangingPunct="1">
        <a:lnSpc>
          <a:spcPct val="90000"/>
        </a:lnSpc>
        <a:spcBef>
          <a:spcPct val="0"/>
        </a:spcBef>
        <a:spcAft>
          <a:spcPct val="0"/>
        </a:spcAft>
        <a:defRPr sz="2800" b="1">
          <a:solidFill>
            <a:srgbClr val="000000"/>
          </a:solidFill>
          <a:latin typeface="Arial" charset="0"/>
        </a:defRPr>
      </a:lvl7pPr>
      <a:lvl8pPr marL="1371600" algn="ctr" rtl="0" eaLnBrk="1" fontAlgn="base" hangingPunct="1">
        <a:lnSpc>
          <a:spcPct val="90000"/>
        </a:lnSpc>
        <a:spcBef>
          <a:spcPct val="0"/>
        </a:spcBef>
        <a:spcAft>
          <a:spcPct val="0"/>
        </a:spcAft>
        <a:defRPr sz="2800" b="1">
          <a:solidFill>
            <a:srgbClr val="000000"/>
          </a:solidFill>
          <a:latin typeface="Arial" charset="0"/>
        </a:defRPr>
      </a:lvl8pPr>
      <a:lvl9pPr marL="1828800" algn="ctr" rtl="0" eaLnBrk="1" fontAlgn="base" hangingPunct="1">
        <a:lnSpc>
          <a:spcPct val="90000"/>
        </a:lnSpc>
        <a:spcBef>
          <a:spcPct val="0"/>
        </a:spcBef>
        <a:spcAft>
          <a:spcPct val="0"/>
        </a:spcAft>
        <a:defRPr sz="2800" b="1">
          <a:solidFill>
            <a:srgbClr val="000000"/>
          </a:solidFill>
          <a:latin typeface="Arial" charset="0"/>
        </a:defRPr>
      </a:lvl9pPr>
    </p:titleStyle>
    <p:bodyStyle>
      <a:lvl1pPr marL="341313" indent="-341313" algn="l" rtl="0" eaLnBrk="1" fontAlgn="base" hangingPunct="1">
        <a:lnSpc>
          <a:spcPct val="90000"/>
        </a:lnSpc>
        <a:spcBef>
          <a:spcPts val="1200"/>
        </a:spcBef>
        <a:spcAft>
          <a:spcPct val="0"/>
        </a:spcAft>
        <a:buClrTx/>
        <a:buSzPct val="100000"/>
        <a:buFont typeface="Arial" panose="020B0604020202020204" pitchFamily="34" charset="0"/>
        <a:buChar char="•"/>
        <a:defRPr sz="2000" b="0">
          <a:solidFill>
            <a:srgbClr val="000000"/>
          </a:solidFill>
          <a:latin typeface="+mn-lt"/>
          <a:ea typeface="+mn-ea"/>
          <a:cs typeface="+mn-cs"/>
        </a:defRPr>
      </a:lvl1pPr>
      <a:lvl2pPr marL="804863" indent="-349250" algn="l" rtl="0" eaLnBrk="1" fontAlgn="base" hangingPunct="1">
        <a:lnSpc>
          <a:spcPct val="90000"/>
        </a:lnSpc>
        <a:spcBef>
          <a:spcPts val="1200"/>
        </a:spcBef>
        <a:spcAft>
          <a:spcPct val="0"/>
        </a:spcAft>
        <a:buClrTx/>
        <a:buSzPct val="100000"/>
        <a:buFont typeface="Arial" panose="020B0604020202020204" pitchFamily="34" charset="0"/>
        <a:buChar char="•"/>
        <a:defRPr sz="2000" b="0">
          <a:solidFill>
            <a:srgbClr val="000000"/>
          </a:solidFill>
          <a:latin typeface="+mn-lt"/>
        </a:defRPr>
      </a:lvl2pPr>
      <a:lvl3pPr marL="1255713" indent="-336550" algn="l" rtl="0" eaLnBrk="1" fontAlgn="base" hangingPunct="1">
        <a:lnSpc>
          <a:spcPct val="90000"/>
        </a:lnSpc>
        <a:spcBef>
          <a:spcPts val="1200"/>
        </a:spcBef>
        <a:spcAft>
          <a:spcPct val="0"/>
        </a:spcAft>
        <a:buClrTx/>
        <a:buSzPct val="100000"/>
        <a:buFont typeface="Arial" panose="020B0604020202020204" pitchFamily="34" charset="0"/>
        <a:buChar char="•"/>
        <a:defRPr sz="2000" b="0">
          <a:solidFill>
            <a:srgbClr val="000000"/>
          </a:solidFill>
          <a:latin typeface="+mn-lt"/>
        </a:defRPr>
      </a:lvl3pPr>
      <a:lvl4pPr marL="1719263" indent="-349250" algn="l" rtl="0" eaLnBrk="1" fontAlgn="base" hangingPunct="1">
        <a:lnSpc>
          <a:spcPct val="90000"/>
        </a:lnSpc>
        <a:spcBef>
          <a:spcPts val="1200"/>
        </a:spcBef>
        <a:spcAft>
          <a:spcPct val="0"/>
        </a:spcAft>
        <a:buClrTx/>
        <a:buSzPct val="100000"/>
        <a:buFont typeface="Arial" panose="020B0604020202020204" pitchFamily="34" charset="0"/>
        <a:buChar char="•"/>
        <a:defRPr sz="2000" b="0">
          <a:solidFill>
            <a:srgbClr val="000000"/>
          </a:solidFill>
          <a:latin typeface="+mn-lt"/>
        </a:defRPr>
      </a:lvl4pPr>
      <a:lvl5pPr marL="2295525" indent="-228600" algn="l" rtl="0" eaLnBrk="1" fontAlgn="base" hangingPunct="1">
        <a:spcBef>
          <a:spcPct val="20000"/>
        </a:spcBef>
        <a:spcAft>
          <a:spcPct val="0"/>
        </a:spcAft>
        <a:buClr>
          <a:srgbClr val="919191"/>
        </a:buClr>
        <a:buSzPct val="100000"/>
        <a:buChar char="›"/>
        <a:defRPr sz="2000">
          <a:solidFill>
            <a:srgbClr val="919191"/>
          </a:solidFill>
          <a:latin typeface="+mn-lt"/>
        </a:defRPr>
      </a:lvl5pPr>
      <a:lvl6pPr marL="2752725" indent="-228600" algn="l" rtl="0" eaLnBrk="1" fontAlgn="base" hangingPunct="1">
        <a:spcBef>
          <a:spcPct val="20000"/>
        </a:spcBef>
        <a:spcAft>
          <a:spcPct val="0"/>
        </a:spcAft>
        <a:buClr>
          <a:srgbClr val="919191"/>
        </a:buClr>
        <a:buSzPct val="100000"/>
        <a:buChar char="›"/>
        <a:defRPr sz="2000">
          <a:solidFill>
            <a:srgbClr val="919191"/>
          </a:solidFill>
          <a:latin typeface="+mn-lt"/>
        </a:defRPr>
      </a:lvl6pPr>
      <a:lvl7pPr marL="3209925" indent="-228600" algn="l" rtl="0" eaLnBrk="1" fontAlgn="base" hangingPunct="1">
        <a:spcBef>
          <a:spcPct val="20000"/>
        </a:spcBef>
        <a:spcAft>
          <a:spcPct val="0"/>
        </a:spcAft>
        <a:buClr>
          <a:srgbClr val="919191"/>
        </a:buClr>
        <a:buSzPct val="100000"/>
        <a:buChar char="›"/>
        <a:defRPr sz="2000">
          <a:solidFill>
            <a:srgbClr val="919191"/>
          </a:solidFill>
          <a:latin typeface="+mn-lt"/>
        </a:defRPr>
      </a:lvl7pPr>
      <a:lvl8pPr marL="3667125" indent="-228600" algn="l" rtl="0" eaLnBrk="1" fontAlgn="base" hangingPunct="1">
        <a:spcBef>
          <a:spcPct val="20000"/>
        </a:spcBef>
        <a:spcAft>
          <a:spcPct val="0"/>
        </a:spcAft>
        <a:buClr>
          <a:srgbClr val="919191"/>
        </a:buClr>
        <a:buSzPct val="100000"/>
        <a:buChar char="›"/>
        <a:defRPr sz="2000">
          <a:solidFill>
            <a:srgbClr val="919191"/>
          </a:solidFill>
          <a:latin typeface="+mn-lt"/>
        </a:defRPr>
      </a:lvl8pPr>
      <a:lvl9pPr marL="4124325" indent="-228600" algn="l" rtl="0" eaLnBrk="1" fontAlgn="base" hangingPunct="1">
        <a:spcBef>
          <a:spcPct val="20000"/>
        </a:spcBef>
        <a:spcAft>
          <a:spcPct val="0"/>
        </a:spcAft>
        <a:buClr>
          <a:srgbClr val="919191"/>
        </a:buClr>
        <a:buSzPct val="100000"/>
        <a:buChar char="›"/>
        <a:defRPr sz="2000">
          <a:solidFill>
            <a:srgbClr val="91919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6" Type="http://schemas.openxmlformats.org/officeDocument/2006/relationships/image" Target="../media/image37.jpg"/><Relationship Id="rId21" Type="http://schemas.openxmlformats.org/officeDocument/2006/relationships/image" Target="../media/image32.jpeg"/><Relationship Id="rId34" Type="http://schemas.openxmlformats.org/officeDocument/2006/relationships/image" Target="../media/image45.jpeg"/><Relationship Id="rId42" Type="http://schemas.openxmlformats.org/officeDocument/2006/relationships/image" Target="../media/image53.png"/><Relationship Id="rId47" Type="http://schemas.openxmlformats.org/officeDocument/2006/relationships/image" Target="../media/image58.jpg"/><Relationship Id="rId50" Type="http://schemas.openxmlformats.org/officeDocument/2006/relationships/image" Target="../media/image61.png"/><Relationship Id="rId55" Type="http://schemas.openxmlformats.org/officeDocument/2006/relationships/image" Target="../media/image66.png"/><Relationship Id="rId63" Type="http://schemas.openxmlformats.org/officeDocument/2006/relationships/image" Target="../media/image74.png"/><Relationship Id="rId68" Type="http://schemas.openxmlformats.org/officeDocument/2006/relationships/image" Target="../media/image79.png"/><Relationship Id="rId76" Type="http://schemas.openxmlformats.org/officeDocument/2006/relationships/image" Target="../media/image87.png"/><Relationship Id="rId84" Type="http://schemas.openxmlformats.org/officeDocument/2006/relationships/image" Target="../media/image95.png"/><Relationship Id="rId89" Type="http://schemas.openxmlformats.org/officeDocument/2006/relationships/image" Target="../media/image100.png"/><Relationship Id="rId97" Type="http://schemas.openxmlformats.org/officeDocument/2006/relationships/image" Target="../media/image108.jpg"/><Relationship Id="rId7" Type="http://schemas.openxmlformats.org/officeDocument/2006/relationships/image" Target="../media/image18.jpeg"/><Relationship Id="rId71" Type="http://schemas.openxmlformats.org/officeDocument/2006/relationships/image" Target="../media/image82.png"/><Relationship Id="rId92" Type="http://schemas.openxmlformats.org/officeDocument/2006/relationships/image" Target="../media/image103.png"/><Relationship Id="rId2" Type="http://schemas.openxmlformats.org/officeDocument/2006/relationships/image" Target="../media/image13.png"/><Relationship Id="rId16" Type="http://schemas.openxmlformats.org/officeDocument/2006/relationships/image" Target="../media/image27.png"/><Relationship Id="rId29" Type="http://schemas.openxmlformats.org/officeDocument/2006/relationships/image" Target="../media/image40.png"/><Relationship Id="rId11" Type="http://schemas.openxmlformats.org/officeDocument/2006/relationships/image" Target="../media/image22.png"/><Relationship Id="rId24" Type="http://schemas.openxmlformats.org/officeDocument/2006/relationships/image" Target="../media/image35.png"/><Relationship Id="rId32" Type="http://schemas.openxmlformats.org/officeDocument/2006/relationships/image" Target="../media/image43.png"/><Relationship Id="rId37" Type="http://schemas.openxmlformats.org/officeDocument/2006/relationships/image" Target="../media/image48.png"/><Relationship Id="rId40" Type="http://schemas.openxmlformats.org/officeDocument/2006/relationships/image" Target="../media/image51.jpeg"/><Relationship Id="rId45" Type="http://schemas.openxmlformats.org/officeDocument/2006/relationships/image" Target="../media/image56.png"/><Relationship Id="rId53" Type="http://schemas.openxmlformats.org/officeDocument/2006/relationships/image" Target="../media/image64.jpeg"/><Relationship Id="rId58" Type="http://schemas.openxmlformats.org/officeDocument/2006/relationships/image" Target="../media/image69.png"/><Relationship Id="rId66" Type="http://schemas.openxmlformats.org/officeDocument/2006/relationships/image" Target="../media/image77.png"/><Relationship Id="rId74" Type="http://schemas.openxmlformats.org/officeDocument/2006/relationships/image" Target="../media/image85.jpeg"/><Relationship Id="rId79" Type="http://schemas.openxmlformats.org/officeDocument/2006/relationships/image" Target="../media/image90.png"/><Relationship Id="rId87" Type="http://schemas.openxmlformats.org/officeDocument/2006/relationships/image" Target="../media/image98.png"/><Relationship Id="rId5" Type="http://schemas.openxmlformats.org/officeDocument/2006/relationships/image" Target="../media/image16.png"/><Relationship Id="rId61" Type="http://schemas.openxmlformats.org/officeDocument/2006/relationships/image" Target="../media/image72.png"/><Relationship Id="rId82" Type="http://schemas.openxmlformats.org/officeDocument/2006/relationships/image" Target="../media/image93.jpg"/><Relationship Id="rId90" Type="http://schemas.openxmlformats.org/officeDocument/2006/relationships/image" Target="../media/image101.png"/><Relationship Id="rId95" Type="http://schemas.openxmlformats.org/officeDocument/2006/relationships/image" Target="../media/image106.jpeg"/><Relationship Id="rId19" Type="http://schemas.openxmlformats.org/officeDocument/2006/relationships/image" Target="../media/image30.jpg"/><Relationship Id="rId14" Type="http://schemas.openxmlformats.org/officeDocument/2006/relationships/image" Target="../media/image25.png"/><Relationship Id="rId22" Type="http://schemas.openxmlformats.org/officeDocument/2006/relationships/image" Target="../media/image33.png"/><Relationship Id="rId27" Type="http://schemas.openxmlformats.org/officeDocument/2006/relationships/image" Target="../media/image38.png"/><Relationship Id="rId30" Type="http://schemas.openxmlformats.org/officeDocument/2006/relationships/image" Target="../media/image41.png"/><Relationship Id="rId35" Type="http://schemas.openxmlformats.org/officeDocument/2006/relationships/image" Target="../media/image46.png"/><Relationship Id="rId43" Type="http://schemas.openxmlformats.org/officeDocument/2006/relationships/image" Target="../media/image54.png"/><Relationship Id="rId48" Type="http://schemas.openxmlformats.org/officeDocument/2006/relationships/image" Target="../media/image59.png"/><Relationship Id="rId56" Type="http://schemas.openxmlformats.org/officeDocument/2006/relationships/image" Target="../media/image67.png"/><Relationship Id="rId64" Type="http://schemas.openxmlformats.org/officeDocument/2006/relationships/image" Target="../media/image75.png"/><Relationship Id="rId69" Type="http://schemas.openxmlformats.org/officeDocument/2006/relationships/image" Target="../media/image80.png"/><Relationship Id="rId77" Type="http://schemas.openxmlformats.org/officeDocument/2006/relationships/image" Target="../media/image88.png"/><Relationship Id="rId8" Type="http://schemas.openxmlformats.org/officeDocument/2006/relationships/image" Target="../media/image19.png"/><Relationship Id="rId51" Type="http://schemas.openxmlformats.org/officeDocument/2006/relationships/image" Target="../media/image62.png"/><Relationship Id="rId72" Type="http://schemas.openxmlformats.org/officeDocument/2006/relationships/image" Target="../media/image83.png"/><Relationship Id="rId80" Type="http://schemas.openxmlformats.org/officeDocument/2006/relationships/image" Target="../media/image91.png"/><Relationship Id="rId85" Type="http://schemas.openxmlformats.org/officeDocument/2006/relationships/image" Target="../media/image96.png"/><Relationship Id="rId93" Type="http://schemas.openxmlformats.org/officeDocument/2006/relationships/image" Target="../media/image104.png"/><Relationship Id="rId98" Type="http://schemas.openxmlformats.org/officeDocument/2006/relationships/image" Target="../media/image4.png"/><Relationship Id="rId3" Type="http://schemas.openxmlformats.org/officeDocument/2006/relationships/image" Target="../media/image14.jpg"/><Relationship Id="rId12" Type="http://schemas.openxmlformats.org/officeDocument/2006/relationships/image" Target="../media/image23.png"/><Relationship Id="rId17" Type="http://schemas.openxmlformats.org/officeDocument/2006/relationships/image" Target="../media/image28.png"/><Relationship Id="rId25" Type="http://schemas.openxmlformats.org/officeDocument/2006/relationships/image" Target="../media/image36.jpg"/><Relationship Id="rId33" Type="http://schemas.openxmlformats.org/officeDocument/2006/relationships/image" Target="../media/image44.png"/><Relationship Id="rId38" Type="http://schemas.openxmlformats.org/officeDocument/2006/relationships/image" Target="../media/image49.png"/><Relationship Id="rId46" Type="http://schemas.openxmlformats.org/officeDocument/2006/relationships/image" Target="../media/image57.jpg"/><Relationship Id="rId59" Type="http://schemas.openxmlformats.org/officeDocument/2006/relationships/image" Target="../media/image70.jpg"/><Relationship Id="rId67" Type="http://schemas.openxmlformats.org/officeDocument/2006/relationships/image" Target="../media/image78.jpg"/><Relationship Id="rId20" Type="http://schemas.openxmlformats.org/officeDocument/2006/relationships/image" Target="../media/image31.jpeg"/><Relationship Id="rId41" Type="http://schemas.openxmlformats.org/officeDocument/2006/relationships/image" Target="../media/image52.jpeg"/><Relationship Id="rId54" Type="http://schemas.openxmlformats.org/officeDocument/2006/relationships/image" Target="../media/image65.png"/><Relationship Id="rId62" Type="http://schemas.openxmlformats.org/officeDocument/2006/relationships/image" Target="../media/image73.png"/><Relationship Id="rId70" Type="http://schemas.openxmlformats.org/officeDocument/2006/relationships/image" Target="../media/image81.png"/><Relationship Id="rId75" Type="http://schemas.openxmlformats.org/officeDocument/2006/relationships/image" Target="../media/image86.png"/><Relationship Id="rId83" Type="http://schemas.openxmlformats.org/officeDocument/2006/relationships/image" Target="../media/image94.png"/><Relationship Id="rId88" Type="http://schemas.openxmlformats.org/officeDocument/2006/relationships/image" Target="../media/image99.png"/><Relationship Id="rId91" Type="http://schemas.openxmlformats.org/officeDocument/2006/relationships/image" Target="../media/image102.jpeg"/><Relationship Id="rId96" Type="http://schemas.openxmlformats.org/officeDocument/2006/relationships/image" Target="../media/image107.jpg"/><Relationship Id="rId1" Type="http://schemas.openxmlformats.org/officeDocument/2006/relationships/slideLayout" Target="../slideLayouts/slideLayout14.xml"/><Relationship Id="rId6" Type="http://schemas.openxmlformats.org/officeDocument/2006/relationships/image" Target="../media/image17.png"/><Relationship Id="rId15" Type="http://schemas.openxmlformats.org/officeDocument/2006/relationships/image" Target="../media/image26.png"/><Relationship Id="rId23" Type="http://schemas.openxmlformats.org/officeDocument/2006/relationships/image" Target="../media/image34.png"/><Relationship Id="rId28" Type="http://schemas.openxmlformats.org/officeDocument/2006/relationships/image" Target="../media/image39.jpg"/><Relationship Id="rId36" Type="http://schemas.openxmlformats.org/officeDocument/2006/relationships/image" Target="../media/image47.png"/><Relationship Id="rId49" Type="http://schemas.openxmlformats.org/officeDocument/2006/relationships/image" Target="../media/image60.png"/><Relationship Id="rId57" Type="http://schemas.openxmlformats.org/officeDocument/2006/relationships/image" Target="../media/image68.jpeg"/><Relationship Id="rId10" Type="http://schemas.openxmlformats.org/officeDocument/2006/relationships/image" Target="../media/image21.jpg"/><Relationship Id="rId31" Type="http://schemas.openxmlformats.org/officeDocument/2006/relationships/image" Target="../media/image42.png"/><Relationship Id="rId44" Type="http://schemas.openxmlformats.org/officeDocument/2006/relationships/image" Target="../media/image55.png"/><Relationship Id="rId52" Type="http://schemas.openxmlformats.org/officeDocument/2006/relationships/image" Target="../media/image63.jpg"/><Relationship Id="rId60" Type="http://schemas.openxmlformats.org/officeDocument/2006/relationships/image" Target="../media/image71.png"/><Relationship Id="rId65" Type="http://schemas.openxmlformats.org/officeDocument/2006/relationships/image" Target="../media/image76.png"/><Relationship Id="rId73" Type="http://schemas.openxmlformats.org/officeDocument/2006/relationships/image" Target="../media/image84.jpeg"/><Relationship Id="rId78" Type="http://schemas.openxmlformats.org/officeDocument/2006/relationships/image" Target="../media/image89.png"/><Relationship Id="rId81" Type="http://schemas.openxmlformats.org/officeDocument/2006/relationships/image" Target="../media/image92.png"/><Relationship Id="rId86" Type="http://schemas.openxmlformats.org/officeDocument/2006/relationships/image" Target="../media/image97.png"/><Relationship Id="rId94" Type="http://schemas.openxmlformats.org/officeDocument/2006/relationships/image" Target="../media/image105.jpeg"/><Relationship Id="rId4" Type="http://schemas.openxmlformats.org/officeDocument/2006/relationships/image" Target="../media/image15.png"/><Relationship Id="rId9" Type="http://schemas.openxmlformats.org/officeDocument/2006/relationships/image" Target="../media/image20.jpg"/><Relationship Id="rId13" Type="http://schemas.openxmlformats.org/officeDocument/2006/relationships/image" Target="../media/image24.png"/><Relationship Id="rId18" Type="http://schemas.openxmlformats.org/officeDocument/2006/relationships/image" Target="../media/image29.png"/><Relationship Id="rId39" Type="http://schemas.openxmlformats.org/officeDocument/2006/relationships/image" Target="../media/image50.jpg"/></Relationships>
</file>

<file path=ppt/slides/_rels/slide6.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777237"/>
            <a:ext cx="8229600" cy="1371600"/>
          </a:xfrm>
        </p:spPr>
        <p:txBody>
          <a:bodyPr/>
          <a:lstStyle/>
          <a:p>
            <a:r>
              <a:rPr lang="en-US" dirty="0" smtClean="0"/>
              <a:t>FA57 Simulation Operations</a:t>
            </a:r>
            <a:endParaRPr lang="en-US" dirty="0"/>
          </a:p>
        </p:txBody>
      </p:sp>
      <p:sp>
        <p:nvSpPr>
          <p:cNvPr id="6" name="Text Placeholder 4"/>
          <p:cNvSpPr txBox="1">
            <a:spLocks/>
          </p:cNvSpPr>
          <p:nvPr/>
        </p:nvSpPr>
        <p:spPr bwMode="auto">
          <a:xfrm>
            <a:off x="9626301" y="6125476"/>
            <a:ext cx="2565699" cy="751093"/>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eaLnBrk="1" fontAlgn="base" hangingPunct="1">
              <a:lnSpc>
                <a:spcPct val="90000"/>
              </a:lnSpc>
              <a:spcBef>
                <a:spcPts val="0"/>
              </a:spcBef>
              <a:spcAft>
                <a:spcPct val="0"/>
              </a:spcAft>
              <a:buClrTx/>
              <a:buSzPct val="100000"/>
              <a:buFont typeface="Arial" panose="020B0604020202020204" pitchFamily="34" charset="0"/>
              <a:buNone/>
              <a:defRPr sz="1200" b="0" baseline="0">
                <a:solidFill>
                  <a:srgbClr val="000000"/>
                </a:solidFill>
                <a:latin typeface="+mn-lt"/>
                <a:ea typeface="+mn-ea"/>
                <a:cs typeface="+mn-cs"/>
              </a:defRPr>
            </a:lvl1pPr>
            <a:lvl2pPr marL="804863" indent="-349250" algn="l" rtl="0" eaLnBrk="1" fontAlgn="base" hangingPunct="1">
              <a:lnSpc>
                <a:spcPct val="90000"/>
              </a:lnSpc>
              <a:spcBef>
                <a:spcPts val="1200"/>
              </a:spcBef>
              <a:spcAft>
                <a:spcPct val="0"/>
              </a:spcAft>
              <a:buClrTx/>
              <a:buSzPct val="100000"/>
              <a:buFont typeface="Arial" panose="020B0604020202020204" pitchFamily="34" charset="0"/>
              <a:buNone/>
              <a:defRPr sz="1200" b="0">
                <a:solidFill>
                  <a:srgbClr val="000000"/>
                </a:solidFill>
                <a:latin typeface="+mn-lt"/>
              </a:defRPr>
            </a:lvl2pPr>
            <a:lvl3pPr marL="1261872" indent="-347472" algn="l" rtl="0" eaLnBrk="1" fontAlgn="base" hangingPunct="1">
              <a:lnSpc>
                <a:spcPct val="90000"/>
              </a:lnSpc>
              <a:spcBef>
                <a:spcPts val="1200"/>
              </a:spcBef>
              <a:spcAft>
                <a:spcPct val="0"/>
              </a:spcAft>
              <a:buClrTx/>
              <a:buSzPct val="100000"/>
              <a:buFont typeface="Arial" panose="020B0604020202020204" pitchFamily="34" charset="0"/>
              <a:buNone/>
              <a:defRPr sz="1200" b="0">
                <a:solidFill>
                  <a:srgbClr val="000000"/>
                </a:solidFill>
                <a:latin typeface="+mn-lt"/>
              </a:defRPr>
            </a:lvl3pPr>
            <a:lvl4pPr marL="1719263" indent="-349250" algn="l" rtl="0" eaLnBrk="1" fontAlgn="base" hangingPunct="1">
              <a:lnSpc>
                <a:spcPct val="90000"/>
              </a:lnSpc>
              <a:spcBef>
                <a:spcPts val="1200"/>
              </a:spcBef>
              <a:spcAft>
                <a:spcPct val="0"/>
              </a:spcAft>
              <a:buClrTx/>
              <a:buSzPct val="100000"/>
              <a:buFont typeface="Arial" panose="020B0604020202020204" pitchFamily="34" charset="0"/>
              <a:buNone/>
              <a:defRPr sz="1200" b="0">
                <a:solidFill>
                  <a:srgbClr val="000000"/>
                </a:solidFill>
                <a:latin typeface="+mn-lt"/>
              </a:defRPr>
            </a:lvl4pPr>
            <a:lvl5pPr marL="2295525" indent="-228600" algn="l" rtl="0" eaLnBrk="1" fontAlgn="base" hangingPunct="1">
              <a:spcBef>
                <a:spcPct val="20000"/>
              </a:spcBef>
              <a:spcAft>
                <a:spcPct val="0"/>
              </a:spcAft>
              <a:buClr>
                <a:srgbClr val="919191"/>
              </a:buClr>
              <a:buSzPct val="100000"/>
              <a:buNone/>
              <a:defRPr sz="1200">
                <a:solidFill>
                  <a:srgbClr val="919191"/>
                </a:solidFill>
                <a:latin typeface="+mn-lt"/>
              </a:defRPr>
            </a:lvl5pPr>
            <a:lvl6pPr marL="2752725" indent="-228600" algn="l" rtl="0" eaLnBrk="1" fontAlgn="base" hangingPunct="1">
              <a:spcBef>
                <a:spcPct val="20000"/>
              </a:spcBef>
              <a:spcAft>
                <a:spcPct val="0"/>
              </a:spcAft>
              <a:buClr>
                <a:srgbClr val="919191"/>
              </a:buClr>
              <a:buSzPct val="100000"/>
              <a:buChar char="›"/>
              <a:defRPr sz="2000">
                <a:solidFill>
                  <a:srgbClr val="919191"/>
                </a:solidFill>
                <a:latin typeface="+mn-lt"/>
              </a:defRPr>
            </a:lvl6pPr>
            <a:lvl7pPr marL="3209925" indent="-228600" algn="l" rtl="0" eaLnBrk="1" fontAlgn="base" hangingPunct="1">
              <a:spcBef>
                <a:spcPct val="20000"/>
              </a:spcBef>
              <a:spcAft>
                <a:spcPct val="0"/>
              </a:spcAft>
              <a:buClr>
                <a:srgbClr val="919191"/>
              </a:buClr>
              <a:buSzPct val="100000"/>
              <a:buChar char="›"/>
              <a:defRPr sz="2000">
                <a:solidFill>
                  <a:srgbClr val="919191"/>
                </a:solidFill>
                <a:latin typeface="+mn-lt"/>
              </a:defRPr>
            </a:lvl7pPr>
            <a:lvl8pPr marL="3667125" indent="-228600" algn="l" rtl="0" eaLnBrk="1" fontAlgn="base" hangingPunct="1">
              <a:spcBef>
                <a:spcPct val="20000"/>
              </a:spcBef>
              <a:spcAft>
                <a:spcPct val="0"/>
              </a:spcAft>
              <a:buClr>
                <a:srgbClr val="919191"/>
              </a:buClr>
              <a:buSzPct val="100000"/>
              <a:buChar char="›"/>
              <a:defRPr sz="2000">
                <a:solidFill>
                  <a:srgbClr val="919191"/>
                </a:solidFill>
                <a:latin typeface="+mn-lt"/>
              </a:defRPr>
            </a:lvl8pPr>
            <a:lvl9pPr marL="4124325" indent="-228600" algn="l" rtl="0" eaLnBrk="1" fontAlgn="base" hangingPunct="1">
              <a:spcBef>
                <a:spcPct val="20000"/>
              </a:spcBef>
              <a:spcAft>
                <a:spcPct val="0"/>
              </a:spcAft>
              <a:buClr>
                <a:srgbClr val="919191"/>
              </a:buClr>
              <a:buSzPct val="100000"/>
              <a:buChar char="›"/>
              <a:defRPr sz="2000">
                <a:solidFill>
                  <a:srgbClr val="919191"/>
                </a:solidFill>
                <a:latin typeface="+mn-lt"/>
              </a:defRPr>
            </a:lvl9pPr>
          </a:lstStyle>
          <a:p>
            <a:pPr>
              <a:defRPr/>
            </a:pPr>
            <a:r>
              <a:rPr lang="en-US" kern="0" dirty="0">
                <a:latin typeface="Calibri"/>
              </a:rPr>
              <a:t>COL Randy Verde</a:t>
            </a:r>
          </a:p>
          <a:p>
            <a:pPr>
              <a:defRPr/>
            </a:pPr>
            <a:r>
              <a:rPr lang="en-US" kern="0" dirty="0">
                <a:latin typeface="Calibri"/>
              </a:rPr>
              <a:t>randall.s.verde.mil@army.mil</a:t>
            </a:r>
          </a:p>
          <a:p>
            <a:pPr lvl="0"/>
            <a:r>
              <a:rPr lang="en-US" dirty="0"/>
              <a:t>(571) 332-7922</a:t>
            </a:r>
            <a:endParaRPr lang="en-US" kern="0" dirty="0">
              <a:latin typeface="Calibri"/>
            </a:endParaRPr>
          </a:p>
        </p:txBody>
      </p:sp>
      <p:pic>
        <p:nvPicPr>
          <p:cNvPr id="7" name="Picture 6" descr="Logo&#10;&#10;Description automatically generated">
            <a:extLst>
              <a:ext uri="{FF2B5EF4-FFF2-40B4-BE49-F238E27FC236}">
                <a16:creationId xmlns:a16="http://schemas.microsoft.com/office/drawing/2014/main" id="{F07C10DA-BFD5-6445-BC9B-9F3997EF7F87}"/>
              </a:ext>
            </a:extLst>
          </p:cNvPr>
          <p:cNvPicPr>
            <a:picLocks noChangeAspect="1"/>
          </p:cNvPicPr>
          <p:nvPr/>
        </p:nvPicPr>
        <p:blipFill>
          <a:blip r:embed="rId2"/>
          <a:stretch>
            <a:fillRect/>
          </a:stretch>
        </p:blipFill>
        <p:spPr>
          <a:xfrm>
            <a:off x="3540258" y="2211973"/>
            <a:ext cx="5111487" cy="1784297"/>
          </a:xfrm>
          <a:prstGeom prst="rect">
            <a:avLst/>
          </a:prstGeom>
          <a:solidFill>
            <a:schemeClr val="tx1"/>
          </a:solidFill>
        </p:spPr>
      </p:pic>
      <p:sp>
        <p:nvSpPr>
          <p:cNvPr id="11" name="Text Placeholder 4"/>
          <p:cNvSpPr txBox="1">
            <a:spLocks/>
          </p:cNvSpPr>
          <p:nvPr/>
        </p:nvSpPr>
        <p:spPr bwMode="auto">
          <a:xfrm>
            <a:off x="79173" y="6077243"/>
            <a:ext cx="4105835" cy="751093"/>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eaLnBrk="1" fontAlgn="base" hangingPunct="1">
              <a:lnSpc>
                <a:spcPct val="90000"/>
              </a:lnSpc>
              <a:spcBef>
                <a:spcPts val="0"/>
              </a:spcBef>
              <a:spcAft>
                <a:spcPct val="0"/>
              </a:spcAft>
              <a:buClrTx/>
              <a:buSzPct val="100000"/>
              <a:buFont typeface="Arial" panose="020B0604020202020204" pitchFamily="34" charset="0"/>
              <a:buNone/>
              <a:defRPr sz="1200" b="0" baseline="0">
                <a:solidFill>
                  <a:srgbClr val="000000"/>
                </a:solidFill>
                <a:latin typeface="+mn-lt"/>
                <a:ea typeface="+mn-ea"/>
                <a:cs typeface="+mn-cs"/>
              </a:defRPr>
            </a:lvl1pPr>
            <a:lvl2pPr marL="804863" indent="-349250" algn="l" rtl="0" eaLnBrk="1" fontAlgn="base" hangingPunct="1">
              <a:lnSpc>
                <a:spcPct val="90000"/>
              </a:lnSpc>
              <a:spcBef>
                <a:spcPts val="1200"/>
              </a:spcBef>
              <a:spcAft>
                <a:spcPct val="0"/>
              </a:spcAft>
              <a:buClrTx/>
              <a:buSzPct val="100000"/>
              <a:buFont typeface="Arial" panose="020B0604020202020204" pitchFamily="34" charset="0"/>
              <a:buNone/>
              <a:defRPr sz="1200" b="0">
                <a:solidFill>
                  <a:srgbClr val="000000"/>
                </a:solidFill>
                <a:latin typeface="+mn-lt"/>
              </a:defRPr>
            </a:lvl2pPr>
            <a:lvl3pPr marL="1255713" indent="-336550" algn="l" rtl="0" eaLnBrk="1" fontAlgn="base" hangingPunct="1">
              <a:lnSpc>
                <a:spcPct val="90000"/>
              </a:lnSpc>
              <a:spcBef>
                <a:spcPts val="1200"/>
              </a:spcBef>
              <a:spcAft>
                <a:spcPct val="0"/>
              </a:spcAft>
              <a:buClrTx/>
              <a:buSzPct val="100000"/>
              <a:buFont typeface="Arial" panose="020B0604020202020204" pitchFamily="34" charset="0"/>
              <a:buNone/>
              <a:defRPr sz="1200" b="0">
                <a:solidFill>
                  <a:srgbClr val="000000"/>
                </a:solidFill>
                <a:latin typeface="+mn-lt"/>
              </a:defRPr>
            </a:lvl3pPr>
            <a:lvl4pPr marL="1719263" indent="-349250" algn="l" rtl="0" eaLnBrk="1" fontAlgn="base" hangingPunct="1">
              <a:lnSpc>
                <a:spcPct val="90000"/>
              </a:lnSpc>
              <a:spcBef>
                <a:spcPts val="1200"/>
              </a:spcBef>
              <a:spcAft>
                <a:spcPct val="0"/>
              </a:spcAft>
              <a:buClrTx/>
              <a:buSzPct val="100000"/>
              <a:buFont typeface="Arial" panose="020B0604020202020204" pitchFamily="34" charset="0"/>
              <a:buNone/>
              <a:defRPr sz="1200" b="0">
                <a:solidFill>
                  <a:srgbClr val="000000"/>
                </a:solidFill>
                <a:latin typeface="+mn-lt"/>
              </a:defRPr>
            </a:lvl4pPr>
            <a:lvl5pPr marL="2295525" indent="-228600" algn="l" rtl="0" eaLnBrk="1" fontAlgn="base" hangingPunct="1">
              <a:spcBef>
                <a:spcPct val="20000"/>
              </a:spcBef>
              <a:spcAft>
                <a:spcPct val="0"/>
              </a:spcAft>
              <a:buClr>
                <a:srgbClr val="919191"/>
              </a:buClr>
              <a:buSzPct val="100000"/>
              <a:buNone/>
              <a:defRPr sz="1200">
                <a:solidFill>
                  <a:srgbClr val="919191"/>
                </a:solidFill>
                <a:latin typeface="+mn-lt"/>
              </a:defRPr>
            </a:lvl5pPr>
            <a:lvl6pPr marL="2752725" indent="-228600" algn="l" rtl="0" eaLnBrk="1" fontAlgn="base" hangingPunct="1">
              <a:spcBef>
                <a:spcPct val="20000"/>
              </a:spcBef>
              <a:spcAft>
                <a:spcPct val="0"/>
              </a:spcAft>
              <a:buClr>
                <a:srgbClr val="919191"/>
              </a:buClr>
              <a:buSzPct val="100000"/>
              <a:buChar char="›"/>
              <a:defRPr sz="2000">
                <a:solidFill>
                  <a:srgbClr val="919191"/>
                </a:solidFill>
                <a:latin typeface="+mn-lt"/>
              </a:defRPr>
            </a:lvl6pPr>
            <a:lvl7pPr marL="3209925" indent="-228600" algn="l" rtl="0" eaLnBrk="1" fontAlgn="base" hangingPunct="1">
              <a:spcBef>
                <a:spcPct val="20000"/>
              </a:spcBef>
              <a:spcAft>
                <a:spcPct val="0"/>
              </a:spcAft>
              <a:buClr>
                <a:srgbClr val="919191"/>
              </a:buClr>
              <a:buSzPct val="100000"/>
              <a:buChar char="›"/>
              <a:defRPr sz="2000">
                <a:solidFill>
                  <a:srgbClr val="919191"/>
                </a:solidFill>
                <a:latin typeface="+mn-lt"/>
              </a:defRPr>
            </a:lvl7pPr>
            <a:lvl8pPr marL="3667125" indent="-228600" algn="l" rtl="0" eaLnBrk="1" fontAlgn="base" hangingPunct="1">
              <a:spcBef>
                <a:spcPct val="20000"/>
              </a:spcBef>
              <a:spcAft>
                <a:spcPct val="0"/>
              </a:spcAft>
              <a:buClr>
                <a:srgbClr val="919191"/>
              </a:buClr>
              <a:buSzPct val="100000"/>
              <a:buChar char="›"/>
              <a:defRPr sz="2000">
                <a:solidFill>
                  <a:srgbClr val="919191"/>
                </a:solidFill>
                <a:latin typeface="+mn-lt"/>
              </a:defRPr>
            </a:lvl8pPr>
            <a:lvl9pPr marL="4124325" indent="-228600" algn="l" rtl="0" eaLnBrk="1" fontAlgn="base" hangingPunct="1">
              <a:spcBef>
                <a:spcPct val="20000"/>
              </a:spcBef>
              <a:spcAft>
                <a:spcPct val="0"/>
              </a:spcAft>
              <a:buClr>
                <a:srgbClr val="919191"/>
              </a:buClr>
              <a:buSzPct val="100000"/>
              <a:buChar char="›"/>
              <a:defRPr sz="2000">
                <a:solidFill>
                  <a:srgbClr val="919191"/>
                </a:solidFill>
                <a:latin typeface="+mn-lt"/>
              </a:defRPr>
            </a:lvl9pPr>
          </a:lstStyle>
          <a:p>
            <a:pPr>
              <a:defRPr/>
            </a:pPr>
            <a:r>
              <a:rPr lang="en-US" kern="0" dirty="0">
                <a:latin typeface="Calibri"/>
                <a:cs typeface="Arial" panose="020B0604020202020204" pitchFamily="34" charset="0"/>
              </a:rPr>
              <a:t>Controlled by: AMSO-SP</a:t>
            </a:r>
          </a:p>
          <a:p>
            <a:pPr>
              <a:defRPr/>
            </a:pPr>
            <a:r>
              <a:rPr lang="en-US" kern="0" dirty="0">
                <a:latin typeface="Calibri"/>
                <a:cs typeface="Arial" panose="020B0604020202020204" pitchFamily="34" charset="0"/>
              </a:rPr>
              <a:t>CUI Category(</a:t>
            </a:r>
            <a:r>
              <a:rPr lang="en-US" kern="0" dirty="0" err="1">
                <a:latin typeface="Calibri"/>
                <a:cs typeface="Arial" panose="020B0604020202020204" pitchFamily="34" charset="0"/>
              </a:rPr>
              <a:t>ies</a:t>
            </a:r>
            <a:r>
              <a:rPr lang="en-US" kern="0" dirty="0">
                <a:latin typeface="Calibri"/>
                <a:cs typeface="Arial" panose="020B0604020202020204" pitchFamily="34" charset="0"/>
              </a:rPr>
              <a:t>): Unclassified</a:t>
            </a:r>
          </a:p>
          <a:p>
            <a:pPr>
              <a:defRPr/>
            </a:pPr>
            <a:r>
              <a:rPr lang="en-US" kern="0" dirty="0">
                <a:latin typeface="Calibri"/>
                <a:cs typeface="Arial" panose="020B0604020202020204" pitchFamily="34" charset="0"/>
              </a:rPr>
              <a:t>Limited Dissemination Control: FEDCON</a:t>
            </a:r>
          </a:p>
          <a:p>
            <a:pPr>
              <a:defRPr/>
            </a:pPr>
            <a:r>
              <a:rPr lang="en-US" kern="0" dirty="0">
                <a:latin typeface="Calibri"/>
                <a:cs typeface="Arial" panose="020B0604020202020204" pitchFamily="34" charset="0"/>
              </a:rPr>
              <a:t>POC: MAJ Jason Belinski, 703-785-0590</a:t>
            </a:r>
          </a:p>
          <a:p>
            <a:pPr>
              <a:defRPr/>
            </a:pPr>
            <a:endParaRPr lang="en-US" kern="0" dirty="0">
              <a:latin typeface="Arial" panose="020B0604020202020204" pitchFamily="34" charset="0"/>
              <a:cs typeface="Arial" panose="020B0604020202020204" pitchFamily="34" charset="0"/>
            </a:endParaRPr>
          </a:p>
        </p:txBody>
      </p:sp>
      <p:sp>
        <p:nvSpPr>
          <p:cNvPr id="15" name="TextBox 14"/>
          <p:cNvSpPr txBox="1"/>
          <p:nvPr/>
        </p:nvSpPr>
        <p:spPr>
          <a:xfrm>
            <a:off x="5520466" y="11026"/>
            <a:ext cx="1151068" cy="230832"/>
          </a:xfrm>
          <a:prstGeom prst="rect">
            <a:avLst/>
          </a:prstGeom>
          <a:noFill/>
        </p:spPr>
        <p:txBody>
          <a:bodyPr wrap="square" rtlCol="0">
            <a:spAutoFit/>
          </a:bodyPr>
          <a:lstStyle/>
          <a:p>
            <a:pPr algn="ctr" eaLnBrk="0" fontAlgn="base" hangingPunct="0">
              <a:spcBef>
                <a:spcPct val="0"/>
              </a:spcBef>
              <a:spcAft>
                <a:spcPct val="0"/>
              </a:spcAft>
              <a:defRPr/>
            </a:pPr>
            <a:r>
              <a:rPr lang="en-US" sz="900" b="1" dirty="0">
                <a:solidFill>
                  <a:srgbClr val="00B050"/>
                </a:solidFill>
                <a:latin typeface="Calibri"/>
              </a:rPr>
              <a:t>Unclassified</a:t>
            </a:r>
          </a:p>
        </p:txBody>
      </p:sp>
      <p:sp>
        <p:nvSpPr>
          <p:cNvPr id="16" name="TextBox 15"/>
          <p:cNvSpPr txBox="1"/>
          <p:nvPr/>
        </p:nvSpPr>
        <p:spPr>
          <a:xfrm>
            <a:off x="5520466" y="6645737"/>
            <a:ext cx="1151068" cy="230832"/>
          </a:xfrm>
          <a:prstGeom prst="rect">
            <a:avLst/>
          </a:prstGeom>
          <a:noFill/>
        </p:spPr>
        <p:txBody>
          <a:bodyPr wrap="square" rtlCol="0">
            <a:spAutoFit/>
          </a:bodyPr>
          <a:lstStyle/>
          <a:p>
            <a:pPr algn="ctr" eaLnBrk="0" fontAlgn="base" hangingPunct="0">
              <a:spcBef>
                <a:spcPct val="0"/>
              </a:spcBef>
              <a:spcAft>
                <a:spcPct val="0"/>
              </a:spcAft>
              <a:defRPr/>
            </a:pPr>
            <a:r>
              <a:rPr lang="en-US" sz="900" b="1" dirty="0">
                <a:solidFill>
                  <a:srgbClr val="00B050"/>
                </a:solidFill>
                <a:latin typeface="Calibri"/>
              </a:rPr>
              <a:t>Unclassified</a:t>
            </a:r>
          </a:p>
        </p:txBody>
      </p:sp>
      <p:sp>
        <p:nvSpPr>
          <p:cNvPr id="5" name="Text Placeholder 4"/>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1861327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p:cNvSpPr>
            <a:spLocks noGrp="1"/>
          </p:cNvSpPr>
          <p:nvPr>
            <p:ph idx="1"/>
          </p:nvPr>
        </p:nvSpPr>
        <p:spPr>
          <a:xfrm>
            <a:off x="646545" y="1160128"/>
            <a:ext cx="11050156" cy="3965789"/>
          </a:xfrm>
        </p:spPr>
        <p:txBody>
          <a:bodyPr/>
          <a:lstStyle/>
          <a:p>
            <a:pPr>
              <a:lnSpc>
                <a:spcPct val="100000"/>
              </a:lnSpc>
              <a:spcBef>
                <a:spcPts val="0"/>
              </a:spcBef>
            </a:pPr>
            <a:r>
              <a:rPr lang="en-US" sz="2400" dirty="0">
                <a:solidFill>
                  <a:schemeClr val="tx1"/>
                </a:solidFill>
                <a:latin typeface=" Arial"/>
              </a:rPr>
              <a:t>Mission: The Army Modeling Simulation Office </a:t>
            </a:r>
            <a:r>
              <a:rPr lang="en-US" sz="2400" dirty="0">
                <a:solidFill>
                  <a:schemeClr val="tx1"/>
                </a:solidFill>
                <a:latin typeface=" Arial"/>
              </a:rPr>
              <a:t>serves as HQDA’s lead activity to:</a:t>
            </a:r>
          </a:p>
          <a:p>
            <a:pPr>
              <a:lnSpc>
                <a:spcPct val="100000"/>
              </a:lnSpc>
              <a:spcBef>
                <a:spcPts val="0"/>
              </a:spcBef>
            </a:pPr>
            <a:endParaRPr lang="en-US" sz="2400" dirty="0">
              <a:solidFill>
                <a:schemeClr val="tx1"/>
              </a:solidFill>
              <a:latin typeface=" Arial"/>
            </a:endParaRPr>
          </a:p>
          <a:p>
            <a:pPr lvl="1">
              <a:lnSpc>
                <a:spcPct val="100000"/>
              </a:lnSpc>
              <a:spcBef>
                <a:spcPts val="0"/>
              </a:spcBef>
            </a:pPr>
            <a:r>
              <a:rPr lang="en-US" sz="2400" u="sng" dirty="0">
                <a:solidFill>
                  <a:schemeClr val="tx1"/>
                </a:solidFill>
                <a:latin typeface=" Arial"/>
              </a:rPr>
              <a:t>Develops</a:t>
            </a:r>
            <a:r>
              <a:rPr lang="en-US" sz="2400" dirty="0">
                <a:solidFill>
                  <a:schemeClr val="tx1"/>
                </a:solidFill>
                <a:latin typeface=" Arial"/>
              </a:rPr>
              <a:t> the strategy and policy for Army Modeling and Simulation Enterprise</a:t>
            </a:r>
            <a:r>
              <a:rPr lang="en-US" sz="2400" dirty="0">
                <a:latin typeface=" Arial"/>
              </a:rPr>
              <a:t> </a:t>
            </a:r>
          </a:p>
          <a:p>
            <a:pPr lvl="1">
              <a:lnSpc>
                <a:spcPct val="100000"/>
              </a:lnSpc>
              <a:spcBef>
                <a:spcPts val="0"/>
              </a:spcBef>
            </a:pPr>
            <a:r>
              <a:rPr lang="en-US" sz="2400" u="sng" dirty="0">
                <a:latin typeface=" Arial"/>
              </a:rPr>
              <a:t>Executes</a:t>
            </a:r>
            <a:r>
              <a:rPr lang="en-US" sz="2400" dirty="0">
                <a:latin typeface=" Arial"/>
              </a:rPr>
              <a:t> effective governance and resource management through leadership and synchronization </a:t>
            </a:r>
          </a:p>
          <a:p>
            <a:pPr lvl="1">
              <a:lnSpc>
                <a:spcPct val="100000"/>
              </a:lnSpc>
              <a:spcBef>
                <a:spcPts val="0"/>
              </a:spcBef>
            </a:pPr>
            <a:r>
              <a:rPr lang="en-US" sz="2400" u="sng" dirty="0">
                <a:latin typeface=" Arial"/>
              </a:rPr>
              <a:t>Leads</a:t>
            </a:r>
            <a:r>
              <a:rPr lang="en-US" sz="2400" dirty="0">
                <a:latin typeface=" Arial"/>
              </a:rPr>
              <a:t> coordination of the Army modeling and simulation enterprise and cross-community areas including Joint, </a:t>
            </a:r>
            <a:r>
              <a:rPr lang="en-US" sz="2400" dirty="0">
                <a:latin typeface=" Arial"/>
              </a:rPr>
              <a:t>Intergovernmental, </a:t>
            </a:r>
            <a:r>
              <a:rPr lang="en-US" sz="2400" dirty="0">
                <a:latin typeface=" Arial"/>
              </a:rPr>
              <a:t>Interagency, and Multinational environments</a:t>
            </a:r>
          </a:p>
          <a:p>
            <a:pPr lvl="1">
              <a:lnSpc>
                <a:spcPct val="100000"/>
              </a:lnSpc>
              <a:spcBef>
                <a:spcPts val="0"/>
              </a:spcBef>
            </a:pPr>
            <a:r>
              <a:rPr lang="en-US" sz="2400" u="sng" dirty="0">
                <a:latin typeface=" Arial"/>
              </a:rPr>
              <a:t>Trains, Educates and Manages</a:t>
            </a:r>
            <a:r>
              <a:rPr lang="en-US" sz="2400" dirty="0">
                <a:latin typeface=" Arial"/>
              </a:rPr>
              <a:t> the Army Analysis, Modeling &amp; Simulation M&amp;S Workforce (Military and Civilian</a:t>
            </a:r>
            <a:r>
              <a:rPr lang="en-US" sz="2400" dirty="0">
                <a:latin typeface=" Arial"/>
              </a:rPr>
              <a:t>)</a:t>
            </a:r>
          </a:p>
          <a:p>
            <a:pPr lvl="1">
              <a:lnSpc>
                <a:spcPct val="100000"/>
              </a:lnSpc>
              <a:spcBef>
                <a:spcPts val="0"/>
              </a:spcBef>
            </a:pPr>
            <a:endParaRPr lang="en-US" sz="2400" u="sng" dirty="0">
              <a:latin typeface=" Arial"/>
            </a:endParaRPr>
          </a:p>
          <a:p>
            <a:pPr>
              <a:lnSpc>
                <a:spcPct val="100000"/>
              </a:lnSpc>
              <a:spcBef>
                <a:spcPts val="0"/>
              </a:spcBef>
            </a:pPr>
            <a:r>
              <a:rPr lang="en-US" sz="2400" dirty="0">
                <a:solidFill>
                  <a:schemeClr val="tx1"/>
                </a:solidFill>
                <a:latin typeface=" Arial"/>
              </a:rPr>
              <a:t>Vision:  An Army that effectively and efficiently employs modeling and simulation capabilities and tools, within and across all Army organizations, in support of both the Operating and Generating Forces</a:t>
            </a:r>
            <a:r>
              <a:rPr lang="en-US" sz="2400" dirty="0">
                <a:solidFill>
                  <a:schemeClr val="tx1"/>
                </a:solidFill>
                <a:latin typeface=" Arial"/>
              </a:rPr>
              <a:t>.</a:t>
            </a:r>
          </a:p>
          <a:p>
            <a:pPr>
              <a:lnSpc>
                <a:spcPct val="100000"/>
              </a:lnSpc>
              <a:spcBef>
                <a:spcPts val="0"/>
              </a:spcBef>
            </a:pPr>
            <a:endParaRPr lang="en-US" sz="2400" dirty="0">
              <a:solidFill>
                <a:schemeClr val="tx1"/>
              </a:solidFill>
              <a:latin typeface=" Arial"/>
            </a:endParaRPr>
          </a:p>
        </p:txBody>
      </p:sp>
      <p:sp>
        <p:nvSpPr>
          <p:cNvPr id="31" name="Title 30"/>
          <p:cNvSpPr>
            <a:spLocks noGrp="1"/>
          </p:cNvSpPr>
          <p:nvPr>
            <p:ph type="title"/>
          </p:nvPr>
        </p:nvSpPr>
        <p:spPr>
          <a:xfrm>
            <a:off x="1715077" y="246497"/>
            <a:ext cx="8913091" cy="638175"/>
          </a:xfrm>
        </p:spPr>
        <p:txBody>
          <a:bodyPr>
            <a:noAutofit/>
          </a:bodyPr>
          <a:lstStyle/>
          <a:p>
            <a:r>
              <a:rPr lang="en-US" sz="2400" b="1" dirty="0">
                <a:latin typeface=" Arial"/>
              </a:rPr>
              <a:t>The U.S. Army Modeling and </a:t>
            </a:r>
            <a:br>
              <a:rPr lang="en-US" sz="2400" b="1" dirty="0">
                <a:latin typeface=" Arial"/>
              </a:rPr>
            </a:br>
            <a:r>
              <a:rPr lang="en-US" sz="2400" b="1" dirty="0">
                <a:latin typeface=" Arial"/>
              </a:rPr>
              <a:t>Simulation Office Mission and Vision</a:t>
            </a:r>
            <a:endParaRPr lang="en-US" sz="2400" b="1" dirty="0">
              <a:latin typeface=" Arial"/>
            </a:endParaRPr>
          </a:p>
        </p:txBody>
      </p:sp>
      <p:sp>
        <p:nvSpPr>
          <p:cNvPr id="3" name="Slide Number Placeholder 2"/>
          <p:cNvSpPr>
            <a:spLocks noGrp="1"/>
          </p:cNvSpPr>
          <p:nvPr>
            <p:ph type="sldNum" sz="quarter" idx="11"/>
          </p:nvPr>
        </p:nvSpPr>
        <p:spPr/>
        <p:txBody>
          <a:bodyPr/>
          <a:lstStyle/>
          <a:p>
            <a:pPr fontAlgn="base">
              <a:spcBef>
                <a:spcPct val="0"/>
              </a:spcBef>
              <a:spcAft>
                <a:spcPct val="0"/>
              </a:spcAft>
              <a:defRPr/>
            </a:pPr>
            <a:fld id="{7A8F1DE1-F0EF-4EDA-B471-9D9678FD5327}" type="slidenum">
              <a:rPr lang="en-US">
                <a:latin typeface="Calibri"/>
                <a:cs typeface="Arial" pitchFamily="34" charset="0"/>
              </a:rPr>
              <a:pPr fontAlgn="base">
                <a:spcBef>
                  <a:spcPct val="0"/>
                </a:spcBef>
                <a:spcAft>
                  <a:spcPct val="0"/>
                </a:spcAft>
                <a:defRPr/>
              </a:pPr>
              <a:t>2</a:t>
            </a:fld>
            <a:endParaRPr lang="en-US" dirty="0">
              <a:latin typeface="Calibri"/>
              <a:cs typeface="Arial" pitchFamily="34" charset="0"/>
            </a:endParaRPr>
          </a:p>
        </p:txBody>
      </p:sp>
      <p:sp>
        <p:nvSpPr>
          <p:cNvPr id="6" name="TextBox 5"/>
          <p:cNvSpPr txBox="1"/>
          <p:nvPr/>
        </p:nvSpPr>
        <p:spPr>
          <a:xfrm>
            <a:off x="1524001" y="6639381"/>
            <a:ext cx="1975221" cy="215444"/>
          </a:xfrm>
          <a:prstGeom prst="rect">
            <a:avLst/>
          </a:prstGeom>
          <a:noFill/>
        </p:spPr>
        <p:txBody>
          <a:bodyPr wrap="none" rtlCol="0">
            <a:spAutoFit/>
          </a:bodyPr>
          <a:lstStyle/>
          <a:p>
            <a:pPr fontAlgn="base">
              <a:spcBef>
                <a:spcPct val="0"/>
              </a:spcBef>
              <a:spcAft>
                <a:spcPct val="0"/>
              </a:spcAft>
            </a:pPr>
            <a:r>
              <a:rPr lang="en-US" sz="800" dirty="0">
                <a:solidFill>
                  <a:srgbClr val="000000"/>
                </a:solidFill>
                <a:latin typeface="Arial" pitchFamily="34" charset="0"/>
                <a:cs typeface="Arial" pitchFamily="34" charset="0"/>
              </a:rPr>
              <a:t>Mission, Vision and Organization 2 of 5</a:t>
            </a:r>
            <a:endParaRPr lang="en-US" sz="8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743753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1834542" y="-33812"/>
            <a:ext cx="8522916" cy="838201"/>
          </a:xfrm>
        </p:spPr>
        <p:txBody>
          <a:bodyPr>
            <a:normAutofit/>
          </a:bodyPr>
          <a:lstStyle/>
          <a:p>
            <a:r>
              <a:rPr lang="en-US" sz="3200" b="1" dirty="0" smtClean="0">
                <a:latin typeface=" Arial"/>
                <a:cs typeface="Arial" panose="020B0604020202020204" pitchFamily="34" charset="0"/>
              </a:rPr>
              <a:t>Army Modeling &amp; Simulation Office </a:t>
            </a:r>
            <a:endParaRPr lang="en-US" sz="3200" b="1" dirty="0">
              <a:latin typeface=" Arial"/>
              <a:cs typeface="Arial" panose="020B0604020202020204" pitchFamily="34" charset="0"/>
            </a:endParaRPr>
          </a:p>
        </p:txBody>
      </p:sp>
      <p:cxnSp>
        <p:nvCxnSpPr>
          <p:cNvPr id="111" name="Straight Connector 110"/>
          <p:cNvCxnSpPr/>
          <p:nvPr/>
        </p:nvCxnSpPr>
        <p:spPr>
          <a:xfrm>
            <a:off x="1524000" y="1518696"/>
            <a:ext cx="9144000" cy="1"/>
          </a:xfrm>
          <a:prstGeom prst="line">
            <a:avLst/>
          </a:prstGeom>
          <a:noFill/>
          <a:ln w="57150" cap="flat" cmpd="sng" algn="ctr">
            <a:solidFill>
              <a:sysClr val="windowText" lastClr="000000"/>
            </a:solidFill>
            <a:prstDash val="sysDot"/>
          </a:ln>
          <a:effectLst/>
        </p:spPr>
      </p:cxnSp>
      <p:sp>
        <p:nvSpPr>
          <p:cNvPr id="112" name="TextBox 111"/>
          <p:cNvSpPr txBox="1"/>
          <p:nvPr/>
        </p:nvSpPr>
        <p:spPr>
          <a:xfrm>
            <a:off x="1524000" y="1114425"/>
            <a:ext cx="923925" cy="369332"/>
          </a:xfrm>
          <a:prstGeom prst="rect">
            <a:avLst/>
          </a:prstGeom>
          <a:noFill/>
        </p:spPr>
        <p:txBody>
          <a:bodyPr wrap="square" rtlCol="0">
            <a:spAutoFit/>
          </a:bodyPr>
          <a:lstStyle/>
          <a:p>
            <a:pPr algn="ctr" eaLnBrk="1" fontAlgn="auto" hangingPunct="1">
              <a:spcBef>
                <a:spcPts val="0"/>
              </a:spcBef>
              <a:spcAft>
                <a:spcPts val="0"/>
              </a:spcAft>
            </a:pPr>
            <a:r>
              <a:rPr lang="en-US" sz="1800" dirty="0" smtClean="0">
                <a:solidFill>
                  <a:prstClr val="black"/>
                </a:solidFill>
                <a:latin typeface="Arial"/>
              </a:rPr>
              <a:t>HQDA</a:t>
            </a:r>
            <a:endParaRPr lang="en-US" sz="1800" dirty="0">
              <a:solidFill>
                <a:prstClr val="black"/>
              </a:solidFill>
              <a:latin typeface="Arial"/>
            </a:endParaRPr>
          </a:p>
        </p:txBody>
      </p:sp>
      <p:sp>
        <p:nvSpPr>
          <p:cNvPr id="113" name="TextBox 112"/>
          <p:cNvSpPr txBox="1"/>
          <p:nvPr/>
        </p:nvSpPr>
        <p:spPr>
          <a:xfrm>
            <a:off x="1524000" y="1552575"/>
            <a:ext cx="923925" cy="369332"/>
          </a:xfrm>
          <a:prstGeom prst="rect">
            <a:avLst/>
          </a:prstGeom>
          <a:noFill/>
        </p:spPr>
        <p:txBody>
          <a:bodyPr wrap="square" rtlCol="0">
            <a:spAutoFit/>
          </a:bodyPr>
          <a:lstStyle/>
          <a:p>
            <a:pPr algn="ctr" eaLnBrk="1" fontAlgn="auto" hangingPunct="1">
              <a:spcBef>
                <a:spcPts val="0"/>
              </a:spcBef>
              <a:spcAft>
                <a:spcPts val="0"/>
              </a:spcAft>
            </a:pPr>
            <a:r>
              <a:rPr lang="en-US" sz="1800" dirty="0" smtClean="0">
                <a:solidFill>
                  <a:prstClr val="black"/>
                </a:solidFill>
                <a:latin typeface="Arial"/>
              </a:rPr>
              <a:t>FOA</a:t>
            </a:r>
            <a:endParaRPr lang="en-US" sz="1800" dirty="0">
              <a:solidFill>
                <a:prstClr val="black"/>
              </a:solidFill>
              <a:latin typeface="Arial"/>
            </a:endParaRPr>
          </a:p>
        </p:txBody>
      </p:sp>
      <p:sp>
        <p:nvSpPr>
          <p:cNvPr id="114" name="Line 9"/>
          <p:cNvSpPr>
            <a:spLocks noChangeShapeType="1"/>
          </p:cNvSpPr>
          <p:nvPr/>
        </p:nvSpPr>
        <p:spPr bwMode="auto">
          <a:xfrm>
            <a:off x="3142138" y="3829327"/>
            <a:ext cx="0" cy="645959"/>
          </a:xfrm>
          <a:prstGeom prst="line">
            <a:avLst/>
          </a:prstGeom>
          <a:solidFill>
            <a:srgbClr val="E1C54D"/>
          </a:solidFill>
          <a:ln w="57150">
            <a:solidFill>
              <a:sysClr val="windowText" lastClr="000000"/>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cs typeface="Arial" pitchFamily="34" charset="0"/>
            </a:endParaRPr>
          </a:p>
        </p:txBody>
      </p:sp>
      <p:cxnSp>
        <p:nvCxnSpPr>
          <p:cNvPr id="115" name="Straight Connector 114"/>
          <p:cNvCxnSpPr/>
          <p:nvPr/>
        </p:nvCxnSpPr>
        <p:spPr>
          <a:xfrm>
            <a:off x="6122554" y="1337639"/>
            <a:ext cx="15719" cy="1009100"/>
          </a:xfrm>
          <a:prstGeom prst="line">
            <a:avLst/>
          </a:prstGeom>
          <a:grpFill/>
          <a:ln w="57150">
            <a:solidFill>
              <a:sysClr val="windowText" lastClr="000000"/>
            </a:solidFill>
            <a:round/>
            <a:headEnd/>
            <a:tailEnd/>
          </a:ln>
        </p:spPr>
      </p:cxnSp>
      <p:cxnSp>
        <p:nvCxnSpPr>
          <p:cNvPr id="116" name="Straight Connector 115"/>
          <p:cNvCxnSpPr/>
          <p:nvPr/>
        </p:nvCxnSpPr>
        <p:spPr>
          <a:xfrm>
            <a:off x="3665556" y="2795734"/>
            <a:ext cx="2492" cy="1065300"/>
          </a:xfrm>
          <a:prstGeom prst="line">
            <a:avLst/>
          </a:prstGeom>
          <a:grpFill/>
          <a:ln w="57150">
            <a:solidFill>
              <a:sysClr val="windowText" lastClr="000000"/>
            </a:solidFill>
            <a:round/>
            <a:headEnd/>
            <a:tailEnd/>
          </a:ln>
        </p:spPr>
      </p:cxnSp>
      <p:cxnSp>
        <p:nvCxnSpPr>
          <p:cNvPr id="118" name="Straight Connector 117"/>
          <p:cNvCxnSpPr/>
          <p:nvPr/>
        </p:nvCxnSpPr>
        <p:spPr>
          <a:xfrm rot="16200000" flipH="1">
            <a:off x="6498188" y="4003119"/>
            <a:ext cx="445226" cy="2348"/>
          </a:xfrm>
          <a:prstGeom prst="line">
            <a:avLst/>
          </a:prstGeom>
          <a:grpFill/>
          <a:ln w="57150">
            <a:solidFill>
              <a:sysClr val="windowText" lastClr="000000"/>
            </a:solidFill>
            <a:round/>
            <a:headEnd/>
            <a:tailEnd/>
          </a:ln>
        </p:spPr>
      </p:cxnSp>
      <p:cxnSp>
        <p:nvCxnSpPr>
          <p:cNvPr id="119" name="Straight Connector 118"/>
          <p:cNvCxnSpPr/>
          <p:nvPr/>
        </p:nvCxnSpPr>
        <p:spPr>
          <a:xfrm rot="16200000" flipH="1">
            <a:off x="9775967" y="3980149"/>
            <a:ext cx="445226" cy="2348"/>
          </a:xfrm>
          <a:prstGeom prst="line">
            <a:avLst/>
          </a:prstGeom>
          <a:grpFill/>
          <a:ln w="57150">
            <a:solidFill>
              <a:sysClr val="windowText" lastClr="000000"/>
            </a:solidFill>
            <a:round/>
            <a:headEnd/>
            <a:tailEnd/>
          </a:ln>
        </p:spPr>
      </p:cxnSp>
      <p:sp>
        <p:nvSpPr>
          <p:cNvPr id="120" name="Line 6"/>
          <p:cNvSpPr>
            <a:spLocks noChangeShapeType="1"/>
          </p:cNvSpPr>
          <p:nvPr/>
        </p:nvSpPr>
        <p:spPr bwMode="auto">
          <a:xfrm>
            <a:off x="8391603" y="3792208"/>
            <a:ext cx="0" cy="419100"/>
          </a:xfrm>
          <a:prstGeom prst="line">
            <a:avLst/>
          </a:prstGeom>
          <a:noFill/>
          <a:ln w="57150">
            <a:solidFill>
              <a:sysClr val="windowText" lastClr="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cs typeface="Arial" pitchFamily="34" charset="0"/>
            </a:endParaRPr>
          </a:p>
        </p:txBody>
      </p:sp>
      <p:sp>
        <p:nvSpPr>
          <p:cNvPr id="121" name="Line 9"/>
          <p:cNvSpPr>
            <a:spLocks noChangeShapeType="1"/>
          </p:cNvSpPr>
          <p:nvPr/>
        </p:nvSpPr>
        <p:spPr bwMode="auto">
          <a:xfrm>
            <a:off x="2149476" y="3849925"/>
            <a:ext cx="0" cy="645959"/>
          </a:xfrm>
          <a:prstGeom prst="line">
            <a:avLst/>
          </a:prstGeom>
          <a:solidFill>
            <a:srgbClr val="E1C54D"/>
          </a:solidFill>
          <a:ln w="57150">
            <a:solidFill>
              <a:sysClr val="windowText" lastClr="000000"/>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cs typeface="Arial" pitchFamily="34" charset="0"/>
            </a:endParaRPr>
          </a:p>
        </p:txBody>
      </p:sp>
      <p:sp>
        <p:nvSpPr>
          <p:cNvPr id="122" name="Line 10"/>
          <p:cNvSpPr>
            <a:spLocks noChangeShapeType="1"/>
          </p:cNvSpPr>
          <p:nvPr/>
        </p:nvSpPr>
        <p:spPr bwMode="auto">
          <a:xfrm flipV="1">
            <a:off x="2138364" y="3849924"/>
            <a:ext cx="2961239" cy="11110"/>
          </a:xfrm>
          <a:prstGeom prst="line">
            <a:avLst/>
          </a:prstGeom>
          <a:solidFill>
            <a:srgbClr val="E1C54D"/>
          </a:solidFill>
          <a:ln w="57150">
            <a:solidFill>
              <a:sysClr val="windowText" lastClr="000000"/>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cs typeface="Arial" pitchFamily="34" charset="0"/>
            </a:endParaRPr>
          </a:p>
        </p:txBody>
      </p:sp>
      <p:sp>
        <p:nvSpPr>
          <p:cNvPr id="123" name="_s1036"/>
          <p:cNvSpPr>
            <a:spLocks noChangeArrowheads="1"/>
          </p:cNvSpPr>
          <p:nvPr/>
        </p:nvSpPr>
        <p:spPr bwMode="auto">
          <a:xfrm>
            <a:off x="7304810" y="3034896"/>
            <a:ext cx="2032000" cy="660251"/>
          </a:xfrm>
          <a:prstGeom prst="roundRect">
            <a:avLst>
              <a:gd name="adj" fmla="val 16667"/>
            </a:avLst>
          </a:prstGeom>
          <a:solidFill>
            <a:srgbClr val="FFC000"/>
          </a:solidFill>
          <a:ln w="9525">
            <a:solidFill>
              <a:sysClr val="windowText" lastClr="000000"/>
            </a:solidFill>
            <a:round/>
            <a:headEnd/>
            <a:tailEnd/>
          </a:ln>
        </p:spPr>
        <p:txBody>
          <a:bodyPr wrap="squar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rial"/>
                <a:cs typeface="Arial" pitchFamily="34" charset="0"/>
              </a:rPr>
              <a:t>Simulation </a:t>
            </a:r>
            <a:r>
              <a:rPr kumimoji="0" lang="en-US" sz="1400" b="0" i="0" u="none" strike="noStrike" kern="0" cap="none" spc="0" normalizeH="0" baseline="0" noProof="0" dirty="0" smtClean="0">
                <a:ln>
                  <a:noFill/>
                </a:ln>
                <a:solidFill>
                  <a:prstClr val="black"/>
                </a:solidFill>
                <a:effectLst/>
                <a:uLnTx/>
                <a:uFillTx/>
                <a:latin typeface="Arial"/>
                <a:cs typeface="Arial" pitchFamily="34" charset="0"/>
              </a:rPr>
              <a:t>Proponent and Schools </a:t>
            </a:r>
            <a:r>
              <a:rPr kumimoji="0" lang="en-US" sz="1400" b="0" i="0" u="none" strike="noStrike" kern="0" cap="none" spc="0" normalizeH="0" baseline="0" noProof="0" dirty="0">
                <a:ln>
                  <a:noFill/>
                </a:ln>
                <a:solidFill>
                  <a:prstClr val="black"/>
                </a:solidFill>
                <a:effectLst/>
                <a:uLnTx/>
                <a:uFillTx/>
                <a:latin typeface="Arial"/>
                <a:cs typeface="Arial" pitchFamily="34" charset="0"/>
              </a:rPr>
              <a:t>Division</a:t>
            </a:r>
          </a:p>
        </p:txBody>
      </p:sp>
      <p:sp>
        <p:nvSpPr>
          <p:cNvPr id="124" name="_s1036"/>
          <p:cNvSpPr>
            <a:spLocks noChangeArrowheads="1"/>
          </p:cNvSpPr>
          <p:nvPr/>
        </p:nvSpPr>
        <p:spPr bwMode="auto">
          <a:xfrm>
            <a:off x="2620963" y="3051827"/>
            <a:ext cx="2032000" cy="672940"/>
          </a:xfrm>
          <a:prstGeom prst="roundRect">
            <a:avLst>
              <a:gd name="adj" fmla="val 16667"/>
            </a:avLst>
          </a:prstGeom>
          <a:solidFill>
            <a:srgbClr val="70AD47">
              <a:lumMod val="40000"/>
              <a:lumOff val="60000"/>
            </a:srgbClr>
          </a:solidFill>
          <a:ln w="9525">
            <a:solidFill>
              <a:sysClr val="windowText" lastClr="000000"/>
            </a:solidFill>
            <a:round/>
            <a:headEnd/>
            <a:tailEnd/>
          </a:ln>
        </p:spPr>
        <p:txBody>
          <a:bodyPr wrap="squar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rial"/>
                <a:cs typeface="Arial" pitchFamily="34" charset="0"/>
              </a:rPr>
              <a:t>Strategy and Resource Management Division</a:t>
            </a:r>
          </a:p>
        </p:txBody>
      </p:sp>
      <p:sp>
        <p:nvSpPr>
          <p:cNvPr id="125" name="_s1036"/>
          <p:cNvSpPr>
            <a:spLocks noChangeArrowheads="1"/>
          </p:cNvSpPr>
          <p:nvPr/>
        </p:nvSpPr>
        <p:spPr bwMode="auto">
          <a:xfrm>
            <a:off x="1678181" y="4096124"/>
            <a:ext cx="887413" cy="449341"/>
          </a:xfrm>
          <a:prstGeom prst="roundRect">
            <a:avLst>
              <a:gd name="adj" fmla="val 16667"/>
            </a:avLst>
          </a:prstGeom>
          <a:solidFill>
            <a:srgbClr val="70AD47">
              <a:lumMod val="40000"/>
              <a:lumOff val="60000"/>
            </a:srgbClr>
          </a:solidFill>
          <a:ln w="9525">
            <a:solidFill>
              <a:sysClr val="windowText" lastClr="000000"/>
            </a:solidFill>
            <a:round/>
            <a:headEnd/>
            <a:tailEnd/>
          </a:ln>
        </p:spPr>
        <p:txBody>
          <a:bodyPr wrap="squar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Arial"/>
                <a:cs typeface="Arial" pitchFamily="34" charset="0"/>
              </a:rPr>
              <a:t>Enterprise Integration</a:t>
            </a:r>
          </a:p>
        </p:txBody>
      </p:sp>
      <p:sp>
        <p:nvSpPr>
          <p:cNvPr id="126" name="_s1036"/>
          <p:cNvSpPr>
            <a:spLocks noChangeArrowheads="1"/>
          </p:cNvSpPr>
          <p:nvPr/>
        </p:nvSpPr>
        <p:spPr bwMode="auto">
          <a:xfrm>
            <a:off x="6249577" y="4030701"/>
            <a:ext cx="950913" cy="604694"/>
          </a:xfrm>
          <a:prstGeom prst="roundRect">
            <a:avLst>
              <a:gd name="adj" fmla="val 16667"/>
            </a:avLst>
          </a:prstGeom>
          <a:solidFill>
            <a:srgbClr val="FFC000"/>
          </a:solidFill>
          <a:ln w="9525">
            <a:solidFill>
              <a:sysClr val="windowText" lastClr="000000"/>
            </a:solidFill>
            <a:round/>
            <a:headEnd/>
            <a:tailEnd/>
          </a:ln>
        </p:spPr>
        <p:txBody>
          <a:bodyPr wrap="squar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Arial"/>
                <a:cs typeface="Arial" pitchFamily="34" charset="0"/>
              </a:rPr>
              <a:t>Education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Arial"/>
                <a:cs typeface="Arial" pitchFamily="34" charset="0"/>
              </a:rPr>
              <a:t>&amp; Training</a:t>
            </a:r>
          </a:p>
        </p:txBody>
      </p:sp>
      <p:sp>
        <p:nvSpPr>
          <p:cNvPr id="127" name="_s1036"/>
          <p:cNvSpPr>
            <a:spLocks noChangeArrowheads="1"/>
          </p:cNvSpPr>
          <p:nvPr/>
        </p:nvSpPr>
        <p:spPr bwMode="auto">
          <a:xfrm>
            <a:off x="2693396" y="4096124"/>
            <a:ext cx="900113" cy="449341"/>
          </a:xfrm>
          <a:prstGeom prst="roundRect">
            <a:avLst>
              <a:gd name="adj" fmla="val 16667"/>
            </a:avLst>
          </a:prstGeom>
          <a:solidFill>
            <a:srgbClr val="70AD47">
              <a:lumMod val="40000"/>
              <a:lumOff val="60000"/>
            </a:srgbClr>
          </a:solidFill>
          <a:ln w="9525">
            <a:solidFill>
              <a:sysClr val="windowText" lastClr="000000"/>
            </a:solidFill>
            <a:round/>
            <a:headEnd/>
            <a:tailEnd/>
          </a:ln>
        </p:spPr>
        <p:txBody>
          <a:bodyPr wrap="squar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Arial"/>
                <a:cs typeface="Arial" pitchFamily="34" charset="0"/>
              </a:rPr>
              <a:t>Value of M&amp;S Analysis</a:t>
            </a:r>
          </a:p>
        </p:txBody>
      </p:sp>
      <p:sp>
        <p:nvSpPr>
          <p:cNvPr id="129" name="_s1033"/>
          <p:cNvSpPr>
            <a:spLocks noChangeArrowheads="1"/>
          </p:cNvSpPr>
          <p:nvPr/>
        </p:nvSpPr>
        <p:spPr bwMode="auto">
          <a:xfrm>
            <a:off x="4607642" y="1628815"/>
            <a:ext cx="3045542" cy="642275"/>
          </a:xfrm>
          <a:prstGeom prst="roundRect">
            <a:avLst>
              <a:gd name="adj" fmla="val 16667"/>
            </a:avLst>
          </a:prstGeom>
          <a:solidFill>
            <a:srgbClr val="70AD47">
              <a:lumMod val="50000"/>
            </a:srgbClr>
          </a:solidFill>
          <a:ln w="9525">
            <a:solidFill>
              <a:sysClr val="windowText" lastClr="000000"/>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Arial"/>
                <a:cs typeface="Arial" pitchFamily="34" charset="0"/>
              </a:rPr>
              <a:t>Director,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Arial"/>
                <a:cs typeface="Arial" pitchFamily="34" charset="0"/>
              </a:rPr>
              <a:t>Center for Army Analysis and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Arial"/>
                <a:cs typeface="Arial" pitchFamily="34" charset="0"/>
              </a:rPr>
              <a:t>Army Modeling and Simulation Office</a:t>
            </a:r>
          </a:p>
        </p:txBody>
      </p:sp>
      <p:sp>
        <p:nvSpPr>
          <p:cNvPr id="130" name="_s1036"/>
          <p:cNvSpPr>
            <a:spLocks noChangeArrowheads="1"/>
          </p:cNvSpPr>
          <p:nvPr/>
        </p:nvSpPr>
        <p:spPr bwMode="auto">
          <a:xfrm>
            <a:off x="7915570" y="4030701"/>
            <a:ext cx="950912" cy="604694"/>
          </a:xfrm>
          <a:prstGeom prst="roundRect">
            <a:avLst>
              <a:gd name="adj" fmla="val 16667"/>
            </a:avLst>
          </a:prstGeom>
          <a:solidFill>
            <a:srgbClr val="FFC000"/>
          </a:solidFill>
          <a:ln w="57150">
            <a:solidFill>
              <a:srgbClr val="0000FF"/>
            </a:solidFill>
            <a:round/>
            <a:headEnd/>
            <a:tailEnd/>
          </a:ln>
        </p:spPr>
        <p:txBody>
          <a:bodyPr wrap="squar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Arial"/>
                <a:cs typeface="Arial" pitchFamily="34" charset="0"/>
              </a:rPr>
              <a:t>Military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Arial"/>
                <a:cs typeface="Arial" pitchFamily="34" charset="0"/>
              </a:rPr>
              <a:t>Programs</a:t>
            </a:r>
          </a:p>
        </p:txBody>
      </p:sp>
      <p:sp>
        <p:nvSpPr>
          <p:cNvPr id="131" name="_s1036"/>
          <p:cNvSpPr>
            <a:spLocks noChangeArrowheads="1"/>
          </p:cNvSpPr>
          <p:nvPr/>
        </p:nvSpPr>
        <p:spPr bwMode="auto">
          <a:xfrm>
            <a:off x="5327414" y="2330899"/>
            <a:ext cx="1605998" cy="411195"/>
          </a:xfrm>
          <a:prstGeom prst="roundRect">
            <a:avLst>
              <a:gd name="adj" fmla="val 16667"/>
            </a:avLst>
          </a:prstGeom>
          <a:solidFill>
            <a:srgbClr val="70AD47">
              <a:lumMod val="50000"/>
            </a:srgbClr>
          </a:solidFill>
          <a:ln w="9525">
            <a:solidFill>
              <a:sysClr val="windowText" lastClr="000000"/>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Arial"/>
                <a:cs typeface="Arial" pitchFamily="34" charset="0"/>
              </a:rPr>
              <a:t>Deputy Director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Arial"/>
                <a:cs typeface="Arial" pitchFamily="34" charset="0"/>
              </a:rPr>
              <a:t>AMSO</a:t>
            </a:r>
            <a:endParaRPr kumimoji="0" lang="en-US" sz="1050" b="0" i="0" u="none" strike="noStrike" kern="0" cap="none" spc="0" normalizeH="0" baseline="0" noProof="0" dirty="0">
              <a:ln>
                <a:noFill/>
              </a:ln>
              <a:solidFill>
                <a:prstClr val="white"/>
              </a:solidFill>
              <a:effectLst/>
              <a:uLnTx/>
              <a:uFillTx/>
              <a:latin typeface="Arial"/>
              <a:cs typeface="Arial" pitchFamily="34" charset="0"/>
            </a:endParaRPr>
          </a:p>
        </p:txBody>
      </p:sp>
      <p:cxnSp>
        <p:nvCxnSpPr>
          <p:cNvPr id="132" name="Straight Connector 131"/>
          <p:cNvCxnSpPr/>
          <p:nvPr/>
        </p:nvCxnSpPr>
        <p:spPr>
          <a:xfrm flipV="1">
            <a:off x="6704709" y="3779363"/>
            <a:ext cx="3312128" cy="9934"/>
          </a:xfrm>
          <a:prstGeom prst="line">
            <a:avLst/>
          </a:prstGeom>
          <a:grpFill/>
          <a:ln w="57150">
            <a:solidFill>
              <a:sysClr val="windowText" lastClr="000000"/>
            </a:solidFill>
            <a:round/>
            <a:headEnd/>
            <a:tailEnd/>
          </a:ln>
        </p:spPr>
      </p:cxnSp>
      <p:cxnSp>
        <p:nvCxnSpPr>
          <p:cNvPr id="133" name="Straight Connector 132"/>
          <p:cNvCxnSpPr/>
          <p:nvPr/>
        </p:nvCxnSpPr>
        <p:spPr>
          <a:xfrm>
            <a:off x="3638550" y="2825425"/>
            <a:ext cx="4678136" cy="1588"/>
          </a:xfrm>
          <a:prstGeom prst="line">
            <a:avLst/>
          </a:prstGeom>
          <a:grpFill/>
          <a:ln w="57150">
            <a:solidFill>
              <a:sysClr val="windowText" lastClr="000000"/>
            </a:solidFill>
            <a:round/>
            <a:headEnd/>
            <a:tailEnd/>
          </a:ln>
        </p:spPr>
      </p:cxnSp>
      <p:sp>
        <p:nvSpPr>
          <p:cNvPr id="134" name="_s1036"/>
          <p:cNvSpPr>
            <a:spLocks noChangeArrowheads="1"/>
          </p:cNvSpPr>
          <p:nvPr/>
        </p:nvSpPr>
        <p:spPr bwMode="auto">
          <a:xfrm>
            <a:off x="9523124" y="4030701"/>
            <a:ext cx="950912" cy="604694"/>
          </a:xfrm>
          <a:prstGeom prst="roundRect">
            <a:avLst>
              <a:gd name="adj" fmla="val 16667"/>
            </a:avLst>
          </a:prstGeom>
          <a:solidFill>
            <a:srgbClr val="FFC000"/>
          </a:solidFill>
          <a:ln w="9525">
            <a:solidFill>
              <a:sysClr val="windowText" lastClr="000000"/>
            </a:solidFill>
            <a:round/>
            <a:headEnd/>
            <a:tailEnd/>
          </a:ln>
        </p:spPr>
        <p:txBody>
          <a:bodyPr wrap="squar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Arial"/>
                <a:cs typeface="Arial" pitchFamily="34" charset="0"/>
              </a:rPr>
              <a:t>SIG/Futures</a:t>
            </a:r>
          </a:p>
        </p:txBody>
      </p:sp>
      <p:cxnSp>
        <p:nvCxnSpPr>
          <p:cNvPr id="135" name="Straight Connector 134"/>
          <p:cNvCxnSpPr/>
          <p:nvPr/>
        </p:nvCxnSpPr>
        <p:spPr>
          <a:xfrm>
            <a:off x="8296826" y="2823399"/>
            <a:ext cx="8082" cy="211496"/>
          </a:xfrm>
          <a:prstGeom prst="line">
            <a:avLst/>
          </a:prstGeom>
          <a:grpFill/>
          <a:ln w="57150">
            <a:solidFill>
              <a:sysClr val="windowText" lastClr="000000"/>
            </a:solidFill>
            <a:round/>
            <a:headEnd/>
            <a:tailEnd/>
          </a:ln>
        </p:spPr>
      </p:cxnSp>
      <p:sp>
        <p:nvSpPr>
          <p:cNvPr id="139" name="Line 9"/>
          <p:cNvSpPr>
            <a:spLocks noChangeShapeType="1"/>
          </p:cNvSpPr>
          <p:nvPr/>
        </p:nvSpPr>
        <p:spPr bwMode="auto">
          <a:xfrm>
            <a:off x="4116808" y="3835528"/>
            <a:ext cx="0" cy="645959"/>
          </a:xfrm>
          <a:prstGeom prst="line">
            <a:avLst/>
          </a:prstGeom>
          <a:solidFill>
            <a:srgbClr val="E1C54D"/>
          </a:solidFill>
          <a:ln w="57150">
            <a:solidFill>
              <a:sysClr val="windowText" lastClr="000000"/>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cs typeface="Arial" pitchFamily="34" charset="0"/>
            </a:endParaRPr>
          </a:p>
        </p:txBody>
      </p:sp>
      <p:sp>
        <p:nvSpPr>
          <p:cNvPr id="140" name="_s1036"/>
          <p:cNvSpPr>
            <a:spLocks noChangeArrowheads="1"/>
          </p:cNvSpPr>
          <p:nvPr/>
        </p:nvSpPr>
        <p:spPr bwMode="auto">
          <a:xfrm>
            <a:off x="3618638" y="4096124"/>
            <a:ext cx="900113" cy="449341"/>
          </a:xfrm>
          <a:prstGeom prst="roundRect">
            <a:avLst>
              <a:gd name="adj" fmla="val 16667"/>
            </a:avLst>
          </a:prstGeom>
          <a:solidFill>
            <a:srgbClr val="70AD47">
              <a:lumMod val="40000"/>
              <a:lumOff val="60000"/>
            </a:srgbClr>
          </a:solidFill>
          <a:ln w="9525">
            <a:solidFill>
              <a:sysClr val="windowText" lastClr="000000"/>
            </a:solidFill>
            <a:round/>
            <a:headEnd/>
            <a:tailEnd/>
          </a:ln>
        </p:spPr>
        <p:txBody>
          <a:bodyPr wrap="squar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Arial"/>
                <a:cs typeface="Arial" pitchFamily="34" charset="0"/>
              </a:rPr>
              <a:t>Governance &amp; Policy</a:t>
            </a:r>
          </a:p>
        </p:txBody>
      </p:sp>
      <p:sp>
        <p:nvSpPr>
          <p:cNvPr id="141" name="Line 9"/>
          <p:cNvSpPr>
            <a:spLocks noChangeShapeType="1"/>
          </p:cNvSpPr>
          <p:nvPr/>
        </p:nvSpPr>
        <p:spPr bwMode="auto">
          <a:xfrm>
            <a:off x="5099602" y="3837259"/>
            <a:ext cx="0" cy="645959"/>
          </a:xfrm>
          <a:prstGeom prst="line">
            <a:avLst/>
          </a:prstGeom>
          <a:solidFill>
            <a:srgbClr val="E1C54D"/>
          </a:solidFill>
          <a:ln w="57150">
            <a:solidFill>
              <a:sysClr val="windowText" lastClr="000000"/>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cs typeface="Arial" pitchFamily="34" charset="0"/>
            </a:endParaRPr>
          </a:p>
        </p:txBody>
      </p:sp>
      <p:sp>
        <p:nvSpPr>
          <p:cNvPr id="142" name="_s1036"/>
          <p:cNvSpPr>
            <a:spLocks noChangeArrowheads="1"/>
          </p:cNvSpPr>
          <p:nvPr/>
        </p:nvSpPr>
        <p:spPr bwMode="auto">
          <a:xfrm>
            <a:off x="4634384" y="4096124"/>
            <a:ext cx="900113" cy="449341"/>
          </a:xfrm>
          <a:prstGeom prst="roundRect">
            <a:avLst>
              <a:gd name="adj" fmla="val 16667"/>
            </a:avLst>
          </a:prstGeom>
          <a:solidFill>
            <a:srgbClr val="70AD47">
              <a:lumMod val="40000"/>
              <a:lumOff val="60000"/>
            </a:srgbClr>
          </a:solidFill>
          <a:ln w="9525">
            <a:solidFill>
              <a:sysClr val="windowText" lastClr="000000"/>
            </a:solidFill>
            <a:round/>
            <a:headEnd/>
            <a:tailEnd/>
          </a:ln>
        </p:spPr>
        <p:txBody>
          <a:bodyPr wrap="squar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Arial"/>
                <a:cs typeface="Arial" pitchFamily="34" charset="0"/>
              </a:rPr>
              <a:t>M&amp;S Standards</a:t>
            </a:r>
          </a:p>
        </p:txBody>
      </p:sp>
      <p:sp>
        <p:nvSpPr>
          <p:cNvPr id="143" name="Line 9"/>
          <p:cNvSpPr>
            <a:spLocks noChangeShapeType="1"/>
          </p:cNvSpPr>
          <p:nvPr/>
        </p:nvSpPr>
        <p:spPr bwMode="auto">
          <a:xfrm flipH="1">
            <a:off x="2626779" y="3881633"/>
            <a:ext cx="4393" cy="1105394"/>
          </a:xfrm>
          <a:prstGeom prst="line">
            <a:avLst/>
          </a:prstGeom>
          <a:solidFill>
            <a:srgbClr val="E1C54D"/>
          </a:solidFill>
          <a:ln w="57150">
            <a:solidFill>
              <a:sysClr val="windowText" lastClr="000000"/>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cs typeface="Arial" pitchFamily="34" charset="0"/>
            </a:endParaRPr>
          </a:p>
        </p:txBody>
      </p:sp>
      <p:sp>
        <p:nvSpPr>
          <p:cNvPr id="144" name="_s1036"/>
          <p:cNvSpPr>
            <a:spLocks noChangeArrowheads="1"/>
          </p:cNvSpPr>
          <p:nvPr/>
        </p:nvSpPr>
        <p:spPr bwMode="auto">
          <a:xfrm>
            <a:off x="2145085" y="4607865"/>
            <a:ext cx="900113" cy="449341"/>
          </a:xfrm>
          <a:prstGeom prst="roundRect">
            <a:avLst>
              <a:gd name="adj" fmla="val 16667"/>
            </a:avLst>
          </a:prstGeom>
          <a:solidFill>
            <a:srgbClr val="70AD47">
              <a:lumMod val="40000"/>
              <a:lumOff val="60000"/>
            </a:srgbClr>
          </a:solidFill>
          <a:ln w="9525">
            <a:solidFill>
              <a:sysClr val="windowText" lastClr="000000"/>
            </a:solidFill>
            <a:round/>
            <a:headEnd/>
            <a:tailEnd/>
          </a:ln>
        </p:spPr>
        <p:txBody>
          <a:bodyPr wrap="squar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Arial"/>
                <a:cs typeface="Arial" pitchFamily="34" charset="0"/>
              </a:rPr>
              <a:t>M&amp;S Investments</a:t>
            </a:r>
          </a:p>
        </p:txBody>
      </p:sp>
      <p:sp>
        <p:nvSpPr>
          <p:cNvPr id="145" name="Line 9"/>
          <p:cNvSpPr>
            <a:spLocks noChangeShapeType="1"/>
          </p:cNvSpPr>
          <p:nvPr/>
        </p:nvSpPr>
        <p:spPr bwMode="auto">
          <a:xfrm flipH="1">
            <a:off x="4574815" y="3885749"/>
            <a:ext cx="4832" cy="1105394"/>
          </a:xfrm>
          <a:prstGeom prst="line">
            <a:avLst/>
          </a:prstGeom>
          <a:solidFill>
            <a:srgbClr val="E1C54D"/>
          </a:solidFill>
          <a:ln w="57150">
            <a:solidFill>
              <a:sysClr val="windowText" lastClr="000000"/>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cs typeface="Arial" pitchFamily="34" charset="0"/>
            </a:endParaRPr>
          </a:p>
        </p:txBody>
      </p:sp>
      <p:sp>
        <p:nvSpPr>
          <p:cNvPr id="146" name="_s1036"/>
          <p:cNvSpPr>
            <a:spLocks noChangeArrowheads="1"/>
          </p:cNvSpPr>
          <p:nvPr/>
        </p:nvSpPr>
        <p:spPr bwMode="auto">
          <a:xfrm>
            <a:off x="4048335" y="4611981"/>
            <a:ext cx="990124" cy="449341"/>
          </a:xfrm>
          <a:prstGeom prst="roundRect">
            <a:avLst>
              <a:gd name="adj" fmla="val 16667"/>
            </a:avLst>
          </a:prstGeom>
          <a:solidFill>
            <a:srgbClr val="70AD47">
              <a:lumMod val="40000"/>
              <a:lumOff val="60000"/>
            </a:srgbClr>
          </a:solidFill>
          <a:ln w="9525">
            <a:solidFill>
              <a:sysClr val="windowText" lastClr="000000"/>
            </a:solidFill>
            <a:round/>
            <a:headEnd/>
            <a:tailEnd/>
          </a:ln>
        </p:spPr>
        <p:txBody>
          <a:bodyPr wrap="squar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Arial"/>
                <a:cs typeface="Arial" pitchFamily="34" charset="0"/>
              </a:rPr>
              <a:t>M&amp;S Futures Analysis</a:t>
            </a:r>
          </a:p>
        </p:txBody>
      </p:sp>
      <p:grpSp>
        <p:nvGrpSpPr>
          <p:cNvPr id="147" name="Group 146"/>
          <p:cNvGrpSpPr/>
          <p:nvPr/>
        </p:nvGrpSpPr>
        <p:grpSpPr>
          <a:xfrm>
            <a:off x="609600" y="5084357"/>
            <a:ext cx="10972800" cy="1546577"/>
            <a:chOff x="170656" y="5086675"/>
            <a:chExt cx="8762904" cy="1546577"/>
          </a:xfrm>
        </p:grpSpPr>
        <p:sp>
          <p:nvSpPr>
            <p:cNvPr id="148" name="TextBox 26"/>
            <p:cNvSpPr txBox="1">
              <a:spLocks noChangeArrowheads="1"/>
            </p:cNvSpPr>
            <p:nvPr/>
          </p:nvSpPr>
          <p:spPr bwMode="auto">
            <a:xfrm>
              <a:off x="170656" y="5086675"/>
              <a:ext cx="3231571" cy="1546577"/>
            </a:xfrm>
            <a:prstGeom prst="rect">
              <a:avLst/>
            </a:prstGeom>
            <a:solidFill>
              <a:srgbClr val="70AD47">
                <a:lumMod val="40000"/>
                <a:lumOff val="60000"/>
              </a:srgbClr>
            </a:solidFill>
            <a:ln w="9525">
              <a:solidFill>
                <a:sysClr val="windowText" lastClr="000000"/>
              </a:solid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50" b="0" i="0" u="sng" strike="noStrike" kern="0" cap="none" spc="0" normalizeH="0" baseline="0" noProof="0" dirty="0" smtClean="0">
                  <a:ln>
                    <a:noFill/>
                  </a:ln>
                  <a:solidFill>
                    <a:prstClr val="black"/>
                  </a:solidFill>
                  <a:effectLst/>
                  <a:uLnTx/>
                  <a:uFillTx/>
                  <a:latin typeface="Arial"/>
                  <a:cs typeface="Arial" pitchFamily="34" charset="0"/>
                </a:rPr>
                <a:t>SR Key Tasks:</a:t>
              </a:r>
            </a:p>
            <a:p>
              <a:pPr marL="117475" marR="0" lvl="0" indent="-117475"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050" b="0" i="0" u="none" strike="noStrike" kern="0" cap="none" spc="0" normalizeH="0" baseline="0" noProof="0" dirty="0" smtClean="0">
                  <a:ln>
                    <a:noFill/>
                  </a:ln>
                  <a:solidFill>
                    <a:prstClr val="black"/>
                  </a:solidFill>
                  <a:effectLst/>
                  <a:uLnTx/>
                  <a:uFillTx/>
                  <a:latin typeface="Arial"/>
                  <a:cs typeface="Arial" pitchFamily="34" charset="0"/>
                </a:rPr>
                <a:t>M&amp;S policy development</a:t>
              </a:r>
            </a:p>
            <a:p>
              <a:pPr marL="117475" marR="0" lvl="0" indent="-117475"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050" b="0" i="0" u="none" strike="noStrike" kern="0" cap="none" spc="0" normalizeH="0" baseline="0" noProof="0" dirty="0" smtClean="0">
                  <a:ln>
                    <a:noFill/>
                  </a:ln>
                  <a:solidFill>
                    <a:prstClr val="black"/>
                  </a:solidFill>
                  <a:effectLst/>
                  <a:uLnTx/>
                  <a:uFillTx/>
                  <a:latin typeface="Arial"/>
                  <a:cs typeface="Arial" pitchFamily="34" charset="0"/>
                </a:rPr>
                <a:t>M&amp;S Enterprise Governance Management</a:t>
              </a:r>
            </a:p>
            <a:p>
              <a:pPr marL="117475" marR="0" lvl="0" indent="-117475"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050" b="0" i="0" u="none" strike="noStrike" kern="0" cap="none" spc="0" normalizeH="0" baseline="0" noProof="0" dirty="0" smtClean="0">
                  <a:ln>
                    <a:noFill/>
                  </a:ln>
                  <a:solidFill>
                    <a:prstClr val="black"/>
                  </a:solidFill>
                  <a:effectLst/>
                  <a:uLnTx/>
                  <a:uFillTx/>
                  <a:latin typeface="Arial"/>
                  <a:cs typeface="Arial" pitchFamily="34" charset="0"/>
                </a:rPr>
                <a:t>M&amp;S strategic planning</a:t>
              </a:r>
            </a:p>
            <a:p>
              <a:pPr marL="117475" marR="0" lvl="0" indent="-117475"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050" b="0" i="0" u="none" strike="noStrike" kern="0" cap="none" spc="0" normalizeH="0" baseline="0" noProof="0" dirty="0" smtClean="0">
                  <a:ln>
                    <a:noFill/>
                  </a:ln>
                  <a:solidFill>
                    <a:prstClr val="black"/>
                  </a:solidFill>
                  <a:effectLst/>
                  <a:uLnTx/>
                  <a:uFillTx/>
                  <a:latin typeface="Arial"/>
                  <a:cs typeface="Arial" pitchFamily="34" charset="0"/>
                </a:rPr>
                <a:t>M&amp;S Enterprise Resource Management</a:t>
              </a:r>
            </a:p>
            <a:p>
              <a:pPr marL="117475" marR="0" lvl="0" indent="-117475"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050" b="0" i="0" u="none" strike="noStrike" kern="0" cap="none" spc="0" normalizeH="0" baseline="0" noProof="0" dirty="0" smtClean="0">
                  <a:ln>
                    <a:noFill/>
                  </a:ln>
                  <a:solidFill>
                    <a:prstClr val="black"/>
                  </a:solidFill>
                  <a:effectLst/>
                  <a:uLnTx/>
                  <a:uFillTx/>
                  <a:latin typeface="Arial"/>
                  <a:cs typeface="Arial" pitchFamily="34" charset="0"/>
                </a:rPr>
                <a:t>M&amp;S Integration: capabilities, environment, enablers</a:t>
              </a:r>
            </a:p>
            <a:p>
              <a:pPr marL="117475" marR="0" lvl="0" indent="-117475"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050" b="0" i="0" u="none" strike="noStrike" kern="0" cap="none" spc="0" normalizeH="0" baseline="0" noProof="0" dirty="0" smtClean="0">
                  <a:ln>
                    <a:noFill/>
                  </a:ln>
                  <a:solidFill>
                    <a:prstClr val="black"/>
                  </a:solidFill>
                  <a:effectLst/>
                  <a:uLnTx/>
                  <a:uFillTx/>
                  <a:latin typeface="Arial"/>
                  <a:cs typeface="Arial" pitchFamily="34" charset="0"/>
                </a:rPr>
                <a:t>Joint and U.S. Service Component engagement</a:t>
              </a:r>
            </a:p>
            <a:p>
              <a:pPr marL="117475" marR="0" lvl="0" indent="-117475"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050" b="0" i="0" u="none" strike="noStrike" kern="0" cap="none" spc="0" normalizeH="0" baseline="0" noProof="0" dirty="0" smtClean="0">
                  <a:ln>
                    <a:noFill/>
                  </a:ln>
                  <a:solidFill>
                    <a:prstClr val="black"/>
                  </a:solidFill>
                  <a:effectLst/>
                  <a:uLnTx/>
                  <a:uFillTx/>
                  <a:latin typeface="Arial"/>
                  <a:cs typeface="Arial" pitchFamily="34" charset="0"/>
                </a:rPr>
                <a:t>NATO and multi-national engagement</a:t>
              </a:r>
            </a:p>
            <a:p>
              <a:pPr marL="117475" marR="0" lvl="0" indent="-117475"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050" b="0" i="0" u="none" strike="noStrike" kern="0" cap="none" spc="0" normalizeH="0" baseline="0" noProof="0" dirty="0" smtClean="0">
                  <a:ln>
                    <a:noFill/>
                  </a:ln>
                  <a:solidFill>
                    <a:prstClr val="black"/>
                  </a:solidFill>
                  <a:effectLst/>
                  <a:uLnTx/>
                  <a:uFillTx/>
                  <a:latin typeface="Arial"/>
                  <a:cs typeface="Arial" pitchFamily="34" charset="0"/>
                </a:rPr>
                <a:t>M&amp;S future concepts</a:t>
              </a:r>
            </a:p>
          </p:txBody>
        </p:sp>
        <p:sp>
          <p:nvSpPr>
            <p:cNvPr id="149" name="TextBox 32"/>
            <p:cNvSpPr txBox="1">
              <a:spLocks noChangeArrowheads="1"/>
            </p:cNvSpPr>
            <p:nvPr/>
          </p:nvSpPr>
          <p:spPr bwMode="auto">
            <a:xfrm>
              <a:off x="6177899" y="5086675"/>
              <a:ext cx="2755661" cy="1546577"/>
            </a:xfrm>
            <a:prstGeom prst="rect">
              <a:avLst/>
            </a:prstGeom>
            <a:solidFill>
              <a:srgbClr val="FFC000"/>
            </a:solidFill>
            <a:ln w="9525">
              <a:solidFill>
                <a:sysClr val="windowText" lastClr="000000"/>
              </a:solid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50" b="0" i="0" u="sng" strike="noStrike" kern="0" cap="none" spc="0" normalizeH="0" baseline="0" noProof="0" dirty="0" smtClean="0">
                  <a:ln>
                    <a:noFill/>
                  </a:ln>
                  <a:solidFill>
                    <a:prstClr val="black"/>
                  </a:solidFill>
                  <a:effectLst/>
                  <a:uLnTx/>
                  <a:uFillTx/>
                  <a:latin typeface="Arial"/>
                  <a:cs typeface="Arial" pitchFamily="34" charset="0"/>
                </a:rPr>
                <a:t>SP &amp; AMSS Key Tasks</a:t>
              </a:r>
              <a:r>
                <a:rPr kumimoji="0" lang="en-US" sz="1050" b="0" i="0" u="none" strike="noStrike" kern="0" cap="none" spc="0" normalizeH="0" baseline="0" noProof="0" dirty="0" smtClean="0">
                  <a:ln>
                    <a:noFill/>
                  </a:ln>
                  <a:solidFill>
                    <a:prstClr val="black"/>
                  </a:solidFill>
                  <a:effectLst/>
                  <a:uLnTx/>
                  <a:uFillTx/>
                  <a:latin typeface="Arial"/>
                  <a:cs typeface="Arial" pitchFamily="34" charset="0"/>
                </a:rPr>
                <a:t>:</a:t>
              </a:r>
            </a:p>
            <a:p>
              <a:pPr marL="117475" marR="0" lvl="0" indent="-117475"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050" b="0" i="0" u="none" strike="noStrike" kern="0" cap="none" spc="0" normalizeH="0" baseline="0" noProof="0" dirty="0" smtClean="0">
                  <a:ln>
                    <a:noFill/>
                  </a:ln>
                  <a:solidFill>
                    <a:srgbClr val="0000FF"/>
                  </a:solidFill>
                  <a:effectLst/>
                  <a:uLnTx/>
                  <a:uFillTx/>
                  <a:latin typeface="Arial"/>
                  <a:cs typeface="Arial" pitchFamily="34" charset="0"/>
                </a:rPr>
                <a:t>Career management support</a:t>
              </a:r>
            </a:p>
            <a:p>
              <a:pPr marL="117475" marR="0" lvl="0" indent="-117475"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050" b="0" i="0" u="none" strike="noStrike" kern="0" cap="none" spc="0" normalizeH="0" baseline="0" noProof="0" dirty="0" smtClean="0">
                  <a:ln>
                    <a:noFill/>
                  </a:ln>
                  <a:solidFill>
                    <a:srgbClr val="0000FF"/>
                  </a:solidFill>
                  <a:effectLst/>
                  <a:uLnTx/>
                  <a:uFillTx/>
                  <a:latin typeface="Arial"/>
                  <a:cs typeface="Arial" pitchFamily="34" charset="0"/>
                </a:rPr>
                <a:t>M&amp;S workforce life cycle management</a:t>
              </a:r>
            </a:p>
            <a:p>
              <a:pPr marL="117475" marR="0" lvl="0" indent="-117475"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050" b="0" i="0" u="none" strike="noStrike" kern="0" cap="none" spc="0" normalizeH="0" baseline="0" noProof="0" dirty="0" smtClean="0">
                  <a:ln>
                    <a:noFill/>
                  </a:ln>
                  <a:solidFill>
                    <a:prstClr val="black"/>
                  </a:solidFill>
                  <a:effectLst/>
                  <a:uLnTx/>
                  <a:uFillTx/>
                  <a:latin typeface="Arial"/>
                  <a:cs typeface="Arial" pitchFamily="34" charset="0"/>
                </a:rPr>
                <a:t>Education and training development</a:t>
              </a:r>
            </a:p>
            <a:p>
              <a:pPr marL="117475" marR="0" lvl="0" indent="-117475"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050" b="0" i="0" u="none" strike="noStrike" kern="0" cap="none" spc="0" normalizeH="0" baseline="0" noProof="0" dirty="0" smtClean="0">
                  <a:ln>
                    <a:noFill/>
                  </a:ln>
                  <a:solidFill>
                    <a:srgbClr val="0000FF"/>
                  </a:solidFill>
                  <a:effectLst/>
                  <a:uLnTx/>
                  <a:uFillTx/>
                  <a:latin typeface="Arial"/>
                  <a:cs typeface="Arial" pitchFamily="34" charset="0"/>
                </a:rPr>
                <a:t>Career management and assignments</a:t>
              </a:r>
            </a:p>
            <a:p>
              <a:pPr marL="117475" marR="0" lvl="0" indent="-117475"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050" b="0" i="0" u="none" strike="noStrike" kern="0" cap="none" spc="0" normalizeH="0" baseline="0" noProof="0" dirty="0" smtClean="0">
                  <a:ln>
                    <a:noFill/>
                  </a:ln>
                  <a:solidFill>
                    <a:prstClr val="black"/>
                  </a:solidFill>
                  <a:effectLst/>
                  <a:uLnTx/>
                  <a:uFillTx/>
                  <a:latin typeface="Arial"/>
                  <a:cs typeface="Arial" pitchFamily="34" charset="0"/>
                </a:rPr>
                <a:t>Acquisition and Sustainment</a:t>
              </a:r>
            </a:p>
            <a:p>
              <a:pPr marL="117475" marR="0" lvl="0" indent="-117475"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050" b="0" i="0" u="none" strike="noStrike" kern="0" cap="none" spc="0" normalizeH="0" baseline="0" noProof="0" dirty="0" smtClean="0">
                  <a:ln>
                    <a:noFill/>
                  </a:ln>
                  <a:solidFill>
                    <a:srgbClr val="0000FF"/>
                  </a:solidFill>
                  <a:effectLst/>
                  <a:uLnTx/>
                  <a:uFillTx/>
                  <a:latin typeface="Arial"/>
                  <a:cs typeface="Arial" pitchFamily="34" charset="0"/>
                </a:rPr>
                <a:t>Structure and concepts</a:t>
              </a:r>
            </a:p>
            <a:p>
              <a:pPr marL="117475" marR="0" lvl="0" indent="-117475"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050" b="0" i="0" u="none" strike="noStrike" kern="0" cap="none" spc="0" normalizeH="0" baseline="0" noProof="0" dirty="0" smtClean="0">
                  <a:ln>
                    <a:noFill/>
                  </a:ln>
                  <a:solidFill>
                    <a:srgbClr val="0000FF"/>
                  </a:solidFill>
                  <a:effectLst/>
                  <a:uLnTx/>
                  <a:uFillTx/>
                  <a:latin typeface="Arial"/>
                  <a:cs typeface="Arial" pitchFamily="34" charset="0"/>
                </a:rPr>
                <a:t>Workforce integration</a:t>
              </a:r>
            </a:p>
            <a:p>
              <a:pPr marL="117475" marR="0" lvl="0" indent="-117475"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050" b="0" i="0" u="none" strike="noStrike" kern="0" cap="none" spc="0" normalizeH="0" baseline="0" noProof="0" dirty="0" smtClean="0">
                  <a:ln>
                    <a:noFill/>
                  </a:ln>
                  <a:solidFill>
                    <a:prstClr val="black"/>
                  </a:solidFill>
                  <a:effectLst/>
                  <a:uLnTx/>
                  <a:uFillTx/>
                  <a:latin typeface="Arial"/>
                  <a:cs typeface="Arial" pitchFamily="34" charset="0"/>
                </a:rPr>
                <a:t>Assessments</a:t>
              </a:r>
            </a:p>
          </p:txBody>
        </p:sp>
        <p:sp>
          <p:nvSpPr>
            <p:cNvPr id="150" name="TextBox 32"/>
            <p:cNvSpPr txBox="1">
              <a:spLocks noChangeArrowheads="1"/>
            </p:cNvSpPr>
            <p:nvPr/>
          </p:nvSpPr>
          <p:spPr bwMode="auto">
            <a:xfrm>
              <a:off x="3410465" y="5086675"/>
              <a:ext cx="2755661" cy="1546577"/>
            </a:xfrm>
            <a:prstGeom prst="rect">
              <a:avLst/>
            </a:prstGeom>
            <a:solidFill>
              <a:srgbClr val="5B9BD5">
                <a:lumMod val="60000"/>
                <a:lumOff val="40000"/>
              </a:srgbClr>
            </a:solidFill>
            <a:ln w="9525">
              <a:solidFill>
                <a:sysClr val="windowText" lastClr="000000"/>
              </a:solid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050" b="0" u="sng" kern="0" dirty="0" smtClean="0">
                  <a:solidFill>
                    <a:prstClr val="black"/>
                  </a:solidFill>
                  <a:latin typeface="Arial"/>
                  <a:cs typeface="Arial" pitchFamily="34" charset="0"/>
                </a:rPr>
                <a:t>Combined</a:t>
              </a:r>
              <a:r>
                <a:rPr kumimoji="0" lang="en-US" sz="1050" b="0" i="0" u="sng" strike="noStrike" kern="0" cap="none" spc="0" normalizeH="0" baseline="0" noProof="0" dirty="0" smtClean="0">
                  <a:ln>
                    <a:noFill/>
                  </a:ln>
                  <a:solidFill>
                    <a:prstClr val="black"/>
                  </a:solidFill>
                  <a:effectLst/>
                  <a:uLnTx/>
                  <a:uFillTx/>
                  <a:latin typeface="Arial"/>
                  <a:cs typeface="Arial" pitchFamily="34" charset="0"/>
                </a:rPr>
                <a:t> Key Tasks</a:t>
              </a:r>
              <a:r>
                <a:rPr kumimoji="0" lang="en-US" sz="1050" b="0" i="0" u="none" strike="noStrike" kern="0" cap="none" spc="0" normalizeH="0" baseline="0" noProof="0" dirty="0" smtClean="0">
                  <a:ln>
                    <a:noFill/>
                  </a:ln>
                  <a:solidFill>
                    <a:prstClr val="black"/>
                  </a:solidFill>
                  <a:effectLst/>
                  <a:uLnTx/>
                  <a:uFillTx/>
                  <a:latin typeface="Arial"/>
                  <a:cs typeface="Arial" pitchFamily="34" charset="0"/>
                </a:rPr>
                <a:t>:</a:t>
              </a:r>
            </a:p>
            <a:p>
              <a:pPr marL="117475" marR="0" lvl="0" indent="-117475"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050" b="0" i="0" u="none" strike="noStrike" kern="0" cap="none" spc="0" normalizeH="0" baseline="0" noProof="0" dirty="0" smtClean="0">
                  <a:ln>
                    <a:noFill/>
                  </a:ln>
                  <a:solidFill>
                    <a:prstClr val="black"/>
                  </a:solidFill>
                  <a:effectLst/>
                  <a:uLnTx/>
                  <a:uFillTx/>
                  <a:latin typeface="Arial"/>
                  <a:cs typeface="Arial" pitchFamily="34" charset="0"/>
                </a:rPr>
                <a:t>VMSO MDEP Manager </a:t>
              </a:r>
            </a:p>
            <a:p>
              <a:pPr marL="117475" marR="0" lvl="0" indent="-117475"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050" b="0" i="0" u="none" strike="noStrike" kern="0" cap="none" spc="0" normalizeH="0" baseline="0" noProof="0" dirty="0" smtClean="0">
                  <a:ln>
                    <a:noFill/>
                  </a:ln>
                  <a:solidFill>
                    <a:prstClr val="black"/>
                  </a:solidFill>
                  <a:effectLst/>
                  <a:uLnTx/>
                  <a:uFillTx/>
                  <a:latin typeface="Arial"/>
                  <a:cs typeface="Arial" pitchFamily="34" charset="0"/>
                </a:rPr>
                <a:t>OneSAF, SIMCI, JEPAC &amp; CSI POM Support</a:t>
              </a:r>
            </a:p>
            <a:p>
              <a:pPr marL="117475" marR="0" lvl="0" indent="-117475"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050" b="0" i="0" u="none" strike="noStrike" kern="0" cap="none" spc="0" normalizeH="0" baseline="0" noProof="0" dirty="0" smtClean="0">
                  <a:ln>
                    <a:noFill/>
                  </a:ln>
                  <a:solidFill>
                    <a:prstClr val="black"/>
                  </a:solidFill>
                  <a:effectLst/>
                  <a:uLnTx/>
                  <a:uFillTx/>
                  <a:latin typeface="Arial"/>
                  <a:cs typeface="Arial" pitchFamily="34" charset="0"/>
                </a:rPr>
                <a:t>AMSO Programming, Budgeting &amp; Execution </a:t>
              </a:r>
            </a:p>
            <a:p>
              <a:pPr marL="117475" marR="0" lvl="0" indent="-117475"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050" b="0" i="0" u="none" strike="noStrike" kern="0" cap="none" spc="0" normalizeH="0" baseline="0" noProof="0" dirty="0" smtClean="0">
                  <a:ln>
                    <a:noFill/>
                  </a:ln>
                  <a:solidFill>
                    <a:prstClr val="black"/>
                  </a:solidFill>
                  <a:effectLst/>
                  <a:uLnTx/>
                  <a:uFillTx/>
                  <a:latin typeface="Arial"/>
                  <a:cs typeface="Arial" pitchFamily="34" charset="0"/>
                </a:rPr>
                <a:t>Liaison between AMSO, CAA &amp; G-8</a:t>
              </a:r>
            </a:p>
            <a:p>
              <a:pPr marL="117475" marR="0" lvl="0" indent="-117475"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050" b="0" i="0" u="none" strike="noStrike" kern="0" cap="none" spc="0" normalizeH="0" baseline="0" noProof="0" dirty="0" smtClean="0">
                  <a:ln>
                    <a:noFill/>
                  </a:ln>
                  <a:solidFill>
                    <a:prstClr val="black"/>
                  </a:solidFill>
                  <a:effectLst/>
                  <a:uLnTx/>
                  <a:uFillTx/>
                  <a:latin typeface="Arial"/>
                  <a:cs typeface="Arial" pitchFamily="34" charset="0"/>
                </a:rPr>
                <a:t>Contract Management (COR/ACOR)</a:t>
              </a:r>
            </a:p>
            <a:p>
              <a:pPr marL="117475" marR="0" lvl="0" indent="-117475"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050" b="0" i="0" u="none" strike="noStrike" kern="0" cap="none" spc="0" normalizeH="0" baseline="0" noProof="0" dirty="0" smtClean="0">
                  <a:ln>
                    <a:noFill/>
                  </a:ln>
                  <a:solidFill>
                    <a:prstClr val="black"/>
                  </a:solidFill>
                  <a:effectLst/>
                  <a:uLnTx/>
                  <a:uFillTx/>
                  <a:latin typeface="Arial"/>
                  <a:cs typeface="Arial" pitchFamily="34" charset="0"/>
                </a:rPr>
                <a:t>Desktop IT Support (BLDG 805)</a:t>
              </a:r>
            </a:p>
            <a:p>
              <a:pPr marL="117475" marR="0" lvl="0" indent="-117475"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050" b="0" i="0" u="none" strike="noStrike" kern="0" cap="none" spc="0" normalizeH="0" baseline="0" noProof="0" dirty="0" smtClean="0">
                  <a:ln>
                    <a:noFill/>
                  </a:ln>
                  <a:solidFill>
                    <a:prstClr val="black"/>
                  </a:solidFill>
                  <a:effectLst/>
                  <a:uLnTx/>
                  <a:uFillTx/>
                  <a:latin typeface="Arial"/>
                  <a:cs typeface="Arial" pitchFamily="34" charset="0"/>
                </a:rPr>
                <a:t>Security Management (BLDG 805)</a:t>
              </a:r>
            </a:p>
            <a:p>
              <a:pPr marL="117475" marR="0" lvl="0" indent="-117475"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050" b="0" i="0" u="none" strike="noStrike" kern="0" cap="none" spc="0" normalizeH="0" baseline="0" noProof="0" dirty="0" smtClean="0">
                  <a:ln>
                    <a:noFill/>
                  </a:ln>
                  <a:solidFill>
                    <a:prstClr val="black"/>
                  </a:solidFill>
                  <a:effectLst/>
                  <a:uLnTx/>
                  <a:uFillTx/>
                  <a:latin typeface="Arial"/>
                  <a:cs typeface="Arial" pitchFamily="34" charset="0"/>
                </a:rPr>
                <a:t>Maintenance and Logistics (BLDG 805)</a:t>
              </a:r>
            </a:p>
          </p:txBody>
        </p:sp>
      </p:grpSp>
      <p:sp>
        <p:nvSpPr>
          <p:cNvPr id="151" name="_s1036"/>
          <p:cNvSpPr>
            <a:spLocks noChangeArrowheads="1"/>
          </p:cNvSpPr>
          <p:nvPr/>
        </p:nvSpPr>
        <p:spPr bwMode="auto">
          <a:xfrm>
            <a:off x="5463663" y="849347"/>
            <a:ext cx="1308612" cy="602675"/>
          </a:xfrm>
          <a:prstGeom prst="roundRect">
            <a:avLst>
              <a:gd name="adj" fmla="val 16667"/>
            </a:avLst>
          </a:prstGeom>
          <a:solidFill>
            <a:srgbClr val="70AD47">
              <a:lumMod val="50000"/>
            </a:srgbClr>
          </a:solidFill>
          <a:ln w="9525">
            <a:solidFill>
              <a:sysClr val="windowText" lastClr="000000"/>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Arial"/>
                <a:cs typeface="Arial" panose="020B0604020202020204" pitchFamily="34" charset="0"/>
              </a:rPr>
              <a:t>Army DCS G-8</a:t>
            </a:r>
            <a:endParaRPr kumimoji="0" lang="en-US" sz="1050" b="0" i="0" u="none" strike="noStrike" kern="0" cap="none" spc="0" normalizeH="0" baseline="0" noProof="0" dirty="0">
              <a:ln>
                <a:noFill/>
              </a:ln>
              <a:solidFill>
                <a:prstClr val="white"/>
              </a:solidFill>
              <a:effectLst/>
              <a:uLnTx/>
              <a:uFillTx/>
              <a:latin typeface="Arial"/>
              <a:cs typeface="Arial" panose="020B0604020202020204" pitchFamily="34" charset="0"/>
            </a:endParaRPr>
          </a:p>
        </p:txBody>
      </p:sp>
      <p:grpSp>
        <p:nvGrpSpPr>
          <p:cNvPr id="39" name="Group 38"/>
          <p:cNvGrpSpPr/>
          <p:nvPr/>
        </p:nvGrpSpPr>
        <p:grpSpPr>
          <a:xfrm>
            <a:off x="5624557" y="-48128"/>
            <a:ext cx="942887" cy="6960457"/>
            <a:chOff x="5603405" y="-48128"/>
            <a:chExt cx="942887" cy="6960457"/>
          </a:xfrm>
        </p:grpSpPr>
        <p:sp>
          <p:nvSpPr>
            <p:cNvPr id="40" name="Rectangle 39"/>
            <p:cNvSpPr/>
            <p:nvPr/>
          </p:nvSpPr>
          <p:spPr>
            <a:xfrm>
              <a:off x="5603405" y="6666108"/>
              <a:ext cx="942887" cy="246221"/>
            </a:xfrm>
            <a:prstGeom prst="rect">
              <a:avLst/>
            </a:prstGeom>
          </p:spPr>
          <p:txBody>
            <a:bodyPr wrap="none">
              <a:spAutoFit/>
            </a:bodyPr>
            <a:lstStyle/>
            <a:p>
              <a:r>
                <a:rPr lang="en-US" sz="1000" dirty="0">
                  <a:solidFill>
                    <a:srgbClr val="00B050"/>
                  </a:solidFill>
                  <a:latin typeface="+mn-lt"/>
                  <a:cs typeface="Arial" panose="020B0604020202020204" pitchFamily="34" charset="0"/>
                </a:rPr>
                <a:t>UNCLASSIFIED</a:t>
              </a:r>
              <a:endParaRPr lang="en-US" sz="1000" dirty="0">
                <a:latin typeface="+mn-lt"/>
              </a:endParaRPr>
            </a:p>
          </p:txBody>
        </p:sp>
        <p:sp>
          <p:nvSpPr>
            <p:cNvPr id="41" name="Rectangle 40"/>
            <p:cNvSpPr/>
            <p:nvPr/>
          </p:nvSpPr>
          <p:spPr>
            <a:xfrm>
              <a:off x="5603405" y="-48128"/>
              <a:ext cx="942887" cy="246221"/>
            </a:xfrm>
            <a:prstGeom prst="rect">
              <a:avLst/>
            </a:prstGeom>
          </p:spPr>
          <p:txBody>
            <a:bodyPr wrap="none">
              <a:spAutoFit/>
            </a:bodyPr>
            <a:lstStyle/>
            <a:p>
              <a:r>
                <a:rPr lang="en-US" sz="1000" dirty="0">
                  <a:solidFill>
                    <a:srgbClr val="00B050"/>
                  </a:solidFill>
                  <a:latin typeface="+mn-lt"/>
                  <a:cs typeface="Arial" panose="020B0604020202020204" pitchFamily="34" charset="0"/>
                </a:rPr>
                <a:t>UNCLASSIFIED</a:t>
              </a:r>
              <a:endParaRPr lang="en-US" sz="1000" dirty="0">
                <a:latin typeface="+mn-lt"/>
              </a:endParaRPr>
            </a:p>
          </p:txBody>
        </p:sp>
      </p:grpSp>
    </p:spTree>
    <p:extLst>
      <p:ext uri="{BB962C8B-B14F-4D97-AF65-F5344CB8AC3E}">
        <p14:creationId xmlns:p14="http://schemas.microsoft.com/office/powerpoint/2010/main" val="1050452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7175" y="0"/>
            <a:ext cx="9137650" cy="548640"/>
          </a:xfrm>
        </p:spPr>
        <p:txBody>
          <a:bodyPr/>
          <a:lstStyle/>
          <a:p>
            <a:r>
              <a:rPr lang="en-US" b="1" dirty="0" smtClean="0">
                <a:latin typeface=" Arial"/>
              </a:rPr>
              <a:t>FA57 Overview</a:t>
            </a:r>
            <a:endParaRPr lang="en-US" b="1" dirty="0">
              <a:latin typeface=" Arial"/>
            </a:endParaRPr>
          </a:p>
        </p:txBody>
      </p:sp>
      <p:sp>
        <p:nvSpPr>
          <p:cNvPr id="5" name="Slide Number Placeholder 4"/>
          <p:cNvSpPr>
            <a:spLocks noGrp="1"/>
          </p:cNvSpPr>
          <p:nvPr>
            <p:ph type="sldNum" sz="quarter" idx="11"/>
          </p:nvPr>
        </p:nvSpPr>
        <p:spPr/>
        <p:txBody>
          <a:bodyPr/>
          <a:lstStyle/>
          <a:p>
            <a:pPr eaLnBrk="0" fontAlgn="base" hangingPunct="0">
              <a:spcBef>
                <a:spcPct val="0"/>
              </a:spcBef>
              <a:spcAft>
                <a:spcPct val="0"/>
              </a:spcAft>
            </a:pPr>
            <a:fld id="{CB29584B-2C78-4F19-9D57-A8D27C3B25A0}" type="slidenum">
              <a:rPr lang="en-US">
                <a:latin typeface="Calibri"/>
              </a:rPr>
              <a:pPr eaLnBrk="0" fontAlgn="base" hangingPunct="0">
                <a:spcBef>
                  <a:spcPct val="0"/>
                </a:spcBef>
                <a:spcAft>
                  <a:spcPct val="0"/>
                </a:spcAft>
              </a:pPr>
              <a:t>4</a:t>
            </a:fld>
            <a:endParaRPr lang="en-US" dirty="0">
              <a:latin typeface="Calibri"/>
            </a:endParaRPr>
          </a:p>
        </p:txBody>
      </p:sp>
      <p:sp>
        <p:nvSpPr>
          <p:cNvPr id="23" name="Text Box 23"/>
          <p:cNvSpPr txBox="1">
            <a:spLocks noChangeArrowheads="1"/>
          </p:cNvSpPr>
          <p:nvPr/>
        </p:nvSpPr>
        <p:spPr bwMode="auto">
          <a:xfrm>
            <a:off x="1" y="654291"/>
            <a:ext cx="12183534" cy="740845"/>
          </a:xfrm>
          <a:prstGeom prst="rect">
            <a:avLst/>
          </a:prstGeom>
          <a:solidFill>
            <a:srgbClr val="FFC000"/>
          </a:solidFill>
          <a:ln w="3175">
            <a:solidFill>
              <a:srgbClr val="00000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square" lIns="90000" tIns="46800" rIns="90000" bIns="46800">
            <a:spAutoFit/>
          </a:bodyPr>
          <a:lstStyle/>
          <a:p>
            <a:pPr algn="ctr" defTabSz="457200" eaLnBrk="0" fontAlgn="base" hangingPunct="0">
              <a:spcBef>
                <a:spcPct val="0"/>
              </a:spcBef>
              <a:spcAft>
                <a:spcPct val="0"/>
              </a:spcAft>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b="1" dirty="0">
                <a:solidFill>
                  <a:srgbClr val="000000"/>
                </a:solidFill>
                <a:latin typeface="Calibri"/>
                <a:cs typeface="Arial" pitchFamily="34" charset="0"/>
                <a:sym typeface="GillSans" pitchFamily="34" charset="0"/>
              </a:rPr>
              <a:t>FA57 provides the Army with officers who specialize in creating realistic simulation environments where leaders plan, train, test, and experiment, in support of readiness, modernization, and enhanced decision support. FA57s are the Army’s experts at translating complex concepts into viable readiness and modernization solutions by leveraging new and emerging technologies </a:t>
            </a:r>
          </a:p>
        </p:txBody>
      </p:sp>
      <p:sp>
        <p:nvSpPr>
          <p:cNvPr id="24" name="TextBox 23"/>
          <p:cNvSpPr txBox="1"/>
          <p:nvPr/>
        </p:nvSpPr>
        <p:spPr>
          <a:xfrm>
            <a:off x="1" y="1492247"/>
            <a:ext cx="12183534" cy="932563"/>
          </a:xfrm>
          <a:prstGeom prst="rect">
            <a:avLst/>
          </a:prstGeom>
          <a:solidFill>
            <a:srgbClr val="5B9BD5">
              <a:lumMod val="50000"/>
            </a:srgbClr>
          </a:solidFill>
          <a:ln w="9525" cap="flat" cmpd="sng" algn="ctr">
            <a:solidFill>
              <a:srgbClr val="5B9BD5"/>
            </a:solidFill>
            <a:prstDash val="solid"/>
          </a:ln>
          <a:effectLst>
            <a:outerShdw blurRad="40000" dist="20000" dir="5400000" rotWithShape="0">
              <a:srgbClr val="000000">
                <a:alpha val="38000"/>
              </a:srgbClr>
            </a:outerShdw>
          </a:effectLst>
          <a:scene3d>
            <a:camera prst="orthographicFront"/>
            <a:lightRig rig="threePt" dir="t"/>
          </a:scene3d>
          <a:sp3d>
            <a:bevelT/>
          </a:sp3d>
        </p:spPr>
        <p:txBody>
          <a:bodyPr wrap="square" rtlCol="0">
            <a:spAutoFit/>
          </a:bodyPr>
          <a:lstStyle/>
          <a:p>
            <a:pPr algn="ctr">
              <a:lnSpc>
                <a:spcPct val="90000"/>
              </a:lnSpc>
              <a:defRPr/>
            </a:pPr>
            <a:r>
              <a:rPr lang="en-US" sz="1400" kern="0" dirty="0">
                <a:solidFill>
                  <a:prstClr val="white"/>
                </a:solidFill>
                <a:latin typeface="Calibri"/>
              </a:rPr>
              <a:t>FA57 Core Competencies: </a:t>
            </a:r>
            <a:endParaRPr lang="en-US" sz="1200" kern="0" dirty="0">
              <a:solidFill>
                <a:prstClr val="white"/>
              </a:solidFill>
              <a:latin typeface="Calibri"/>
            </a:endParaRPr>
          </a:p>
          <a:p>
            <a:pPr marL="285750" indent="-285750">
              <a:buFont typeface="Arial" panose="020B0604020202020204" pitchFamily="34" charset="0"/>
              <a:buChar char="•"/>
              <a:defRPr/>
            </a:pPr>
            <a:r>
              <a:rPr lang="en-US" sz="1400" kern="0" dirty="0">
                <a:solidFill>
                  <a:prstClr val="white"/>
                </a:solidFill>
                <a:latin typeface="Calibri"/>
              </a:rPr>
              <a:t>Readiness </a:t>
            </a:r>
            <a:r>
              <a:rPr lang="en-US" sz="1200" kern="0" dirty="0">
                <a:solidFill>
                  <a:prstClr val="white"/>
                </a:solidFill>
                <a:latin typeface="Calibri"/>
              </a:rPr>
              <a:t>– Applying the Art and Science of modeling and simulation technologies in support of training, exercises, and </a:t>
            </a:r>
            <a:r>
              <a:rPr lang="en-US" sz="1200" kern="0" dirty="0" err="1">
                <a:solidFill>
                  <a:prstClr val="white"/>
                </a:solidFill>
                <a:latin typeface="Calibri"/>
              </a:rPr>
              <a:t>wargaming</a:t>
            </a:r>
            <a:r>
              <a:rPr lang="en-US" sz="1200" kern="0" dirty="0">
                <a:solidFill>
                  <a:prstClr val="white"/>
                </a:solidFill>
                <a:latin typeface="Calibri"/>
              </a:rPr>
              <a:t>.</a:t>
            </a:r>
          </a:p>
          <a:p>
            <a:pPr marL="285750" indent="-285750">
              <a:buFont typeface="Arial" panose="020B0604020202020204" pitchFamily="34" charset="0"/>
              <a:buChar char="•"/>
              <a:defRPr/>
            </a:pPr>
            <a:r>
              <a:rPr lang="en-US" sz="1400" kern="0" dirty="0">
                <a:solidFill>
                  <a:prstClr val="white"/>
                </a:solidFill>
                <a:latin typeface="Calibri"/>
              </a:rPr>
              <a:t>Modernization</a:t>
            </a:r>
            <a:r>
              <a:rPr lang="en-US" sz="1200" kern="0" dirty="0">
                <a:solidFill>
                  <a:prstClr val="white"/>
                </a:solidFill>
                <a:latin typeface="Calibri"/>
              </a:rPr>
              <a:t>– Applying the Art and Science of modeling and simulation technologies in support of concept development, research and analysis, and experimentation. </a:t>
            </a:r>
          </a:p>
          <a:p>
            <a:pPr marL="285750" indent="-285750">
              <a:buFont typeface="Arial" panose="020B0604020202020204" pitchFamily="34" charset="0"/>
              <a:buChar char="•"/>
              <a:defRPr/>
            </a:pPr>
            <a:r>
              <a:rPr lang="en-US" sz="1400" kern="0" dirty="0">
                <a:solidFill>
                  <a:prstClr val="white"/>
                </a:solidFill>
                <a:latin typeface="Calibri"/>
              </a:rPr>
              <a:t>Decision Support </a:t>
            </a:r>
            <a:r>
              <a:rPr lang="en-US" sz="1200" kern="0" dirty="0">
                <a:solidFill>
                  <a:prstClr val="white"/>
                </a:solidFill>
                <a:latin typeface="Calibri"/>
              </a:rPr>
              <a:t>– Assess, design, develop, and implement systems and procedures to improve efficiency, shared understanding, and data-driven decision-making.</a:t>
            </a:r>
          </a:p>
        </p:txBody>
      </p:sp>
      <p:grpSp>
        <p:nvGrpSpPr>
          <p:cNvPr id="25" name="Group 24"/>
          <p:cNvGrpSpPr/>
          <p:nvPr/>
        </p:nvGrpSpPr>
        <p:grpSpPr>
          <a:xfrm>
            <a:off x="304800" y="3103377"/>
            <a:ext cx="4794859" cy="3522848"/>
            <a:chOff x="164756" y="2996025"/>
            <a:chExt cx="4311994" cy="3790233"/>
          </a:xfrm>
        </p:grpSpPr>
        <p:sp>
          <p:nvSpPr>
            <p:cNvPr id="26" name="Oval 25"/>
            <p:cNvSpPr/>
            <p:nvPr/>
          </p:nvSpPr>
          <p:spPr>
            <a:xfrm>
              <a:off x="1841156" y="2996025"/>
              <a:ext cx="2495550" cy="2657475"/>
            </a:xfrm>
            <a:prstGeom prst="ellipse">
              <a:avLst/>
            </a:prstGeom>
            <a:solidFill>
              <a:srgbClr val="548235"/>
            </a:solidFill>
            <a:ln w="25400" cap="flat" cmpd="sng" algn="ctr">
              <a:solidFill>
                <a:schemeClr val="tx1"/>
              </a:solidFill>
              <a:prstDash val="solid"/>
            </a:ln>
            <a:effectLst/>
          </p:spPr>
          <p:txBody>
            <a:bodyPr rtlCol="0" anchor="ctr"/>
            <a:lstStyle/>
            <a:p>
              <a:pPr algn="r">
                <a:defRPr/>
              </a:pPr>
              <a:endParaRPr lang="en-US" sz="1600" kern="0" dirty="0">
                <a:solidFill>
                  <a:prstClr val="black"/>
                </a:solidFill>
                <a:latin typeface="Calibri"/>
              </a:endParaRPr>
            </a:p>
          </p:txBody>
        </p:sp>
        <p:sp>
          <p:nvSpPr>
            <p:cNvPr id="27" name="Oval 26"/>
            <p:cNvSpPr/>
            <p:nvPr/>
          </p:nvSpPr>
          <p:spPr>
            <a:xfrm>
              <a:off x="164756" y="2996025"/>
              <a:ext cx="2495550" cy="2657475"/>
            </a:xfrm>
            <a:prstGeom prst="ellipse">
              <a:avLst/>
            </a:prstGeom>
            <a:solidFill>
              <a:srgbClr val="5B9BD5">
                <a:alpha val="31000"/>
              </a:srgbClr>
            </a:solidFill>
            <a:ln w="25400" cap="flat" cmpd="sng" algn="ctr">
              <a:solidFill>
                <a:schemeClr val="tx1"/>
              </a:solidFill>
              <a:prstDash val="solid"/>
            </a:ln>
            <a:effectLst/>
          </p:spPr>
          <p:txBody>
            <a:bodyPr rtlCol="0" anchor="ctr"/>
            <a:lstStyle/>
            <a:p>
              <a:pPr>
                <a:defRPr/>
              </a:pPr>
              <a:endParaRPr lang="en-US" sz="1600" kern="0" dirty="0">
                <a:solidFill>
                  <a:prstClr val="black"/>
                </a:solidFill>
                <a:latin typeface="Calibri"/>
              </a:endParaRPr>
            </a:p>
          </p:txBody>
        </p:sp>
        <p:sp>
          <p:nvSpPr>
            <p:cNvPr id="28" name="TextBox 27"/>
            <p:cNvSpPr txBox="1"/>
            <p:nvPr/>
          </p:nvSpPr>
          <p:spPr>
            <a:xfrm>
              <a:off x="2552700" y="3948513"/>
              <a:ext cx="1924050" cy="341841"/>
            </a:xfrm>
            <a:prstGeom prst="rect">
              <a:avLst/>
            </a:prstGeom>
            <a:noFill/>
          </p:spPr>
          <p:txBody>
            <a:bodyPr wrap="square" rtlCol="0">
              <a:spAutoFit/>
            </a:bodyPr>
            <a:lstStyle/>
            <a:p>
              <a:pPr algn="ctr">
                <a:defRPr/>
              </a:pPr>
              <a:r>
                <a:rPr lang="en-US" sz="1200" b="1" dirty="0">
                  <a:solidFill>
                    <a:prstClr val="black"/>
                  </a:solidFill>
                  <a:latin typeface="Calibri"/>
                </a:rPr>
                <a:t>READINESS</a:t>
              </a:r>
            </a:p>
          </p:txBody>
        </p:sp>
        <p:sp>
          <p:nvSpPr>
            <p:cNvPr id="29" name="TextBox 28"/>
            <p:cNvSpPr txBox="1"/>
            <p:nvPr/>
          </p:nvSpPr>
          <p:spPr>
            <a:xfrm>
              <a:off x="198940" y="3976279"/>
              <a:ext cx="1924050" cy="341841"/>
            </a:xfrm>
            <a:prstGeom prst="rect">
              <a:avLst/>
            </a:prstGeom>
            <a:noFill/>
          </p:spPr>
          <p:txBody>
            <a:bodyPr wrap="square" rtlCol="0">
              <a:spAutoFit/>
            </a:bodyPr>
            <a:lstStyle/>
            <a:p>
              <a:pPr algn="ctr">
                <a:defRPr/>
              </a:pPr>
              <a:r>
                <a:rPr lang="en-US" sz="1200" b="1" dirty="0">
                  <a:solidFill>
                    <a:prstClr val="black"/>
                  </a:solidFill>
                  <a:latin typeface="Calibri"/>
                </a:rPr>
                <a:t>MODERNIZATION</a:t>
              </a:r>
            </a:p>
          </p:txBody>
        </p:sp>
        <p:sp>
          <p:nvSpPr>
            <p:cNvPr id="30" name="TextBox 29"/>
            <p:cNvSpPr txBox="1"/>
            <p:nvPr/>
          </p:nvSpPr>
          <p:spPr>
            <a:xfrm>
              <a:off x="1265740" y="5835561"/>
              <a:ext cx="1924050" cy="569734"/>
            </a:xfrm>
            <a:prstGeom prst="rect">
              <a:avLst/>
            </a:prstGeom>
            <a:noFill/>
          </p:spPr>
          <p:txBody>
            <a:bodyPr wrap="square" rtlCol="0">
              <a:spAutoFit/>
            </a:bodyPr>
            <a:lstStyle/>
            <a:p>
              <a:pPr algn="ctr">
                <a:defRPr/>
              </a:pPr>
              <a:r>
                <a:rPr lang="en-US" sz="1200" b="1" dirty="0">
                  <a:solidFill>
                    <a:prstClr val="black"/>
                  </a:solidFill>
                  <a:latin typeface="Calibri"/>
                </a:rPr>
                <a:t>ENHANCED DECISION SUPPORT</a:t>
              </a:r>
            </a:p>
          </p:txBody>
        </p:sp>
        <p:sp>
          <p:nvSpPr>
            <p:cNvPr id="31" name="TextBox 30"/>
            <p:cNvSpPr txBox="1"/>
            <p:nvPr/>
          </p:nvSpPr>
          <p:spPr>
            <a:xfrm>
              <a:off x="1795180" y="4386864"/>
              <a:ext cx="880782" cy="493770"/>
            </a:xfrm>
            <a:prstGeom prst="rect">
              <a:avLst/>
            </a:prstGeom>
            <a:noFill/>
          </p:spPr>
          <p:txBody>
            <a:bodyPr wrap="square" rtlCol="0">
              <a:spAutoFit/>
            </a:bodyPr>
            <a:lstStyle/>
            <a:p>
              <a:pPr algn="ctr">
                <a:defRPr/>
              </a:pPr>
              <a:r>
                <a:rPr lang="en-US" sz="2000" b="1" dirty="0">
                  <a:solidFill>
                    <a:prstClr val="black"/>
                  </a:solidFill>
                  <a:latin typeface="Calibri"/>
                </a:rPr>
                <a:t>FA57</a:t>
              </a:r>
            </a:p>
          </p:txBody>
        </p:sp>
        <p:sp>
          <p:nvSpPr>
            <p:cNvPr id="32" name="Oval 31"/>
            <p:cNvSpPr/>
            <p:nvPr/>
          </p:nvSpPr>
          <p:spPr>
            <a:xfrm>
              <a:off x="993166" y="4128783"/>
              <a:ext cx="2495550" cy="2657475"/>
            </a:xfrm>
            <a:prstGeom prst="ellipse">
              <a:avLst/>
            </a:prstGeom>
            <a:solidFill>
              <a:schemeClr val="accent5">
                <a:lumMod val="50000"/>
                <a:alpha val="31000"/>
              </a:schemeClr>
            </a:solidFill>
            <a:ln w="25400" cap="flat" cmpd="sng" algn="ctr">
              <a:solidFill>
                <a:schemeClr val="tx1"/>
              </a:solidFill>
              <a:prstDash val="solid"/>
            </a:ln>
            <a:effectLst/>
          </p:spPr>
          <p:txBody>
            <a:bodyPr rtlCol="0" anchor="ctr"/>
            <a:lstStyle/>
            <a:p>
              <a:pPr>
                <a:defRPr/>
              </a:pPr>
              <a:endParaRPr lang="en-US" sz="1600" kern="0" dirty="0">
                <a:solidFill>
                  <a:prstClr val="black"/>
                </a:solidFill>
                <a:latin typeface="Calibri"/>
              </a:endParaRPr>
            </a:p>
          </p:txBody>
        </p:sp>
      </p:grpSp>
      <p:pic>
        <p:nvPicPr>
          <p:cNvPr id="34" name="Picture 33"/>
          <p:cNvPicPr>
            <a:picLocks noChangeAspect="1"/>
          </p:cNvPicPr>
          <p:nvPr/>
        </p:nvPicPr>
        <p:blipFill>
          <a:blip r:embed="rId2"/>
          <a:stretch>
            <a:fillRect/>
          </a:stretch>
        </p:blipFill>
        <p:spPr>
          <a:xfrm>
            <a:off x="5827097" y="3103377"/>
            <a:ext cx="6150250" cy="3370865"/>
          </a:xfrm>
          <a:prstGeom prst="rect">
            <a:avLst/>
          </a:prstGeom>
        </p:spPr>
      </p:pic>
      <p:sp>
        <p:nvSpPr>
          <p:cNvPr id="35" name="TextBox 34"/>
          <p:cNvSpPr txBox="1"/>
          <p:nvPr/>
        </p:nvSpPr>
        <p:spPr>
          <a:xfrm>
            <a:off x="5520466" y="11026"/>
            <a:ext cx="1151068" cy="230832"/>
          </a:xfrm>
          <a:prstGeom prst="rect">
            <a:avLst/>
          </a:prstGeom>
          <a:noFill/>
        </p:spPr>
        <p:txBody>
          <a:bodyPr wrap="square" rtlCol="0">
            <a:spAutoFit/>
          </a:bodyPr>
          <a:lstStyle/>
          <a:p>
            <a:pPr algn="ctr" eaLnBrk="0" fontAlgn="base" hangingPunct="0">
              <a:spcBef>
                <a:spcPct val="0"/>
              </a:spcBef>
              <a:spcAft>
                <a:spcPct val="0"/>
              </a:spcAft>
            </a:pPr>
            <a:r>
              <a:rPr lang="en-US" sz="900" b="1" dirty="0">
                <a:solidFill>
                  <a:srgbClr val="00B050"/>
                </a:solidFill>
                <a:latin typeface="Calibri"/>
              </a:rPr>
              <a:t>Unclassified</a:t>
            </a:r>
          </a:p>
        </p:txBody>
      </p:sp>
      <p:sp>
        <p:nvSpPr>
          <p:cNvPr id="36" name="TextBox 35"/>
          <p:cNvSpPr txBox="1"/>
          <p:nvPr/>
        </p:nvSpPr>
        <p:spPr>
          <a:xfrm>
            <a:off x="5520466" y="6645737"/>
            <a:ext cx="1151068" cy="230832"/>
          </a:xfrm>
          <a:prstGeom prst="rect">
            <a:avLst/>
          </a:prstGeom>
          <a:noFill/>
        </p:spPr>
        <p:txBody>
          <a:bodyPr wrap="square" rtlCol="0">
            <a:spAutoFit/>
          </a:bodyPr>
          <a:lstStyle/>
          <a:p>
            <a:pPr algn="ctr" eaLnBrk="0" fontAlgn="base" hangingPunct="0">
              <a:spcBef>
                <a:spcPct val="0"/>
              </a:spcBef>
              <a:spcAft>
                <a:spcPct val="0"/>
              </a:spcAft>
            </a:pPr>
            <a:r>
              <a:rPr lang="en-US" sz="900" b="1" dirty="0">
                <a:solidFill>
                  <a:srgbClr val="00B050"/>
                </a:solidFill>
                <a:latin typeface="Calibri"/>
              </a:rPr>
              <a:t>Unclassified</a:t>
            </a:r>
          </a:p>
        </p:txBody>
      </p:sp>
    </p:spTree>
    <p:extLst>
      <p:ext uri="{BB962C8B-B14F-4D97-AF65-F5344CB8AC3E}">
        <p14:creationId xmlns:p14="http://schemas.microsoft.com/office/powerpoint/2010/main" val="5230379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7469" y="2224424"/>
            <a:ext cx="254081" cy="274451"/>
          </a:xfrm>
          <a:prstGeom prst="rect">
            <a:avLst/>
          </a:prstGeom>
        </p:spPr>
      </p:pic>
      <p:sp>
        <p:nvSpPr>
          <p:cNvPr id="5" name="object 318"/>
          <p:cNvSpPr txBox="1"/>
          <p:nvPr/>
        </p:nvSpPr>
        <p:spPr>
          <a:xfrm>
            <a:off x="408900" y="2538335"/>
            <a:ext cx="944441" cy="121187"/>
          </a:xfrm>
          <a:prstGeom prst="rect">
            <a:avLst/>
          </a:prstGeom>
          <a:solidFill>
            <a:schemeClr val="bg1"/>
          </a:solidFill>
          <a:ln w="9525">
            <a:solidFill>
              <a:schemeClr val="tx1"/>
            </a:solidFill>
          </a:ln>
        </p:spPr>
        <p:txBody>
          <a:bodyPr vert="horz" wrap="square" lIns="0" tIns="13335" rIns="0" bIns="0" rtlCol="0">
            <a:spAutoFit/>
          </a:bodyP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700" b="1" i="0" u="none" strike="noStrike" kern="1200" cap="none" spc="0" normalizeH="0" baseline="0" noProof="0" dirty="0">
                <a:ln>
                  <a:noFill/>
                </a:ln>
                <a:solidFill>
                  <a:schemeClr val="accent6">
                    <a:lumMod val="75000"/>
                  </a:schemeClr>
                </a:solidFill>
                <a:effectLst/>
                <a:uLnTx/>
                <a:uFillTx/>
                <a:latin typeface=" Arial"/>
                <a:ea typeface="+mn-ea"/>
                <a:cs typeface="Arial" panose="020B0604020202020204" pitchFamily="34" charset="0"/>
              </a:rPr>
              <a:t>US A</a:t>
            </a:r>
            <a:r>
              <a:rPr kumimoji="0" sz="700" b="1" i="0" u="none" strike="noStrike" kern="1200" cap="none" spc="0" normalizeH="0" baseline="0" noProof="0" dirty="0">
                <a:ln>
                  <a:noFill/>
                </a:ln>
                <a:solidFill>
                  <a:schemeClr val="accent6">
                    <a:lumMod val="75000"/>
                  </a:schemeClr>
                </a:solidFill>
                <a:effectLst/>
                <a:uLnTx/>
                <a:uFillTx/>
                <a:latin typeface=" Arial"/>
                <a:ea typeface="+mn-ea"/>
                <a:cs typeface="Arial" panose="020B0604020202020204" pitchFamily="34" charset="0"/>
              </a:rPr>
              <a:t>rmy</a:t>
            </a:r>
            <a:r>
              <a:rPr kumimoji="0" lang="en-US" sz="700" b="1" i="0" u="none" strike="noStrike" kern="1200" cap="none" spc="0" normalizeH="0" baseline="0" noProof="0" dirty="0">
                <a:ln>
                  <a:noFill/>
                </a:ln>
                <a:solidFill>
                  <a:schemeClr val="accent6">
                    <a:lumMod val="75000"/>
                  </a:schemeClr>
                </a:solidFill>
                <a:effectLst/>
                <a:uLnTx/>
                <a:uFillTx/>
                <a:latin typeface=" Arial"/>
                <a:ea typeface="+mn-ea"/>
                <a:cs typeface="Arial" panose="020B0604020202020204" pitchFamily="34" charset="0"/>
              </a:rPr>
              <a:t> </a:t>
            </a:r>
            <a:r>
              <a:rPr kumimoji="0" lang="en-US" sz="700" b="1" i="0" u="none" strike="noStrike" kern="1200" cap="none" spc="0" normalizeH="0" baseline="0" noProof="0" dirty="0" smtClean="0">
                <a:ln>
                  <a:noFill/>
                </a:ln>
                <a:solidFill>
                  <a:schemeClr val="accent6">
                    <a:lumMod val="75000"/>
                  </a:schemeClr>
                </a:solidFill>
                <a:effectLst/>
                <a:uLnTx/>
                <a:uFillTx/>
                <a:latin typeface=" Arial"/>
                <a:ea typeface="+mn-ea"/>
                <a:cs typeface="Arial" panose="020B0604020202020204" pitchFamily="34" charset="0"/>
              </a:rPr>
              <a:t>AK (1 MAJ)</a:t>
            </a:r>
            <a:endParaRPr kumimoji="0" sz="700" b="0" i="0" u="none" strike="noStrike" kern="1200" cap="none" spc="0" normalizeH="0" baseline="0" noProof="0" dirty="0">
              <a:ln>
                <a:noFill/>
              </a:ln>
              <a:solidFill>
                <a:schemeClr val="accent6">
                  <a:lumMod val="75000"/>
                </a:schemeClr>
              </a:solidFill>
              <a:effectLst/>
              <a:uLnTx/>
              <a:uFillTx/>
              <a:latin typeface=" Arial"/>
              <a:ea typeface="+mn-ea"/>
              <a:cs typeface="Arial" panose="020B0604020202020204" pitchFamily="34" charset="0"/>
            </a:endParaRPr>
          </a:p>
        </p:txBody>
      </p:sp>
      <p:sp>
        <p:nvSpPr>
          <p:cNvPr id="6" name="object 364"/>
          <p:cNvSpPr txBox="1"/>
          <p:nvPr/>
        </p:nvSpPr>
        <p:spPr>
          <a:xfrm>
            <a:off x="630601" y="2762101"/>
            <a:ext cx="1519454" cy="686085"/>
          </a:xfrm>
          <a:prstGeom prst="rect">
            <a:avLst/>
          </a:prstGeom>
          <a:solidFill>
            <a:schemeClr val="bg1"/>
          </a:solidFill>
          <a:ln w="9525">
            <a:solidFill>
              <a:srgbClr val="000000"/>
            </a:solidFill>
          </a:ln>
        </p:spPr>
        <p:txBody>
          <a:bodyPr vert="horz" wrap="square" lIns="0" tIns="44450" rIns="0" bIns="0" rtlCol="0">
            <a:spAutoFit/>
          </a:bodyPr>
          <a:lstStyle/>
          <a:p>
            <a:pPr marL="90805" marR="0" lvl="0" indent="0" algn="l" defTabSz="914400" rtl="0" eaLnBrk="1" fontAlgn="auto" latinLnBrk="0" hangingPunct="1">
              <a:lnSpc>
                <a:spcPct val="100000"/>
              </a:lnSpc>
              <a:spcBef>
                <a:spcPts val="200"/>
              </a:spcBef>
              <a:spcAft>
                <a:spcPts val="0"/>
              </a:spcAft>
              <a:buClrTx/>
              <a:buSzTx/>
              <a:buFontTx/>
              <a:buNone/>
              <a:tabLst/>
              <a:defRPr/>
            </a:pPr>
            <a:r>
              <a:rPr kumimoji="0" sz="700" b="1" i="0" u="none" strike="noStrike" kern="1200" cap="none" spc="5" normalizeH="0" baseline="0" noProof="0" dirty="0">
                <a:ln>
                  <a:noFill/>
                </a:ln>
                <a:solidFill>
                  <a:prstClr val="black"/>
                </a:solidFill>
                <a:effectLst/>
                <a:uLnTx/>
                <a:uFillTx/>
                <a:latin typeface=" Arial"/>
                <a:ea typeface="+mn-ea"/>
                <a:cs typeface="Arial" panose="020B0604020202020204" pitchFamily="34" charset="0"/>
              </a:rPr>
              <a:t>2</a:t>
            </a:r>
            <a:r>
              <a:rPr kumimoji="0" sz="700" b="1" i="0" u="none" strike="noStrike" kern="1200" cap="none" spc="7" normalizeH="0" baseline="27777" noProof="0" dirty="0">
                <a:ln>
                  <a:noFill/>
                </a:ln>
                <a:solidFill>
                  <a:prstClr val="black"/>
                </a:solidFill>
                <a:effectLst/>
                <a:uLnTx/>
                <a:uFillTx/>
                <a:latin typeface=" Arial"/>
                <a:ea typeface="+mn-ea"/>
                <a:cs typeface="Arial" panose="020B0604020202020204" pitchFamily="34" charset="0"/>
              </a:rPr>
              <a:t>nd </a:t>
            </a:r>
            <a:r>
              <a:rPr kumimoji="0" sz="700" b="1" i="0" u="none" strike="noStrike" kern="1200" cap="none" spc="-5" normalizeH="0" baseline="0" noProof="0" dirty="0">
                <a:ln>
                  <a:noFill/>
                </a:ln>
                <a:solidFill>
                  <a:prstClr val="black"/>
                </a:solidFill>
                <a:effectLst/>
                <a:uLnTx/>
                <a:uFillTx/>
                <a:latin typeface=" Arial"/>
                <a:ea typeface="+mn-ea"/>
                <a:cs typeface="Arial" panose="020B0604020202020204" pitchFamily="34" charset="0"/>
              </a:rPr>
              <a:t>ID </a:t>
            </a:r>
            <a:endParaRPr kumimoji="0" lang="en-US" sz="700" b="0" i="0" u="none" strike="noStrike" kern="1200" cap="none" spc="-90" normalizeH="0" baseline="0" noProof="0" dirty="0" smtClean="0">
              <a:ln>
                <a:noFill/>
              </a:ln>
              <a:solidFill>
                <a:prstClr val="black"/>
              </a:solidFill>
              <a:effectLst/>
              <a:uLnTx/>
              <a:uFillTx/>
              <a:latin typeface=" Arial"/>
              <a:ea typeface="+mn-ea"/>
              <a:cs typeface="Arial" panose="020B0604020202020204" pitchFamily="34" charset="0"/>
            </a:endParaRPr>
          </a:p>
          <a:p>
            <a:pPr marL="90805" marR="0" lvl="0" indent="0" algn="l" defTabSz="914400" rtl="0" eaLnBrk="1" fontAlgn="auto" latinLnBrk="0" hangingPunct="1">
              <a:lnSpc>
                <a:spcPct val="100000"/>
              </a:lnSpc>
              <a:spcBef>
                <a:spcPts val="200"/>
              </a:spcBef>
              <a:spcAft>
                <a:spcPts val="0"/>
              </a:spcAft>
              <a:buClrTx/>
              <a:buSzTx/>
              <a:buFontTx/>
              <a:buNone/>
              <a:tabLst/>
              <a:defRPr/>
            </a:pPr>
            <a:r>
              <a:rPr kumimoji="0" lang="en-US" sz="700" b="1" i="0" u="none" strike="noStrike" kern="1200" cap="none" spc="0" normalizeH="0" baseline="0" noProof="0" dirty="0" smtClean="0">
                <a:ln>
                  <a:noFill/>
                </a:ln>
                <a:solidFill>
                  <a:prstClr val="black"/>
                </a:solidFill>
                <a:effectLst/>
                <a:uLnTx/>
                <a:uFillTx/>
                <a:latin typeface=" Arial"/>
                <a:ea typeface="+mn-ea"/>
                <a:cs typeface="Arial" panose="020B0604020202020204" pitchFamily="34" charset="0"/>
              </a:rPr>
              <a:t>210 </a:t>
            </a:r>
            <a:r>
              <a:rPr kumimoji="0" lang="en-US" sz="700" b="1" i="0" u="none" strike="noStrike" kern="1200" cap="none" spc="0" normalizeH="0" baseline="0" noProof="0" dirty="0">
                <a:ln>
                  <a:noFill/>
                </a:ln>
                <a:solidFill>
                  <a:prstClr val="black"/>
                </a:solidFill>
                <a:effectLst/>
                <a:uLnTx/>
                <a:uFillTx/>
                <a:latin typeface=" Arial"/>
                <a:ea typeface="+mn-ea"/>
                <a:cs typeface="Arial" panose="020B0604020202020204" pitchFamily="34" charset="0"/>
              </a:rPr>
              <a:t>FA </a:t>
            </a:r>
            <a:r>
              <a:rPr kumimoji="0" lang="en-US" sz="700" b="1" i="0" u="none" strike="noStrike" kern="1200" cap="none" spc="0" normalizeH="0" baseline="0" noProof="0" dirty="0" smtClean="0">
                <a:ln>
                  <a:noFill/>
                </a:ln>
                <a:solidFill>
                  <a:prstClr val="black"/>
                </a:solidFill>
                <a:effectLst/>
                <a:uLnTx/>
                <a:uFillTx/>
                <a:latin typeface=" Arial"/>
                <a:ea typeface="+mn-ea"/>
                <a:cs typeface="Arial" panose="020B0604020202020204" pitchFamily="34" charset="0"/>
              </a:rPr>
              <a:t>BDE</a:t>
            </a:r>
          </a:p>
          <a:p>
            <a:pPr marL="90805" marR="0" lvl="0" indent="0" algn="l" defTabSz="914400" rtl="0" eaLnBrk="1" fontAlgn="auto" latinLnBrk="0" hangingPunct="1">
              <a:lnSpc>
                <a:spcPct val="100000"/>
              </a:lnSpc>
              <a:spcBef>
                <a:spcPts val="200"/>
              </a:spcBef>
              <a:spcAft>
                <a:spcPts val="0"/>
              </a:spcAft>
              <a:buClrTx/>
              <a:buSzTx/>
              <a:buFontTx/>
              <a:buNone/>
              <a:tabLst/>
              <a:defRPr/>
            </a:pPr>
            <a:r>
              <a:rPr kumimoji="0" sz="700" b="1" i="0" u="none" strike="noStrike" kern="1200" cap="none" spc="0" normalizeH="0" baseline="0" noProof="0" dirty="0" smtClean="0">
                <a:ln>
                  <a:noFill/>
                </a:ln>
                <a:solidFill>
                  <a:prstClr val="black"/>
                </a:solidFill>
                <a:effectLst/>
                <a:uLnTx/>
                <a:uFillTx/>
                <a:latin typeface=" Arial"/>
                <a:ea typeface="+mn-ea"/>
                <a:cs typeface="Arial" panose="020B0604020202020204" pitchFamily="34" charset="0"/>
              </a:rPr>
              <a:t>19</a:t>
            </a:r>
            <a:r>
              <a:rPr kumimoji="0" sz="700" b="1" i="0" u="none" strike="noStrike" kern="1200" cap="none" spc="0" normalizeH="0" baseline="27777" noProof="0" dirty="0" smtClean="0">
                <a:ln>
                  <a:noFill/>
                </a:ln>
                <a:solidFill>
                  <a:prstClr val="black"/>
                </a:solidFill>
                <a:effectLst/>
                <a:uLnTx/>
                <a:uFillTx/>
                <a:latin typeface=" Arial"/>
                <a:ea typeface="+mn-ea"/>
                <a:cs typeface="Arial" panose="020B0604020202020204" pitchFamily="34" charset="0"/>
              </a:rPr>
              <a:t>th </a:t>
            </a:r>
            <a:r>
              <a:rPr kumimoji="0" sz="700" b="1" i="0" u="none" strike="noStrike" kern="1200" cap="none" spc="-5" normalizeH="0" baseline="0" noProof="0" dirty="0">
                <a:ln>
                  <a:noFill/>
                </a:ln>
                <a:solidFill>
                  <a:prstClr val="black"/>
                </a:solidFill>
                <a:effectLst/>
                <a:uLnTx/>
                <a:uFillTx/>
                <a:latin typeface=" Arial"/>
                <a:ea typeface="+mn-ea"/>
                <a:cs typeface="Arial" panose="020B0604020202020204" pitchFamily="34" charset="0"/>
              </a:rPr>
              <a:t>ESC </a:t>
            </a:r>
            <a:endParaRPr kumimoji="0" sz="700" b="0" i="0" u="none" strike="noStrike" kern="1200" cap="none" spc="0" normalizeH="0" baseline="0" noProof="0" dirty="0">
              <a:ln>
                <a:noFill/>
              </a:ln>
              <a:solidFill>
                <a:prstClr val="black"/>
              </a:solidFill>
              <a:effectLst/>
              <a:uLnTx/>
              <a:uFillTx/>
              <a:latin typeface=" Arial"/>
              <a:ea typeface="+mn-ea"/>
              <a:cs typeface="Arial" panose="020B0604020202020204" pitchFamily="34" charset="0"/>
            </a:endParaRPr>
          </a:p>
          <a:p>
            <a:pPr marL="90805" marR="0" lvl="0" indent="0" algn="l" defTabSz="914400" rtl="0" eaLnBrk="1" fontAlgn="auto" latinLnBrk="0" hangingPunct="1">
              <a:lnSpc>
                <a:spcPct val="100000"/>
              </a:lnSpc>
              <a:spcBef>
                <a:spcPts val="200"/>
              </a:spcBef>
              <a:spcAft>
                <a:spcPts val="0"/>
              </a:spcAft>
              <a:buClrTx/>
              <a:buSzTx/>
              <a:buFontTx/>
              <a:buNone/>
              <a:tabLst/>
              <a:defRPr/>
            </a:pPr>
            <a:r>
              <a:rPr kumimoji="0" sz="700" b="1" i="0" u="none" strike="noStrike" kern="1200" cap="none" spc="-5" normalizeH="0" baseline="0" noProof="0" dirty="0" smtClean="0">
                <a:ln>
                  <a:noFill/>
                </a:ln>
                <a:solidFill>
                  <a:prstClr val="black"/>
                </a:solidFill>
                <a:effectLst/>
                <a:uLnTx/>
                <a:uFillTx/>
                <a:latin typeface=" Arial"/>
                <a:ea typeface="+mn-ea"/>
                <a:cs typeface="Arial" panose="020B0604020202020204" pitchFamily="34" charset="0"/>
              </a:rPr>
              <a:t>Eight </a:t>
            </a:r>
            <a:r>
              <a:rPr kumimoji="0" sz="700" b="1" i="0" u="none" strike="noStrike" kern="1200" cap="none" spc="0" normalizeH="0" baseline="0" noProof="0" dirty="0">
                <a:ln>
                  <a:noFill/>
                </a:ln>
                <a:solidFill>
                  <a:prstClr val="black"/>
                </a:solidFill>
                <a:effectLst/>
                <a:uLnTx/>
                <a:uFillTx/>
                <a:latin typeface=" Arial"/>
                <a:ea typeface="+mn-ea"/>
                <a:cs typeface="Arial" panose="020B0604020202020204" pitchFamily="34" charset="0"/>
              </a:rPr>
              <a:t>Army </a:t>
            </a:r>
            <a:endParaRPr kumimoji="0" lang="en-US" sz="700" b="0" i="0" u="none" strike="noStrike" kern="1200" cap="none" spc="0" normalizeH="0" baseline="0" noProof="0" dirty="0" smtClean="0">
              <a:ln>
                <a:noFill/>
              </a:ln>
              <a:solidFill>
                <a:prstClr val="black"/>
              </a:solidFill>
              <a:effectLst/>
              <a:uLnTx/>
              <a:uFillTx/>
              <a:latin typeface=" Arial"/>
              <a:ea typeface="+mn-ea"/>
              <a:cs typeface="Arial" panose="020B0604020202020204" pitchFamily="34" charset="0"/>
            </a:endParaRPr>
          </a:p>
          <a:p>
            <a:pPr marL="90805" marR="0" lvl="0" indent="0" algn="l" defTabSz="914400" rtl="0" eaLnBrk="1" fontAlgn="auto" latinLnBrk="0" hangingPunct="1">
              <a:lnSpc>
                <a:spcPct val="100000"/>
              </a:lnSpc>
              <a:spcBef>
                <a:spcPts val="200"/>
              </a:spcBef>
              <a:spcAft>
                <a:spcPts val="0"/>
              </a:spcAft>
              <a:buClrTx/>
              <a:buSzTx/>
              <a:buFontTx/>
              <a:buNone/>
              <a:tabLst/>
              <a:defRPr/>
            </a:pPr>
            <a:r>
              <a:rPr kumimoji="0" lang="en-US" sz="700" b="1" i="0" u="none" strike="noStrike" kern="1200" cap="none" spc="0" normalizeH="0" baseline="0" noProof="0" dirty="0" smtClean="0">
                <a:ln>
                  <a:noFill/>
                </a:ln>
                <a:solidFill>
                  <a:prstClr val="black"/>
                </a:solidFill>
                <a:effectLst/>
                <a:uLnTx/>
                <a:uFillTx/>
                <a:latin typeface=" Arial"/>
                <a:ea typeface="+mn-ea"/>
                <a:cs typeface="Arial" panose="020B0604020202020204" pitchFamily="34" charset="0"/>
              </a:rPr>
              <a:t>USFK (KBSC) </a:t>
            </a:r>
            <a:endParaRPr kumimoji="0" sz="700" b="1" i="0" u="none" strike="noStrike" kern="1200" cap="none" spc="0" normalizeH="0" baseline="0" noProof="0" dirty="0">
              <a:ln>
                <a:noFill/>
              </a:ln>
              <a:solidFill>
                <a:prstClr val="black"/>
              </a:solidFill>
              <a:effectLst/>
              <a:uLnTx/>
              <a:uFillTx/>
              <a:latin typeface=" Arial"/>
              <a:ea typeface="+mn-ea"/>
              <a:cs typeface="Arial" panose="020B0604020202020204" pitchFamily="34" charset="0"/>
            </a:endParaRPr>
          </a:p>
        </p:txBody>
      </p:sp>
      <p:sp>
        <p:nvSpPr>
          <p:cNvPr id="7" name="object 365"/>
          <p:cNvSpPr/>
          <p:nvPr/>
        </p:nvSpPr>
        <p:spPr>
          <a:xfrm>
            <a:off x="1941548" y="3031314"/>
            <a:ext cx="197996" cy="182879"/>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object 366"/>
          <p:cNvSpPr/>
          <p:nvPr/>
        </p:nvSpPr>
        <p:spPr>
          <a:xfrm>
            <a:off x="1983884" y="2769960"/>
            <a:ext cx="175267" cy="18287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object 367"/>
          <p:cNvSpPr/>
          <p:nvPr/>
        </p:nvSpPr>
        <p:spPr>
          <a:xfrm>
            <a:off x="1783082" y="3181837"/>
            <a:ext cx="182880" cy="172212"/>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object 390"/>
          <p:cNvSpPr/>
          <p:nvPr/>
        </p:nvSpPr>
        <p:spPr>
          <a:xfrm>
            <a:off x="670773" y="3611358"/>
            <a:ext cx="173736" cy="173736"/>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45272" y="2917877"/>
            <a:ext cx="201666" cy="195103"/>
          </a:xfrm>
          <a:prstGeom prst="rect">
            <a:avLst/>
          </a:prstGeom>
        </p:spPr>
      </p:pic>
      <p:sp>
        <p:nvSpPr>
          <p:cNvPr id="14" name="object 222"/>
          <p:cNvSpPr/>
          <p:nvPr/>
        </p:nvSpPr>
        <p:spPr>
          <a:xfrm>
            <a:off x="1499113" y="5796172"/>
            <a:ext cx="692150" cy="134620"/>
          </a:xfrm>
          <a:custGeom>
            <a:avLst/>
            <a:gdLst/>
            <a:ahLst/>
            <a:cxnLst/>
            <a:rect l="l" t="t" r="r" b="b"/>
            <a:pathLst>
              <a:path w="692150" h="134620">
                <a:moveTo>
                  <a:pt x="0" y="134112"/>
                </a:moveTo>
                <a:lnTo>
                  <a:pt x="691896" y="134112"/>
                </a:lnTo>
                <a:lnTo>
                  <a:pt x="691896" y="0"/>
                </a:lnTo>
                <a:lnTo>
                  <a:pt x="0" y="0"/>
                </a:lnTo>
                <a:lnTo>
                  <a:pt x="0" y="134112"/>
                </a:lnTo>
                <a:close/>
              </a:path>
            </a:pathLst>
          </a:custGeom>
          <a:solidFill>
            <a:srgbClr val="A6A6A6">
              <a:alpha val="1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object 292"/>
          <p:cNvSpPr/>
          <p:nvPr/>
        </p:nvSpPr>
        <p:spPr>
          <a:xfrm flipH="1">
            <a:off x="993670" y="5366324"/>
            <a:ext cx="361877" cy="288372"/>
          </a:xfrm>
          <a:custGeom>
            <a:avLst/>
            <a:gdLst/>
            <a:ahLst/>
            <a:cxnLst/>
            <a:rect l="l" t="t" r="r" b="b"/>
            <a:pathLst>
              <a:path w="572769" h="675639">
                <a:moveTo>
                  <a:pt x="572388" y="0"/>
                </a:moveTo>
                <a:lnTo>
                  <a:pt x="0" y="675386"/>
                </a:lnTo>
              </a:path>
            </a:pathLst>
          </a:custGeom>
          <a:ln w="1905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object 334"/>
          <p:cNvSpPr txBox="1"/>
          <p:nvPr/>
        </p:nvSpPr>
        <p:spPr>
          <a:xfrm>
            <a:off x="1230995" y="5337681"/>
            <a:ext cx="1100727" cy="654025"/>
          </a:xfrm>
          <a:prstGeom prst="rect">
            <a:avLst/>
          </a:prstGeom>
          <a:solidFill>
            <a:schemeClr val="bg1"/>
          </a:solidFill>
          <a:ln w="9525">
            <a:solidFill>
              <a:schemeClr val="tx1"/>
            </a:solidFill>
          </a:ln>
        </p:spPr>
        <p:txBody>
          <a:bodyPr vert="horz" wrap="square" lIns="0" tIns="12700" rIns="0" bIns="0" rtlCol="0">
            <a:spAutoFit/>
          </a:bodyPr>
          <a:lstStyle/>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700" b="1" i="0" u="none" strike="noStrike" kern="1200" cap="none" spc="-5" normalizeH="0" baseline="0" noProof="0" dirty="0" smtClean="0">
                <a:ln>
                  <a:noFill/>
                </a:ln>
                <a:solidFill>
                  <a:prstClr val="black"/>
                </a:solidFill>
                <a:effectLst/>
                <a:uLnTx/>
                <a:uFillTx/>
                <a:latin typeface=" Arial"/>
                <a:ea typeface="+mn-ea"/>
                <a:cs typeface="Arial" panose="020B0604020202020204" pitchFamily="34" charset="0"/>
              </a:rPr>
              <a:t> </a:t>
            </a:r>
            <a:r>
              <a:rPr kumimoji="0" sz="700" b="1" i="0" u="none" strike="noStrike" kern="1200" cap="none" spc="-5" normalizeH="0" baseline="0" noProof="0" dirty="0" smtClean="0">
                <a:ln>
                  <a:noFill/>
                </a:ln>
                <a:solidFill>
                  <a:prstClr val="black"/>
                </a:solidFill>
                <a:effectLst/>
                <a:uLnTx/>
                <a:uFillTx/>
                <a:latin typeface=" Arial"/>
                <a:ea typeface="+mn-ea"/>
                <a:cs typeface="Arial" panose="020B0604020202020204" pitchFamily="34" charset="0"/>
              </a:rPr>
              <a:t>USARPAC </a:t>
            </a:r>
            <a:r>
              <a:rPr kumimoji="0" sz="700" b="0" i="0" u="none" strike="noStrike" kern="1200" cap="none" spc="-5" normalizeH="0" baseline="0" noProof="0" dirty="0" smtClean="0">
                <a:ln>
                  <a:noFill/>
                </a:ln>
                <a:solidFill>
                  <a:prstClr val="black"/>
                </a:solidFill>
                <a:effectLst/>
                <a:uLnTx/>
                <a:uFillTx/>
                <a:latin typeface=" Arial"/>
                <a:ea typeface="+mn-ea"/>
                <a:cs typeface="Arial" panose="020B0604020202020204" pitchFamily="34" charset="0"/>
              </a:rPr>
              <a:t> </a:t>
            </a:r>
            <a:endParaRPr kumimoji="0" sz="700" b="0" i="0" u="none" strike="noStrike" kern="1200" cap="none" spc="0" normalizeH="0" baseline="0" noProof="0" dirty="0">
              <a:ln>
                <a:noFill/>
              </a:ln>
              <a:solidFill>
                <a:prstClr val="black"/>
              </a:solidFill>
              <a:effectLst/>
              <a:uLnTx/>
              <a:uFillTx/>
              <a:latin typeface=" Arial"/>
              <a:ea typeface="+mn-ea"/>
              <a:cs typeface="Arial" panose="020B0604020202020204" pitchFamily="34" charset="0"/>
            </a:endParaRPr>
          </a:p>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700" b="1" i="0" u="none" strike="noStrike" kern="1200" cap="none" spc="0" normalizeH="0" baseline="0" noProof="0" dirty="0" smtClean="0">
                <a:ln>
                  <a:noFill/>
                </a:ln>
                <a:solidFill>
                  <a:prstClr val="black"/>
                </a:solidFill>
                <a:effectLst/>
                <a:uLnTx/>
                <a:uFillTx/>
                <a:latin typeface=" Arial"/>
                <a:ea typeface="+mn-ea"/>
                <a:cs typeface="Arial" panose="020B0604020202020204" pitchFamily="34" charset="0"/>
              </a:rPr>
              <a:t> </a:t>
            </a:r>
            <a:r>
              <a:rPr kumimoji="0" sz="700" b="1" i="0" u="none" strike="noStrike" kern="1200" cap="none" spc="0" normalizeH="0" baseline="0" noProof="0" dirty="0" smtClean="0">
                <a:ln>
                  <a:noFill/>
                </a:ln>
                <a:solidFill>
                  <a:prstClr val="black"/>
                </a:solidFill>
                <a:effectLst/>
                <a:uLnTx/>
                <a:uFillTx/>
                <a:latin typeface=" Arial"/>
                <a:ea typeface="+mn-ea"/>
                <a:cs typeface="Arial" panose="020B0604020202020204" pitchFamily="34" charset="0"/>
              </a:rPr>
              <a:t>25</a:t>
            </a:r>
            <a:r>
              <a:rPr kumimoji="0" sz="700" b="1" i="0" u="none" strike="noStrike" kern="1200" cap="none" spc="0" normalizeH="0" baseline="27777" noProof="0" dirty="0" smtClean="0">
                <a:ln>
                  <a:noFill/>
                </a:ln>
                <a:solidFill>
                  <a:prstClr val="black"/>
                </a:solidFill>
                <a:effectLst/>
                <a:uLnTx/>
                <a:uFillTx/>
                <a:latin typeface=" Arial"/>
                <a:ea typeface="+mn-ea"/>
                <a:cs typeface="Arial" panose="020B0604020202020204" pitchFamily="34" charset="0"/>
              </a:rPr>
              <a:t>th  </a:t>
            </a:r>
            <a:r>
              <a:rPr kumimoji="0" sz="700" b="1" i="0" u="none" strike="noStrike" kern="1200" cap="none" spc="-5" normalizeH="0" baseline="0" noProof="0" dirty="0">
                <a:ln>
                  <a:noFill/>
                </a:ln>
                <a:solidFill>
                  <a:prstClr val="black"/>
                </a:solidFill>
                <a:effectLst/>
                <a:uLnTx/>
                <a:uFillTx/>
                <a:latin typeface=" Arial"/>
                <a:ea typeface="+mn-ea"/>
                <a:cs typeface="Arial" panose="020B0604020202020204" pitchFamily="34" charset="0"/>
              </a:rPr>
              <a:t>ID  </a:t>
            </a:r>
            <a:r>
              <a:rPr kumimoji="0" lang="en-US" sz="700" b="1" i="0" u="none" strike="noStrike" kern="1200" cap="none" spc="0" normalizeH="0" baseline="0" noProof="0" dirty="0" smtClean="0">
                <a:ln>
                  <a:noFill/>
                </a:ln>
                <a:solidFill>
                  <a:prstClr val="black"/>
                </a:solidFill>
                <a:effectLst/>
                <a:uLnTx/>
                <a:uFillTx/>
                <a:latin typeface=" Arial"/>
                <a:ea typeface="+mn-ea"/>
                <a:cs typeface="Arial" panose="020B0604020202020204" pitchFamily="34" charset="0"/>
              </a:rPr>
              <a:t> </a:t>
            </a:r>
          </a:p>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700" b="1" i="0" u="none" strike="noStrike" kern="1200" cap="none" spc="0" normalizeH="0" baseline="0" noProof="0" dirty="0" smtClean="0">
                <a:ln>
                  <a:noFill/>
                </a:ln>
                <a:solidFill>
                  <a:prstClr val="black"/>
                </a:solidFill>
                <a:effectLst/>
                <a:uLnTx/>
                <a:uFillTx/>
                <a:latin typeface=" Arial"/>
                <a:ea typeface="+mn-ea"/>
                <a:cs typeface="Arial" panose="020B0604020202020204" pitchFamily="34" charset="0"/>
              </a:rPr>
              <a:t> 94</a:t>
            </a:r>
            <a:r>
              <a:rPr kumimoji="0" lang="en-US" sz="700" b="1" i="0" u="none" strike="noStrike" kern="1200" cap="none" spc="0" normalizeH="0" baseline="30000" noProof="0" dirty="0" smtClean="0">
                <a:ln>
                  <a:noFill/>
                </a:ln>
                <a:solidFill>
                  <a:prstClr val="black"/>
                </a:solidFill>
                <a:effectLst/>
                <a:uLnTx/>
                <a:uFillTx/>
                <a:latin typeface=" Arial"/>
                <a:ea typeface="+mn-ea"/>
                <a:cs typeface="Arial" panose="020B0604020202020204" pitchFamily="34" charset="0"/>
              </a:rPr>
              <a:t>th</a:t>
            </a:r>
            <a:r>
              <a:rPr kumimoji="0" lang="en-US" sz="700" b="1" i="0" u="none" strike="noStrike" kern="1200" cap="none" spc="0" normalizeH="0" baseline="0" noProof="0" dirty="0" smtClean="0">
                <a:ln>
                  <a:noFill/>
                </a:ln>
                <a:solidFill>
                  <a:prstClr val="black"/>
                </a:solidFill>
                <a:effectLst/>
                <a:uLnTx/>
                <a:uFillTx/>
                <a:latin typeface=" Arial"/>
                <a:ea typeface="+mn-ea"/>
                <a:cs typeface="Arial" panose="020B0604020202020204" pitchFamily="34" charset="0"/>
              </a:rPr>
              <a:t> </a:t>
            </a:r>
            <a:r>
              <a:rPr kumimoji="0" lang="en-US" sz="700" b="1" i="0" u="none" strike="noStrike" kern="1200" cap="none" spc="0" normalizeH="0" baseline="0" noProof="0" dirty="0">
                <a:ln>
                  <a:noFill/>
                </a:ln>
                <a:solidFill>
                  <a:prstClr val="black"/>
                </a:solidFill>
                <a:effectLst/>
                <a:uLnTx/>
                <a:uFillTx/>
                <a:latin typeface=" Arial"/>
                <a:ea typeface="+mn-ea"/>
                <a:cs typeface="Arial" panose="020B0604020202020204" pitchFamily="34" charset="0"/>
              </a:rPr>
              <a:t>AAMDC  </a:t>
            </a:r>
            <a:r>
              <a:rPr kumimoji="0" lang="en-US" sz="700" b="1" i="0" u="none" strike="noStrike" kern="1200" cap="none" spc="0" normalizeH="0" baseline="0" noProof="0" dirty="0" smtClean="0">
                <a:ln>
                  <a:noFill/>
                </a:ln>
                <a:solidFill>
                  <a:prstClr val="black"/>
                </a:solidFill>
                <a:effectLst/>
                <a:uLnTx/>
                <a:uFillTx/>
                <a:latin typeface=" Arial"/>
                <a:ea typeface="+mn-ea"/>
                <a:cs typeface="Arial" panose="020B0604020202020204" pitchFamily="34" charset="0"/>
              </a:rPr>
              <a:t> </a:t>
            </a:r>
          </a:p>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700" b="1" i="0" u="none" strike="noStrike" kern="1200" cap="none" spc="0" normalizeH="0" baseline="0" noProof="0" dirty="0" smtClean="0">
                <a:ln>
                  <a:noFill/>
                </a:ln>
                <a:solidFill>
                  <a:prstClr val="black"/>
                </a:solidFill>
                <a:effectLst/>
                <a:uLnTx/>
                <a:uFillTx/>
                <a:latin typeface=" Arial"/>
                <a:ea typeface="+mn-ea"/>
                <a:cs typeface="Arial" panose="020B0604020202020204" pitchFamily="34" charset="0"/>
              </a:rPr>
              <a:t> 8</a:t>
            </a:r>
            <a:r>
              <a:rPr kumimoji="0" lang="en-US" sz="700" b="1" i="0" u="none" strike="noStrike" kern="1200" cap="none" spc="0" normalizeH="0" baseline="27777" noProof="0" dirty="0" smtClean="0">
                <a:ln>
                  <a:noFill/>
                </a:ln>
                <a:solidFill>
                  <a:prstClr val="black"/>
                </a:solidFill>
                <a:effectLst/>
                <a:uLnTx/>
                <a:uFillTx/>
                <a:latin typeface=" Arial"/>
                <a:ea typeface="+mn-ea"/>
                <a:cs typeface="Arial" panose="020B0604020202020204" pitchFamily="34" charset="0"/>
              </a:rPr>
              <a:t>th  </a:t>
            </a:r>
            <a:r>
              <a:rPr kumimoji="0" lang="en-US" sz="700" b="1" i="0" u="none" strike="noStrike" kern="1200" cap="none" spc="-5" normalizeH="0" baseline="0" noProof="0" dirty="0" smtClean="0">
                <a:ln>
                  <a:noFill/>
                </a:ln>
                <a:solidFill>
                  <a:prstClr val="black"/>
                </a:solidFill>
                <a:effectLst/>
                <a:uLnTx/>
                <a:uFillTx/>
                <a:latin typeface=" Arial"/>
                <a:ea typeface="+mn-ea"/>
                <a:cs typeface="Arial" panose="020B0604020202020204" pitchFamily="34" charset="0"/>
              </a:rPr>
              <a:t>TSC</a:t>
            </a:r>
          </a:p>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700" b="1" i="0" u="none" strike="noStrike" kern="1200" cap="none" spc="0" normalizeH="0" baseline="0" noProof="0" dirty="0" smtClean="0">
                <a:ln>
                  <a:noFill/>
                </a:ln>
                <a:solidFill>
                  <a:schemeClr val="accent6">
                    <a:lumMod val="75000"/>
                  </a:schemeClr>
                </a:solidFill>
                <a:effectLst/>
                <a:uLnTx/>
                <a:uFillTx/>
                <a:latin typeface=" Arial"/>
                <a:ea typeface="+mn-ea"/>
                <a:cs typeface="Arial" panose="020B0604020202020204" pitchFamily="34" charset="0"/>
              </a:rPr>
              <a:t> INDOPACOM(1MAJ) </a:t>
            </a:r>
            <a:endParaRPr kumimoji="0" sz="700" b="0" i="0" u="none" strike="noStrike" kern="1200" cap="none" spc="0" normalizeH="0" baseline="0" noProof="0" dirty="0">
              <a:ln>
                <a:noFill/>
              </a:ln>
              <a:solidFill>
                <a:schemeClr val="accent6">
                  <a:lumMod val="75000"/>
                </a:schemeClr>
              </a:solidFill>
              <a:effectLst/>
              <a:uLnTx/>
              <a:uFillTx/>
              <a:latin typeface=" Arial"/>
              <a:ea typeface="+mn-ea"/>
              <a:cs typeface="Arial" panose="020B0604020202020204" pitchFamily="34" charset="0"/>
            </a:endParaRPr>
          </a:p>
        </p:txBody>
      </p:sp>
      <p:sp>
        <p:nvSpPr>
          <p:cNvPr id="17" name="object 335"/>
          <p:cNvSpPr/>
          <p:nvPr/>
        </p:nvSpPr>
        <p:spPr>
          <a:xfrm>
            <a:off x="1970784" y="5479394"/>
            <a:ext cx="162686" cy="218549"/>
          </a:xfrm>
          <a:prstGeom prst="rect">
            <a:avLst/>
          </a:prstGeom>
          <a:blipFill>
            <a:blip r:embed="rId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 name="object 337"/>
          <p:cNvSpPr/>
          <p:nvPr/>
        </p:nvSpPr>
        <p:spPr>
          <a:xfrm>
            <a:off x="2113938" y="5328985"/>
            <a:ext cx="211835" cy="182880"/>
          </a:xfrm>
          <a:prstGeom prst="rect">
            <a:avLst/>
          </a:prstGeom>
          <a:blipFill>
            <a:blip r:embed="rId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 name="object 372"/>
          <p:cNvSpPr/>
          <p:nvPr/>
        </p:nvSpPr>
        <p:spPr>
          <a:xfrm>
            <a:off x="2089298" y="5819826"/>
            <a:ext cx="210798" cy="195010"/>
          </a:xfrm>
          <a:prstGeom prst="rect">
            <a:avLst/>
          </a:prstGeom>
          <a:blipFill>
            <a:blip r:embed="rId1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 name="object 390"/>
          <p:cNvSpPr/>
          <p:nvPr/>
        </p:nvSpPr>
        <p:spPr>
          <a:xfrm>
            <a:off x="884682" y="5178952"/>
            <a:ext cx="173736" cy="173736"/>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22" name="Picture 2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26971" y="5564598"/>
            <a:ext cx="148537" cy="228494"/>
          </a:xfrm>
          <a:prstGeom prst="rect">
            <a:avLst/>
          </a:prstGeom>
        </p:spPr>
      </p:pic>
      <p:pic>
        <p:nvPicPr>
          <p:cNvPr id="23" name="Picture 2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954368" y="5718169"/>
            <a:ext cx="172658" cy="214696"/>
          </a:xfrm>
          <a:prstGeom prst="rect">
            <a:avLst/>
          </a:prstGeom>
        </p:spPr>
      </p:pic>
      <p:sp>
        <p:nvSpPr>
          <p:cNvPr id="24" name="object 279"/>
          <p:cNvSpPr/>
          <p:nvPr/>
        </p:nvSpPr>
        <p:spPr>
          <a:xfrm>
            <a:off x="3447724" y="4681227"/>
            <a:ext cx="138684" cy="146304"/>
          </a:xfrm>
          <a:prstGeom prst="rect">
            <a:avLst/>
          </a:prstGeom>
          <a:blipFill>
            <a:blip r:embed="rId1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 name="object 232"/>
          <p:cNvSpPr/>
          <p:nvPr/>
        </p:nvSpPr>
        <p:spPr>
          <a:xfrm>
            <a:off x="2348334" y="4855865"/>
            <a:ext cx="1004402" cy="281364"/>
          </a:xfrm>
          <a:custGeom>
            <a:avLst/>
            <a:gdLst/>
            <a:ahLst/>
            <a:cxnLst/>
            <a:rect l="l" t="t" r="r" b="b"/>
            <a:pathLst>
              <a:path w="1169034" h="355600">
                <a:moveTo>
                  <a:pt x="0" y="355091"/>
                </a:moveTo>
                <a:lnTo>
                  <a:pt x="1168908" y="355091"/>
                </a:lnTo>
                <a:lnTo>
                  <a:pt x="1168908" y="0"/>
                </a:lnTo>
                <a:lnTo>
                  <a:pt x="0" y="0"/>
                </a:lnTo>
                <a:lnTo>
                  <a:pt x="0" y="355091"/>
                </a:lnTo>
                <a:close/>
              </a:path>
            </a:pathLst>
          </a:custGeom>
          <a:solidFill>
            <a:srgbClr val="FFFFFF"/>
          </a:solidFill>
          <a:ln w="9525">
            <a:solidFill>
              <a:schemeClr val="tx1"/>
            </a:solidFill>
          </a:ln>
        </p:spPr>
        <p:txBody>
          <a:bodyPr wrap="square" lIns="0" tIns="0" rIns="0" bIns="0" rtlCol="0"/>
          <a:lstStyle/>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700" b="1" i="0" u="none" strike="noStrike" kern="1200" cap="none" spc="0" normalizeH="0" baseline="0" noProof="0" dirty="0">
                <a:ln>
                  <a:noFill/>
                </a:ln>
                <a:solidFill>
                  <a:srgbClr val="00B050"/>
                </a:solidFill>
                <a:effectLst/>
                <a:uLnTx/>
                <a:uFillTx/>
                <a:latin typeface=" Arial"/>
                <a:ea typeface="Tahoma" panose="020B0604030504040204" pitchFamily="34" charset="0"/>
                <a:cs typeface="Arial" panose="020B0604020202020204" pitchFamily="34" charset="0"/>
              </a:rPr>
              <a:t> </a:t>
            </a:r>
            <a:r>
              <a:rPr kumimoji="0" lang="en-US" sz="700" b="1" i="0" u="none" strike="noStrike" kern="1200" cap="none" spc="0" normalizeH="0" baseline="0" noProof="0" dirty="0" smtClean="0">
                <a:ln>
                  <a:noFill/>
                </a:ln>
                <a:solidFill>
                  <a:schemeClr val="accent6">
                    <a:lumMod val="75000"/>
                  </a:schemeClr>
                </a:solidFill>
                <a:effectLst/>
                <a:uLnTx/>
                <a:uFillTx/>
                <a:latin typeface=" Arial"/>
                <a:ea typeface="Tahoma" panose="020B0604030504040204" pitchFamily="34" charset="0"/>
                <a:cs typeface="Arial" panose="020B0604020202020204" pitchFamily="34" charset="0"/>
              </a:rPr>
              <a:t>NTC  (1 MAJ)</a:t>
            </a:r>
          </a:p>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700" b="1" i="0" u="none" strike="noStrike" kern="1200" cap="none" spc="0" normalizeH="0" baseline="0" noProof="0" dirty="0" smtClean="0">
                <a:ln>
                  <a:noFill/>
                </a:ln>
                <a:solidFill>
                  <a:prstClr val="black"/>
                </a:solidFill>
                <a:effectLst/>
                <a:uLnTx/>
                <a:uFillTx/>
                <a:latin typeface=" Arial"/>
                <a:ea typeface="Tahoma" panose="020B0604030504040204" pitchFamily="34" charset="0"/>
                <a:cs typeface="Arial" panose="020B0604020202020204" pitchFamily="34" charset="0"/>
              </a:rPr>
              <a:t>11</a:t>
            </a:r>
            <a:r>
              <a:rPr kumimoji="0" lang="en-US" sz="700" b="1" i="0" u="none" strike="noStrike" kern="1200" cap="none" spc="0" normalizeH="0" baseline="30000" noProof="0" dirty="0" smtClean="0">
                <a:ln>
                  <a:noFill/>
                </a:ln>
                <a:solidFill>
                  <a:prstClr val="black"/>
                </a:solidFill>
                <a:effectLst/>
                <a:uLnTx/>
                <a:uFillTx/>
                <a:latin typeface=" Arial"/>
                <a:ea typeface="Tahoma" panose="020B0604030504040204" pitchFamily="34" charset="0"/>
                <a:cs typeface="Arial" panose="020B0604020202020204" pitchFamily="34" charset="0"/>
              </a:rPr>
              <a:t>th</a:t>
            </a:r>
            <a:r>
              <a:rPr kumimoji="0" lang="en-US" sz="700" b="1" i="0" u="none" strike="noStrike" kern="1200" cap="none" spc="0" normalizeH="0" baseline="0" noProof="0" dirty="0" smtClean="0">
                <a:ln>
                  <a:noFill/>
                </a:ln>
                <a:solidFill>
                  <a:prstClr val="black"/>
                </a:solidFill>
                <a:effectLst/>
                <a:uLnTx/>
                <a:uFillTx/>
                <a:latin typeface=" Arial"/>
                <a:ea typeface="Tahoma" panose="020B0604030504040204" pitchFamily="34" charset="0"/>
                <a:cs typeface="Arial" panose="020B0604020202020204" pitchFamily="34" charset="0"/>
              </a:rPr>
              <a:t> </a:t>
            </a:r>
            <a:r>
              <a:rPr kumimoji="0" lang="en-US" sz="700" b="1" i="0" u="none" strike="noStrike" kern="1200" cap="none" spc="0" normalizeH="0" baseline="0" noProof="0" dirty="0">
                <a:ln>
                  <a:noFill/>
                </a:ln>
                <a:solidFill>
                  <a:prstClr val="black"/>
                </a:solidFill>
                <a:effectLst/>
                <a:uLnTx/>
                <a:uFillTx/>
                <a:latin typeface=" Arial"/>
                <a:ea typeface="Tahoma" panose="020B0604030504040204" pitchFamily="34" charset="0"/>
                <a:cs typeface="Arial" panose="020B0604020202020204" pitchFamily="34" charset="0"/>
              </a:rPr>
              <a:t>Armored CAV </a:t>
            </a:r>
            <a:endParaRPr kumimoji="0" sz="700" b="1" i="0" u="none" strike="noStrike" kern="1200" cap="none" spc="0" normalizeH="0" baseline="0" noProof="0" dirty="0">
              <a:ln>
                <a:noFill/>
              </a:ln>
              <a:solidFill>
                <a:prstClr val="black"/>
              </a:solidFill>
              <a:effectLst/>
              <a:uLnTx/>
              <a:uFillTx/>
              <a:latin typeface=" Arial"/>
              <a:ea typeface="Tahoma" panose="020B0604030504040204" pitchFamily="34" charset="0"/>
              <a:cs typeface="Arial" panose="020B0604020202020204" pitchFamily="34" charset="0"/>
            </a:endParaRPr>
          </a:p>
        </p:txBody>
      </p:sp>
      <p:cxnSp>
        <p:nvCxnSpPr>
          <p:cNvPr id="26" name="Straight Connector 25"/>
          <p:cNvCxnSpPr/>
          <p:nvPr/>
        </p:nvCxnSpPr>
        <p:spPr>
          <a:xfrm flipV="1">
            <a:off x="3363849" y="4782922"/>
            <a:ext cx="117259" cy="1321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object 345"/>
          <p:cNvSpPr/>
          <p:nvPr/>
        </p:nvSpPr>
        <p:spPr>
          <a:xfrm>
            <a:off x="1912943" y="3631510"/>
            <a:ext cx="662048" cy="117970"/>
          </a:xfrm>
          <a:custGeom>
            <a:avLst/>
            <a:gdLst/>
            <a:ahLst/>
            <a:cxnLst/>
            <a:rect l="l" t="t" r="r" b="b"/>
            <a:pathLst>
              <a:path w="1691640" h="215264">
                <a:moveTo>
                  <a:pt x="0" y="214884"/>
                </a:moveTo>
                <a:lnTo>
                  <a:pt x="1691640" y="214884"/>
                </a:lnTo>
                <a:lnTo>
                  <a:pt x="1691640" y="0"/>
                </a:lnTo>
                <a:lnTo>
                  <a:pt x="0" y="0"/>
                </a:lnTo>
                <a:lnTo>
                  <a:pt x="0" y="214884"/>
                </a:lnTo>
                <a:close/>
              </a:path>
            </a:pathLst>
          </a:custGeom>
          <a:solidFill>
            <a:schemeClr val="bg1"/>
          </a:solidFill>
          <a:ln w="952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solidFill>
                <a:effectLst/>
                <a:uLnTx/>
                <a:uFillTx/>
                <a:latin typeface=" Arial"/>
                <a:ea typeface="Tahoma" panose="020B0604030504040204" pitchFamily="34" charset="0"/>
                <a:cs typeface="Arial" panose="020B0604020202020204" pitchFamily="34" charset="0"/>
              </a:rPr>
              <a:t> 84</a:t>
            </a:r>
            <a:r>
              <a:rPr kumimoji="0" lang="en-US" sz="700" b="1" i="0" u="none" strike="noStrike" kern="1200" cap="none" spc="0" normalizeH="0" baseline="30000" noProof="0" dirty="0">
                <a:ln>
                  <a:noFill/>
                </a:ln>
                <a:solidFill>
                  <a:prstClr val="black"/>
                </a:solidFill>
                <a:effectLst/>
                <a:uLnTx/>
                <a:uFillTx/>
                <a:latin typeface=" Arial"/>
                <a:ea typeface="Tahoma" panose="020B0604030504040204" pitchFamily="34" charset="0"/>
                <a:cs typeface="Arial" panose="020B0604020202020204" pitchFamily="34" charset="0"/>
              </a:rPr>
              <a:t>th</a:t>
            </a:r>
            <a:r>
              <a:rPr kumimoji="0" lang="en-US" sz="700" b="1" i="0" u="none" strike="noStrike" kern="1200" cap="none" spc="0" normalizeH="0" baseline="0" noProof="0" dirty="0">
                <a:ln>
                  <a:noFill/>
                </a:ln>
                <a:solidFill>
                  <a:prstClr val="black"/>
                </a:solidFill>
                <a:effectLst/>
                <a:uLnTx/>
                <a:uFillTx/>
                <a:latin typeface=" Arial"/>
                <a:ea typeface="Tahoma" panose="020B0604030504040204" pitchFamily="34" charset="0"/>
                <a:cs typeface="Arial" panose="020B0604020202020204" pitchFamily="34" charset="0"/>
              </a:rPr>
              <a:t> </a:t>
            </a:r>
            <a:r>
              <a:rPr kumimoji="0" lang="en-US" sz="700" b="1" i="0" u="none" strike="noStrike" kern="1200" cap="none" spc="0" normalizeH="0" baseline="0" noProof="0" dirty="0" smtClean="0">
                <a:ln>
                  <a:noFill/>
                </a:ln>
                <a:solidFill>
                  <a:prstClr val="black"/>
                </a:solidFill>
                <a:effectLst/>
                <a:uLnTx/>
                <a:uFillTx/>
                <a:latin typeface=" Arial"/>
                <a:ea typeface="Tahoma" panose="020B0604030504040204" pitchFamily="34" charset="0"/>
                <a:cs typeface="Arial" panose="020B0604020202020204" pitchFamily="34" charset="0"/>
              </a:rPr>
              <a:t>PTD</a:t>
            </a:r>
            <a:endParaRPr kumimoji="0" sz="700" b="0" i="0" u="none" strike="noStrike" kern="1200" cap="none" spc="0" normalizeH="0" baseline="0" noProof="0" dirty="0">
              <a:ln>
                <a:noFill/>
              </a:ln>
              <a:solidFill>
                <a:prstClr val="black"/>
              </a:solidFill>
              <a:effectLst/>
              <a:uLnTx/>
              <a:uFillTx/>
              <a:latin typeface=" Arial"/>
              <a:ea typeface="Tahoma" panose="020B0604030504040204" pitchFamily="34" charset="0"/>
              <a:cs typeface="Arial" panose="020B0604020202020204" pitchFamily="34" charset="0"/>
            </a:endParaRPr>
          </a:p>
        </p:txBody>
      </p:sp>
      <p:cxnSp>
        <p:nvCxnSpPr>
          <p:cNvPr id="28" name="Straight Connector 27"/>
          <p:cNvCxnSpPr>
            <a:stCxn id="317" idx="0"/>
          </p:cNvCxnSpPr>
          <p:nvPr/>
        </p:nvCxnSpPr>
        <p:spPr>
          <a:xfrm flipH="1" flipV="1">
            <a:off x="2486464" y="3720396"/>
            <a:ext cx="333097" cy="619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448135" y="3602750"/>
            <a:ext cx="173054" cy="175055"/>
          </a:xfrm>
          <a:prstGeom prst="rect">
            <a:avLst/>
          </a:prstGeom>
        </p:spPr>
      </p:pic>
      <p:sp>
        <p:nvSpPr>
          <p:cNvPr id="31" name="object 345"/>
          <p:cNvSpPr/>
          <p:nvPr/>
        </p:nvSpPr>
        <p:spPr>
          <a:xfrm>
            <a:off x="1845452" y="4181253"/>
            <a:ext cx="1428477" cy="263194"/>
          </a:xfrm>
          <a:custGeom>
            <a:avLst/>
            <a:gdLst/>
            <a:ahLst/>
            <a:cxnLst/>
            <a:rect l="l" t="t" r="r" b="b"/>
            <a:pathLst>
              <a:path w="1691640" h="215264">
                <a:moveTo>
                  <a:pt x="0" y="214884"/>
                </a:moveTo>
                <a:lnTo>
                  <a:pt x="1691640" y="214884"/>
                </a:lnTo>
                <a:lnTo>
                  <a:pt x="1691640" y="0"/>
                </a:lnTo>
                <a:lnTo>
                  <a:pt x="0" y="0"/>
                </a:lnTo>
                <a:lnTo>
                  <a:pt x="0" y="214884"/>
                </a:lnTo>
                <a:close/>
              </a:path>
            </a:pathLst>
          </a:custGeom>
          <a:solidFill>
            <a:schemeClr val="bg1"/>
          </a:solidFill>
          <a:ln w="952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700" b="1" i="0" u="none" strike="noStrike" kern="1200" cap="none" spc="0" normalizeH="0" baseline="0" noProof="0" dirty="0" smtClean="0">
                <a:ln>
                  <a:noFill/>
                </a:ln>
                <a:solidFill>
                  <a:schemeClr val="accent1">
                    <a:lumMod val="75000"/>
                  </a:schemeClr>
                </a:solidFill>
                <a:effectLst/>
                <a:uLnTx/>
                <a:uFillTx/>
                <a:latin typeface=" Arial"/>
                <a:ea typeface="Tahoma" panose="020B0604030504040204" pitchFamily="34" charset="0"/>
                <a:cs typeface="Arial" panose="020B0604020202020204" pitchFamily="34" charset="0"/>
              </a:rPr>
              <a:t> Naval </a:t>
            </a:r>
            <a:r>
              <a:rPr kumimoji="0" lang="en-US" sz="700" b="1" i="0" u="none" strike="noStrike" kern="1200" cap="none" spc="0" normalizeH="0" baseline="0" noProof="0" dirty="0">
                <a:ln>
                  <a:noFill/>
                </a:ln>
                <a:solidFill>
                  <a:schemeClr val="accent1">
                    <a:lumMod val="75000"/>
                  </a:schemeClr>
                </a:solidFill>
                <a:effectLst/>
                <a:uLnTx/>
                <a:uFillTx/>
                <a:latin typeface=" Arial"/>
                <a:ea typeface="Tahoma" panose="020B0604030504040204" pitchFamily="34" charset="0"/>
                <a:cs typeface="Arial" panose="020B0604020202020204" pitchFamily="34" charset="0"/>
              </a:rPr>
              <a:t>Post Grad </a:t>
            </a:r>
            <a:r>
              <a:rPr kumimoji="0" lang="en-US" sz="700" b="1" i="0" u="none" strike="noStrike" kern="1200" cap="none" spc="0" normalizeH="0" baseline="0" noProof="0" dirty="0" smtClean="0">
                <a:ln>
                  <a:noFill/>
                </a:ln>
                <a:solidFill>
                  <a:schemeClr val="accent1">
                    <a:lumMod val="75000"/>
                  </a:schemeClr>
                </a:solidFill>
                <a:effectLst/>
                <a:uLnTx/>
                <a:uFillTx/>
                <a:latin typeface=" Arial"/>
                <a:ea typeface="Tahoma" panose="020B0604030504040204" pitchFamily="34" charset="0"/>
                <a:cs typeface="Arial" panose="020B0604020202020204" pitchFamily="34" charset="0"/>
              </a:rPr>
              <a:t>School (1 LTC)</a:t>
            </a:r>
            <a:r>
              <a:rPr kumimoji="0" lang="en-US" sz="700" b="1" i="0" u="none" strike="noStrike" kern="1200" cap="none" spc="0" normalizeH="0" baseline="0" noProof="0" dirty="0" smtClean="0">
                <a:ln>
                  <a:noFill/>
                </a:ln>
                <a:solidFill>
                  <a:prstClr val="black"/>
                </a:solidFill>
                <a:effectLst/>
                <a:uLnTx/>
                <a:uFillTx/>
                <a:latin typeface=" Arial"/>
                <a:ea typeface="Tahoma" panose="020B0604030504040204" pitchFamily="34" charset="0"/>
                <a:cs typeface="Arial" panose="020B0604020202020204" pitchFamily="34" charset="0"/>
              </a:rPr>
              <a:t> </a:t>
            </a:r>
          </a:p>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700" b="1" i="0" u="none" strike="noStrike" kern="1200" cap="none" spc="0" normalizeH="0" baseline="0" noProof="0" dirty="0" smtClean="0">
                <a:ln>
                  <a:noFill/>
                </a:ln>
                <a:solidFill>
                  <a:schemeClr val="accent6">
                    <a:lumMod val="75000"/>
                  </a:schemeClr>
                </a:solidFill>
                <a:effectLst/>
                <a:uLnTx/>
                <a:uFillTx/>
                <a:latin typeface=" Arial"/>
                <a:ea typeface="Tahoma" panose="020B0604030504040204" pitchFamily="34" charset="0"/>
                <a:cs typeface="Arial" panose="020B0604020202020204" pitchFamily="34" charset="0"/>
              </a:rPr>
              <a:t>AFC Research CTR (1 MAJ)</a:t>
            </a:r>
            <a:endParaRPr kumimoji="0" sz="700" b="0" i="0" u="none" strike="noStrike" kern="1200" cap="none" spc="0" normalizeH="0" baseline="0" noProof="0" dirty="0">
              <a:ln>
                <a:noFill/>
              </a:ln>
              <a:solidFill>
                <a:schemeClr val="accent6">
                  <a:lumMod val="75000"/>
                </a:schemeClr>
              </a:solidFill>
              <a:effectLst/>
              <a:uLnTx/>
              <a:uFillTx/>
              <a:latin typeface=" Arial"/>
              <a:ea typeface="Tahoma" panose="020B0604030504040204" pitchFamily="34" charset="0"/>
              <a:cs typeface="Arial" panose="020B0604020202020204" pitchFamily="34" charset="0"/>
            </a:endParaRPr>
          </a:p>
        </p:txBody>
      </p:sp>
      <p:cxnSp>
        <p:nvCxnSpPr>
          <p:cNvPr id="32" name="Straight Connector 31"/>
          <p:cNvCxnSpPr/>
          <p:nvPr/>
        </p:nvCxnSpPr>
        <p:spPr>
          <a:xfrm flipH="1">
            <a:off x="2579309" y="3974512"/>
            <a:ext cx="76562" cy="1959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157858" y="4162780"/>
            <a:ext cx="188020" cy="159610"/>
          </a:xfrm>
          <a:prstGeom prst="rect">
            <a:avLst/>
          </a:prstGeom>
        </p:spPr>
      </p:pic>
      <p:sp>
        <p:nvSpPr>
          <p:cNvPr id="36" name="object 307"/>
          <p:cNvSpPr/>
          <p:nvPr/>
        </p:nvSpPr>
        <p:spPr>
          <a:xfrm>
            <a:off x="2613920" y="3890748"/>
            <a:ext cx="123444" cy="105156"/>
          </a:xfrm>
          <a:prstGeom prst="rect">
            <a:avLst/>
          </a:prstGeom>
          <a:blipFill>
            <a:blip r:embed="rId1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3" name="object 201"/>
          <p:cNvSpPr/>
          <p:nvPr/>
        </p:nvSpPr>
        <p:spPr>
          <a:xfrm rot="1837358" flipV="1">
            <a:off x="2527925" y="1630642"/>
            <a:ext cx="600566" cy="45719"/>
          </a:xfrm>
          <a:custGeom>
            <a:avLst/>
            <a:gdLst/>
            <a:ahLst/>
            <a:cxnLst/>
            <a:rect l="l" t="t" r="r" b="b"/>
            <a:pathLst>
              <a:path w="175259" h="178435">
                <a:moveTo>
                  <a:pt x="174955" y="178053"/>
                </a:moveTo>
                <a:lnTo>
                  <a:pt x="0" y="0"/>
                </a:lnTo>
              </a:path>
            </a:pathLst>
          </a:custGeom>
          <a:ln w="1905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4" name="object 392"/>
          <p:cNvSpPr txBox="1"/>
          <p:nvPr/>
        </p:nvSpPr>
        <p:spPr>
          <a:xfrm>
            <a:off x="1353341" y="874163"/>
            <a:ext cx="1293884" cy="1177245"/>
          </a:xfrm>
          <a:prstGeom prst="rect">
            <a:avLst/>
          </a:prstGeom>
          <a:solidFill>
            <a:schemeClr val="bg1"/>
          </a:solidFill>
          <a:ln w="9525">
            <a:solidFill>
              <a:srgbClr val="000000"/>
            </a:solidFill>
          </a:ln>
        </p:spPr>
        <p:txBody>
          <a:bodyPr vert="horz" wrap="square" lIns="0" tIns="45720" rIns="0" bIns="0"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700" b="1" i="0" u="none" strike="noStrike" kern="1200" cap="none" spc="0" normalizeH="0" baseline="0" noProof="0" dirty="0" smtClean="0">
                <a:ln>
                  <a:noFill/>
                </a:ln>
                <a:solidFill>
                  <a:prstClr val="black"/>
                </a:solidFill>
                <a:effectLst/>
                <a:uLnTx/>
                <a:uFillTx/>
                <a:latin typeface=" Arial"/>
                <a:ea typeface="+mn-ea"/>
                <a:cs typeface="Arial" panose="020B0604020202020204" pitchFamily="34" charset="0"/>
              </a:rPr>
              <a:t> </a:t>
            </a:r>
            <a:r>
              <a:rPr kumimoji="0" sz="700" b="1" i="0" u="none" strike="noStrike" kern="1200" cap="none" spc="0" normalizeH="0" baseline="0" noProof="0" dirty="0" smtClean="0">
                <a:ln>
                  <a:noFill/>
                </a:ln>
                <a:solidFill>
                  <a:prstClr val="black"/>
                </a:solidFill>
                <a:effectLst/>
                <a:uLnTx/>
                <a:uFillTx/>
                <a:latin typeface=" Arial"/>
                <a:ea typeface="+mn-ea"/>
                <a:cs typeface="Arial" panose="020B0604020202020204" pitchFamily="34" charset="0"/>
              </a:rPr>
              <a:t>I </a:t>
            </a:r>
            <a:r>
              <a:rPr kumimoji="0" sz="700" b="1" i="0" u="none" strike="noStrike" kern="1200" cap="none" spc="0" normalizeH="0" baseline="0" noProof="0" dirty="0">
                <a:ln>
                  <a:noFill/>
                </a:ln>
                <a:solidFill>
                  <a:prstClr val="black"/>
                </a:solidFill>
                <a:effectLst/>
                <a:uLnTx/>
                <a:uFillTx/>
                <a:latin typeface=" Arial"/>
                <a:ea typeface="+mn-ea"/>
                <a:cs typeface="Arial" panose="020B0604020202020204" pitchFamily="34" charset="0"/>
              </a:rPr>
              <a:t>Corps </a:t>
            </a:r>
            <a:endParaRPr kumimoji="0" lang="en-US" sz="700" b="1" i="0" u="none" strike="noStrike" kern="1200" cap="none" spc="0" normalizeH="0" baseline="0" noProof="0" dirty="0" smtClean="0">
              <a:ln>
                <a:noFill/>
              </a:ln>
              <a:solidFill>
                <a:prstClr val="black"/>
              </a:solidFill>
              <a:effectLst/>
              <a:uLnTx/>
              <a:uFillTx/>
              <a:latin typeface=" Arial"/>
              <a:ea typeface="+mn-ea"/>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sz="700" b="1" i="0" u="none" strike="noStrike" kern="1200" cap="none" spc="0" normalizeH="0" baseline="0" noProof="0" dirty="0" smtClean="0">
                <a:ln>
                  <a:noFill/>
                </a:ln>
                <a:solidFill>
                  <a:prstClr val="black"/>
                </a:solidFill>
                <a:effectLst/>
                <a:uLnTx/>
                <a:uFillTx/>
                <a:latin typeface=" Arial"/>
                <a:ea typeface="+mn-ea"/>
                <a:cs typeface="Arial" panose="020B0604020202020204" pitchFamily="34" charset="0"/>
              </a:rPr>
              <a:t>7</a:t>
            </a:r>
            <a:r>
              <a:rPr kumimoji="0" sz="700" b="1" i="0" u="none" strike="noStrike" kern="1200" cap="none" spc="0" normalizeH="0" baseline="27777" noProof="0" dirty="0" smtClean="0">
                <a:ln>
                  <a:noFill/>
                </a:ln>
                <a:solidFill>
                  <a:prstClr val="black"/>
                </a:solidFill>
                <a:effectLst/>
                <a:uLnTx/>
                <a:uFillTx/>
                <a:latin typeface=" Arial"/>
                <a:ea typeface="+mn-ea"/>
                <a:cs typeface="Arial" panose="020B0604020202020204" pitchFamily="34" charset="0"/>
              </a:rPr>
              <a:t>th </a:t>
            </a:r>
            <a:r>
              <a:rPr kumimoji="0" sz="700" b="1" i="0" u="none" strike="noStrike" kern="1200" cap="none" spc="-5" normalizeH="0" baseline="0" noProof="0" dirty="0">
                <a:ln>
                  <a:noFill/>
                </a:ln>
                <a:solidFill>
                  <a:prstClr val="black"/>
                </a:solidFill>
                <a:effectLst/>
                <a:uLnTx/>
                <a:uFillTx/>
                <a:latin typeface=" Arial"/>
                <a:ea typeface="+mn-ea"/>
                <a:cs typeface="Arial" panose="020B0604020202020204" pitchFamily="34" charset="0"/>
              </a:rPr>
              <a:t>ID </a:t>
            </a:r>
            <a:endParaRPr kumimoji="0" lang="en-US" sz="700" b="0" i="0" u="none" strike="noStrike" kern="1200" cap="none" spc="-70" normalizeH="0" baseline="0" noProof="0" dirty="0">
              <a:ln>
                <a:noFill/>
              </a:ln>
              <a:solidFill>
                <a:prstClr val="black"/>
              </a:solidFill>
              <a:effectLst/>
              <a:uLnTx/>
              <a:uFillTx/>
              <a:latin typeface=" Arial"/>
              <a:ea typeface="+mn-ea"/>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700" b="1" i="0" u="none" strike="noStrike" kern="1200" cap="none" spc="-70" normalizeH="0" baseline="0" noProof="0" dirty="0" smtClean="0">
                <a:ln>
                  <a:noFill/>
                </a:ln>
                <a:solidFill>
                  <a:prstClr val="black"/>
                </a:solidFill>
                <a:effectLst/>
                <a:uLnTx/>
                <a:uFillTx/>
                <a:latin typeface=" Arial"/>
                <a:ea typeface="+mn-ea"/>
                <a:cs typeface="Arial" panose="020B0604020202020204" pitchFamily="34" charset="0"/>
              </a:rPr>
              <a:t> 17</a:t>
            </a:r>
            <a:r>
              <a:rPr kumimoji="0" lang="en-US" sz="700" b="1" i="0" u="none" strike="noStrike" kern="1200" cap="none" spc="-70" normalizeH="0" baseline="30000" noProof="0" dirty="0" smtClean="0">
                <a:ln>
                  <a:noFill/>
                </a:ln>
                <a:solidFill>
                  <a:prstClr val="black"/>
                </a:solidFill>
                <a:effectLst/>
                <a:uLnTx/>
                <a:uFillTx/>
                <a:latin typeface=" Arial"/>
                <a:ea typeface="+mn-ea"/>
                <a:cs typeface="Arial" panose="020B0604020202020204" pitchFamily="34" charset="0"/>
              </a:rPr>
              <a:t>th</a:t>
            </a:r>
            <a:r>
              <a:rPr kumimoji="0" lang="en-US" sz="700" b="1" i="0" u="none" strike="noStrike" kern="1200" cap="none" spc="-70" normalizeH="0" baseline="0" noProof="0" dirty="0" smtClean="0">
                <a:ln>
                  <a:noFill/>
                </a:ln>
                <a:solidFill>
                  <a:prstClr val="black"/>
                </a:solidFill>
                <a:effectLst/>
                <a:uLnTx/>
                <a:uFillTx/>
                <a:latin typeface=" Arial"/>
                <a:ea typeface="+mn-ea"/>
                <a:cs typeface="Arial" panose="020B0604020202020204" pitchFamily="34" charset="0"/>
              </a:rPr>
              <a:t> </a:t>
            </a:r>
            <a:r>
              <a:rPr kumimoji="0" lang="en-US" sz="700" b="1" i="0" u="none" strike="noStrike" kern="1200" cap="none" spc="-70" normalizeH="0" baseline="0" noProof="0" dirty="0">
                <a:ln>
                  <a:noFill/>
                </a:ln>
                <a:solidFill>
                  <a:prstClr val="black"/>
                </a:solidFill>
                <a:effectLst/>
                <a:uLnTx/>
                <a:uFillTx/>
                <a:latin typeface=" Arial"/>
                <a:ea typeface="+mn-ea"/>
                <a:cs typeface="Arial" panose="020B0604020202020204" pitchFamily="34" charset="0"/>
              </a:rPr>
              <a:t>FA BDE  </a:t>
            </a:r>
            <a:r>
              <a:rPr kumimoji="0" lang="en-US" sz="700" b="1" i="0" u="none" strike="noStrike" kern="1200" cap="none" spc="-70" normalizeH="0" baseline="0" noProof="0" dirty="0" smtClean="0">
                <a:ln>
                  <a:noFill/>
                </a:ln>
                <a:solidFill>
                  <a:prstClr val="black"/>
                </a:solidFill>
                <a:effectLst/>
                <a:uLnTx/>
                <a:uFillTx/>
                <a:latin typeface=" Arial"/>
                <a:ea typeface="+mn-ea"/>
                <a:cs typeface="Arial" panose="020B0604020202020204" pitchFamily="34" charset="0"/>
              </a:rPr>
              <a:t>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700" b="1" i="0" u="none" strike="noStrike" kern="1200" cap="none" spc="-70" normalizeH="0" baseline="0" noProof="0" dirty="0" smtClean="0">
                <a:ln>
                  <a:noFill/>
                </a:ln>
                <a:solidFill>
                  <a:prstClr val="black"/>
                </a:solidFill>
                <a:effectLst/>
                <a:uLnTx/>
                <a:uFillTx/>
                <a:latin typeface=" Arial"/>
                <a:ea typeface="+mn-ea"/>
                <a:cs typeface="Arial" panose="020B0604020202020204" pitchFamily="34" charset="0"/>
              </a:rPr>
              <a:t>16</a:t>
            </a:r>
            <a:r>
              <a:rPr kumimoji="0" lang="en-US" sz="700" b="1" i="0" u="none" strike="noStrike" kern="1200" cap="none" spc="-70" normalizeH="0" baseline="30000" noProof="0" dirty="0" smtClean="0">
                <a:ln>
                  <a:noFill/>
                </a:ln>
                <a:solidFill>
                  <a:prstClr val="black"/>
                </a:solidFill>
                <a:effectLst/>
                <a:uLnTx/>
                <a:uFillTx/>
                <a:latin typeface=" Arial"/>
                <a:ea typeface="+mn-ea"/>
                <a:cs typeface="Arial" panose="020B0604020202020204" pitchFamily="34" charset="0"/>
              </a:rPr>
              <a:t>th</a:t>
            </a:r>
            <a:r>
              <a:rPr kumimoji="0" lang="en-US" sz="700" b="1" i="0" u="none" strike="noStrike" kern="1200" cap="none" spc="-70" normalizeH="0" baseline="0" noProof="0" dirty="0" smtClean="0">
                <a:ln>
                  <a:noFill/>
                </a:ln>
                <a:solidFill>
                  <a:prstClr val="black"/>
                </a:solidFill>
                <a:effectLst/>
                <a:uLnTx/>
                <a:uFillTx/>
                <a:latin typeface=" Arial"/>
                <a:ea typeface="+mn-ea"/>
                <a:cs typeface="Arial" panose="020B0604020202020204" pitchFamily="34" charset="0"/>
              </a:rPr>
              <a:t> </a:t>
            </a:r>
            <a:r>
              <a:rPr kumimoji="0" lang="en-US" sz="700" b="1" i="0" u="none" strike="noStrike" kern="1200" cap="none" spc="-70" normalizeH="0" baseline="0" noProof="0" dirty="0">
                <a:ln>
                  <a:noFill/>
                </a:ln>
                <a:solidFill>
                  <a:prstClr val="black"/>
                </a:solidFill>
                <a:effectLst/>
                <a:uLnTx/>
                <a:uFillTx/>
                <a:latin typeface=" Arial"/>
                <a:ea typeface="+mn-ea"/>
                <a:cs typeface="Arial" panose="020B0604020202020204" pitchFamily="34" charset="0"/>
              </a:rPr>
              <a:t>AV BDE  </a:t>
            </a:r>
            <a:r>
              <a:rPr kumimoji="0" lang="en-US" sz="700" b="1" i="0" u="none" strike="noStrike" kern="1200" cap="none" spc="0" normalizeH="0" baseline="0" noProof="0" dirty="0" smtClean="0">
                <a:ln>
                  <a:noFill/>
                </a:ln>
                <a:solidFill>
                  <a:prstClr val="black"/>
                </a:solidFill>
                <a:effectLst/>
                <a:uLnTx/>
                <a:uFillTx/>
                <a:latin typeface=" Arial"/>
                <a:ea typeface="+mn-ea"/>
                <a:cs typeface="Arial" panose="020B0604020202020204" pitchFamily="34" charset="0"/>
              </a:rPr>
              <a:t>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sz="700" b="1" i="0" u="none" strike="noStrike" kern="1200" cap="none" spc="0" normalizeH="0" baseline="0" noProof="0" dirty="0" smtClean="0">
                <a:ln>
                  <a:noFill/>
                </a:ln>
                <a:solidFill>
                  <a:prstClr val="black"/>
                </a:solidFill>
                <a:effectLst/>
                <a:uLnTx/>
                <a:uFillTx/>
                <a:latin typeface=" Arial"/>
                <a:ea typeface="+mn-ea"/>
                <a:cs typeface="Arial" panose="020B0604020202020204" pitchFamily="34" charset="0"/>
              </a:rPr>
              <a:t>593d </a:t>
            </a:r>
            <a:r>
              <a:rPr kumimoji="0" sz="700" b="1" i="0" u="none" strike="noStrike" kern="1200" cap="none" spc="-5" normalizeH="0" baseline="0" noProof="0" dirty="0">
                <a:ln>
                  <a:noFill/>
                </a:ln>
                <a:solidFill>
                  <a:prstClr val="black"/>
                </a:solidFill>
                <a:effectLst/>
                <a:uLnTx/>
                <a:uFillTx/>
                <a:latin typeface=" Arial"/>
                <a:ea typeface="+mn-ea"/>
                <a:cs typeface="Arial" panose="020B0604020202020204" pitchFamily="34" charset="0"/>
              </a:rPr>
              <a:t>ESC </a:t>
            </a:r>
            <a:endParaRPr kumimoji="0" lang="en-US" sz="700" b="0" i="0" u="none" strike="noStrike" kern="1200" cap="none" spc="-10" normalizeH="0" baseline="0" noProof="0" dirty="0">
              <a:ln>
                <a:noFill/>
              </a:ln>
              <a:solidFill>
                <a:prstClr val="black"/>
              </a:solidFill>
              <a:effectLst/>
              <a:uLnTx/>
              <a:uFillTx/>
              <a:latin typeface=" Arial"/>
              <a:ea typeface="+mn-ea"/>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700" b="1" i="0" u="none" strike="noStrike" kern="1200" cap="none" spc="-10" normalizeH="0" baseline="0" noProof="0" dirty="0" smtClean="0">
                <a:ln>
                  <a:noFill/>
                </a:ln>
                <a:solidFill>
                  <a:prstClr val="black"/>
                </a:solidFill>
                <a:effectLst/>
                <a:uLnTx/>
                <a:uFillTx/>
                <a:latin typeface=" Arial"/>
                <a:ea typeface="+mn-ea"/>
                <a:cs typeface="Arial" panose="020B0604020202020204" pitchFamily="34" charset="0"/>
              </a:rPr>
              <a:t> 189</a:t>
            </a:r>
            <a:r>
              <a:rPr kumimoji="0" lang="en-US" sz="700" b="1" i="0" u="none" strike="noStrike" kern="1200" cap="none" spc="-10" normalizeH="0" baseline="30000" noProof="0" dirty="0" smtClean="0">
                <a:ln>
                  <a:noFill/>
                </a:ln>
                <a:solidFill>
                  <a:prstClr val="black"/>
                </a:solidFill>
                <a:effectLst/>
                <a:uLnTx/>
                <a:uFillTx/>
                <a:latin typeface=" Arial"/>
                <a:ea typeface="+mn-ea"/>
                <a:cs typeface="Arial" panose="020B0604020202020204" pitchFamily="34" charset="0"/>
              </a:rPr>
              <a:t>TH</a:t>
            </a:r>
            <a:r>
              <a:rPr kumimoji="0" lang="en-US" sz="700" b="1" i="0" u="none" strike="noStrike" kern="1200" cap="none" spc="-10" normalizeH="0" baseline="0" noProof="0" dirty="0" smtClean="0">
                <a:ln>
                  <a:noFill/>
                </a:ln>
                <a:solidFill>
                  <a:prstClr val="black"/>
                </a:solidFill>
                <a:effectLst/>
                <a:uLnTx/>
                <a:uFillTx/>
                <a:latin typeface=" Arial"/>
                <a:ea typeface="+mn-ea"/>
                <a:cs typeface="Arial" panose="020B0604020202020204" pitchFamily="34" charset="0"/>
              </a:rPr>
              <a:t> </a:t>
            </a:r>
            <a:r>
              <a:rPr kumimoji="0" lang="en-US" sz="700" b="1" i="0" u="none" strike="noStrike" kern="1200" cap="none" spc="-10" normalizeH="0" baseline="0" noProof="0" dirty="0">
                <a:ln>
                  <a:noFill/>
                </a:ln>
                <a:solidFill>
                  <a:prstClr val="black"/>
                </a:solidFill>
                <a:effectLst/>
                <a:uLnTx/>
                <a:uFillTx/>
                <a:latin typeface=" Arial"/>
                <a:ea typeface="+mn-ea"/>
                <a:cs typeface="Arial" panose="020B0604020202020204" pitchFamily="34" charset="0"/>
              </a:rPr>
              <a:t>IN BDE </a:t>
            </a:r>
            <a:r>
              <a:rPr kumimoji="0" lang="en-US" sz="700" b="1" i="0" u="none" strike="noStrike" kern="1200" cap="none" spc="-10" normalizeH="0" baseline="0" noProof="0" dirty="0" smtClean="0">
                <a:ln>
                  <a:noFill/>
                </a:ln>
                <a:solidFill>
                  <a:prstClr val="black"/>
                </a:solidFill>
                <a:effectLst/>
                <a:uLnTx/>
                <a:uFillTx/>
                <a:latin typeface=" Arial"/>
                <a:ea typeface="+mn-ea"/>
                <a:cs typeface="Arial" panose="020B0604020202020204" pitchFamily="34" charset="0"/>
              </a:rPr>
              <a:t> MTC</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700" b="1" i="0" u="none" strike="noStrike" kern="1200" cap="none" spc="-10" normalizeH="0" baseline="0" noProof="0" dirty="0" smtClean="0">
                <a:ln>
                  <a:noFill/>
                </a:ln>
                <a:solidFill>
                  <a:schemeClr val="accent6">
                    <a:lumMod val="75000"/>
                  </a:schemeClr>
                </a:solidFill>
                <a:effectLst/>
                <a:uLnTx/>
                <a:uFillTx/>
                <a:latin typeface=" Arial"/>
                <a:cs typeface="Arial" panose="020B0604020202020204" pitchFamily="34" charset="0"/>
              </a:rPr>
              <a:t>MTC-JBLM </a:t>
            </a:r>
            <a:r>
              <a:rPr kumimoji="0" lang="en-US" sz="700" b="1" i="0" u="none" strike="noStrike" kern="1200" cap="none" spc="-10" normalizeH="0" baseline="0" noProof="0" dirty="0" smtClean="0">
                <a:ln>
                  <a:noFill/>
                </a:ln>
                <a:solidFill>
                  <a:prstClr val="black"/>
                </a:solidFill>
                <a:effectLst/>
                <a:uLnTx/>
                <a:uFillTx/>
                <a:latin typeface=" Arial"/>
                <a:cs typeface="Arial" panose="020B0604020202020204" pitchFamily="34" charset="0"/>
              </a:rPr>
              <a:t> </a:t>
            </a:r>
            <a:r>
              <a:rPr lang="en-US" sz="700" b="1" spc="-10" dirty="0" smtClean="0">
                <a:solidFill>
                  <a:prstClr val="black"/>
                </a:solidFill>
                <a:latin typeface=" Arial"/>
                <a:cs typeface="Arial" panose="020B0604020202020204" pitchFamily="34" charset="0"/>
              </a:rPr>
              <a:t>(1 LTC)</a:t>
            </a:r>
            <a:endParaRPr kumimoji="0" lang="en-US" sz="700" b="1" i="0" u="none" strike="noStrike" kern="1200" cap="none" spc="-10" normalizeH="0" baseline="0" noProof="0" dirty="0" smtClean="0">
              <a:ln>
                <a:noFill/>
              </a:ln>
              <a:solidFill>
                <a:prstClr val="black"/>
              </a:solidFill>
              <a:effectLst/>
              <a:uLnTx/>
              <a:uFillTx/>
              <a:latin typeface=" Arial"/>
              <a:cs typeface="Arial" panose="020B0604020202020204" pitchFamily="34" charset="0"/>
            </a:endParaRPr>
          </a:p>
        </p:txBody>
      </p:sp>
      <p:sp>
        <p:nvSpPr>
          <p:cNvPr id="45" name="object 393"/>
          <p:cNvSpPr/>
          <p:nvPr/>
        </p:nvSpPr>
        <p:spPr>
          <a:xfrm>
            <a:off x="2285994" y="929231"/>
            <a:ext cx="207263" cy="182879"/>
          </a:xfrm>
          <a:prstGeom prst="rect">
            <a:avLst/>
          </a:prstGeom>
          <a:blipFill>
            <a:blip r:embed="rId1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6" name="object 394"/>
          <p:cNvSpPr/>
          <p:nvPr/>
        </p:nvSpPr>
        <p:spPr>
          <a:xfrm>
            <a:off x="2004755" y="1085590"/>
            <a:ext cx="182880" cy="182879"/>
          </a:xfrm>
          <a:prstGeom prst="rect">
            <a:avLst/>
          </a:prstGeom>
          <a:blipFill>
            <a:blip r:embed="rId1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7" name="object 395"/>
          <p:cNvSpPr/>
          <p:nvPr/>
        </p:nvSpPr>
        <p:spPr>
          <a:xfrm>
            <a:off x="2348334" y="1514637"/>
            <a:ext cx="157416" cy="205108"/>
          </a:xfrm>
          <a:prstGeom prst="rect">
            <a:avLst/>
          </a:prstGeom>
          <a:blipFill>
            <a:blip r:embed="rId1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8" name="Picture 47"/>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242711" y="1218887"/>
            <a:ext cx="211249" cy="229102"/>
          </a:xfrm>
          <a:prstGeom prst="rect">
            <a:avLst/>
          </a:prstGeom>
        </p:spPr>
      </p:pic>
      <p:pic>
        <p:nvPicPr>
          <p:cNvPr id="49" name="Picture 48"/>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093216" y="1382915"/>
            <a:ext cx="138520" cy="205868"/>
          </a:xfrm>
          <a:prstGeom prst="rect">
            <a:avLst/>
          </a:prstGeom>
        </p:spPr>
      </p:pic>
      <p:pic>
        <p:nvPicPr>
          <p:cNvPr id="50" name="Picture 49"/>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2223869" y="1712497"/>
            <a:ext cx="155419" cy="218545"/>
          </a:xfrm>
          <a:prstGeom prst="rect">
            <a:avLst/>
          </a:prstGeom>
        </p:spPr>
      </p:pic>
      <p:pic>
        <p:nvPicPr>
          <p:cNvPr id="51" name="Picture 50"/>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420194" y="1868014"/>
            <a:ext cx="186765" cy="166735"/>
          </a:xfrm>
          <a:prstGeom prst="rect">
            <a:avLst/>
          </a:prstGeom>
        </p:spPr>
      </p:pic>
      <p:sp>
        <p:nvSpPr>
          <p:cNvPr id="52" name="object 277"/>
          <p:cNvSpPr/>
          <p:nvPr/>
        </p:nvSpPr>
        <p:spPr>
          <a:xfrm>
            <a:off x="3027007" y="1734901"/>
            <a:ext cx="173736" cy="173736"/>
          </a:xfrm>
          <a:prstGeom prst="rect">
            <a:avLst/>
          </a:prstGeom>
          <a:blipFill>
            <a:blip r:embed="rId2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9" name="object 217"/>
          <p:cNvSpPr/>
          <p:nvPr/>
        </p:nvSpPr>
        <p:spPr>
          <a:xfrm>
            <a:off x="6057027" y="3777806"/>
            <a:ext cx="390709" cy="125936"/>
          </a:xfrm>
          <a:custGeom>
            <a:avLst/>
            <a:gdLst/>
            <a:ahLst/>
            <a:cxnLst/>
            <a:rect l="l" t="t" r="r" b="b"/>
            <a:pathLst>
              <a:path w="847725" h="215264">
                <a:moveTo>
                  <a:pt x="0" y="214884"/>
                </a:moveTo>
                <a:lnTo>
                  <a:pt x="847343" y="214884"/>
                </a:lnTo>
                <a:lnTo>
                  <a:pt x="847343" y="0"/>
                </a:lnTo>
                <a:lnTo>
                  <a:pt x="0" y="0"/>
                </a:lnTo>
                <a:lnTo>
                  <a:pt x="0" y="214884"/>
                </a:lnTo>
                <a:close/>
              </a:path>
            </a:pathLst>
          </a:custGeom>
          <a:solidFill>
            <a:srgbClr val="FFFFFF"/>
          </a:solidFill>
          <a:ln w="9525">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solidFill>
                <a:effectLst/>
                <a:uLnTx/>
                <a:uFillTx/>
                <a:latin typeface=" Arial"/>
                <a:ea typeface="Tahoma" panose="020B0604030504040204" pitchFamily="34" charset="0"/>
                <a:cs typeface="Arial" panose="020B0604020202020204" pitchFamily="34" charset="0"/>
              </a:rPr>
              <a:t> 1 </a:t>
            </a:r>
            <a:r>
              <a:rPr kumimoji="0" lang="en-US" sz="700" b="1" i="0" u="none" strike="noStrike" kern="1200" cap="none" spc="0" normalizeH="0" baseline="0" noProof="0" dirty="0" smtClean="0">
                <a:ln>
                  <a:noFill/>
                </a:ln>
                <a:solidFill>
                  <a:prstClr val="black"/>
                </a:solidFill>
                <a:effectLst/>
                <a:uLnTx/>
                <a:uFillTx/>
                <a:latin typeface=" Arial"/>
                <a:ea typeface="Tahoma" panose="020B0604030504040204" pitchFamily="34" charset="0"/>
                <a:cs typeface="Arial" panose="020B0604020202020204" pitchFamily="34" charset="0"/>
              </a:rPr>
              <a:t>ID</a:t>
            </a:r>
            <a:endParaRPr kumimoji="0" lang="en-US" sz="700" b="0" i="0" u="none" strike="noStrike" kern="1200" cap="none" spc="0" normalizeH="0" baseline="0" noProof="0" dirty="0" smtClean="0">
              <a:ln>
                <a:noFill/>
              </a:ln>
              <a:solidFill>
                <a:prstClr val="black"/>
              </a:solidFill>
              <a:effectLst/>
              <a:uLnTx/>
              <a:uFillTx/>
              <a:latin typeface=" Arial"/>
              <a:ea typeface="Tahoma" panose="020B060403050404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700" b="0" i="0" u="none" strike="noStrike" kern="1200" cap="none" spc="0" normalizeH="0" baseline="0" noProof="0" dirty="0">
              <a:ln>
                <a:noFill/>
              </a:ln>
              <a:solidFill>
                <a:prstClr val="black"/>
              </a:solidFill>
              <a:effectLst/>
              <a:uLnTx/>
              <a:uFillTx/>
              <a:latin typeface=" Arial"/>
              <a:ea typeface="Tahoma" panose="020B0604030504040204" pitchFamily="34" charset="0"/>
              <a:cs typeface="Arial" panose="020B0604020202020204" pitchFamily="34" charset="0"/>
            </a:endParaRPr>
          </a:p>
        </p:txBody>
      </p:sp>
      <p:sp>
        <p:nvSpPr>
          <p:cNvPr id="63" name="object 279"/>
          <p:cNvSpPr/>
          <p:nvPr/>
        </p:nvSpPr>
        <p:spPr>
          <a:xfrm>
            <a:off x="6433103" y="3963364"/>
            <a:ext cx="138684" cy="146304"/>
          </a:xfrm>
          <a:prstGeom prst="rect">
            <a:avLst/>
          </a:prstGeom>
          <a:blipFill>
            <a:blip r:embed="rId1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5" name="object 219"/>
          <p:cNvSpPr/>
          <p:nvPr/>
        </p:nvSpPr>
        <p:spPr>
          <a:xfrm>
            <a:off x="6406395" y="3757902"/>
            <a:ext cx="153093" cy="192151"/>
          </a:xfrm>
          <a:prstGeom prst="rect">
            <a:avLst/>
          </a:prstGeom>
          <a:blipFill>
            <a:blip r:embed="rId2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1" name="object 228"/>
          <p:cNvSpPr/>
          <p:nvPr/>
        </p:nvSpPr>
        <p:spPr>
          <a:xfrm>
            <a:off x="4964624" y="5752138"/>
            <a:ext cx="189360" cy="205740"/>
          </a:xfrm>
          <a:prstGeom prst="rect">
            <a:avLst/>
          </a:prstGeom>
          <a:blipFill>
            <a:blip r:embed="rId2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2" name="object 269"/>
          <p:cNvSpPr/>
          <p:nvPr/>
        </p:nvSpPr>
        <p:spPr>
          <a:xfrm>
            <a:off x="4671018" y="5440127"/>
            <a:ext cx="320294" cy="298969"/>
          </a:xfrm>
          <a:custGeom>
            <a:avLst/>
            <a:gdLst/>
            <a:ahLst/>
            <a:cxnLst/>
            <a:rect l="l" t="t" r="r" b="b"/>
            <a:pathLst>
              <a:path w="369569" h="238760">
                <a:moveTo>
                  <a:pt x="0" y="238506"/>
                </a:moveTo>
                <a:lnTo>
                  <a:pt x="369443" y="0"/>
                </a:lnTo>
              </a:path>
            </a:pathLst>
          </a:custGeom>
          <a:ln w="1905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3" name="object 383"/>
          <p:cNvSpPr txBox="1"/>
          <p:nvPr/>
        </p:nvSpPr>
        <p:spPr>
          <a:xfrm>
            <a:off x="4163084" y="5746249"/>
            <a:ext cx="1014999" cy="555921"/>
          </a:xfrm>
          <a:prstGeom prst="rect">
            <a:avLst/>
          </a:prstGeom>
          <a:ln w="9525">
            <a:solidFill>
              <a:srgbClr val="000000"/>
            </a:solidFill>
          </a:ln>
        </p:spPr>
        <p:txBody>
          <a:bodyPr vert="horz" wrap="square" lIns="0" tIns="47625" rIns="0" bIns="0" rtlCol="0">
            <a:spAutoFit/>
          </a:bodyPr>
          <a:lstStyle/>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700" b="1" i="0" u="none" strike="noStrike" kern="1200" cap="none" spc="-5" normalizeH="0" baseline="0" noProof="0" dirty="0" smtClean="0">
                <a:ln>
                  <a:noFill/>
                </a:ln>
                <a:solidFill>
                  <a:prstClr val="black"/>
                </a:solidFill>
                <a:effectLst/>
                <a:uLnTx/>
                <a:uFillTx/>
                <a:latin typeface=" Arial"/>
                <a:ea typeface="+mn-ea"/>
                <a:cs typeface="Arial" panose="020B0604020202020204" pitchFamily="34" charset="0"/>
              </a:rPr>
              <a:t> 1 </a:t>
            </a:r>
            <a:r>
              <a:rPr kumimoji="0" lang="en-US" sz="700" b="1" i="0" u="none" strike="noStrike" kern="1200" cap="none" spc="-5" normalizeH="0" baseline="0" noProof="0" dirty="0">
                <a:ln>
                  <a:noFill/>
                </a:ln>
                <a:solidFill>
                  <a:prstClr val="black"/>
                </a:solidFill>
                <a:effectLst/>
                <a:uLnTx/>
                <a:uFillTx/>
                <a:latin typeface=" Arial"/>
                <a:ea typeface="+mn-ea"/>
                <a:cs typeface="Arial" panose="020B0604020202020204" pitchFamily="34" charset="0"/>
              </a:rPr>
              <a:t>AD </a:t>
            </a:r>
            <a:r>
              <a:rPr kumimoji="0" sz="700" b="1" i="0" u="none" strike="noStrike" kern="1200" cap="none" spc="-5" normalizeH="0" baseline="0" noProof="0" dirty="0">
                <a:ln>
                  <a:noFill/>
                </a:ln>
                <a:solidFill>
                  <a:prstClr val="black"/>
                </a:solidFill>
                <a:effectLst/>
                <a:uLnTx/>
                <a:uFillTx/>
                <a:latin typeface=" Arial"/>
                <a:ea typeface="+mn-ea"/>
                <a:cs typeface="Arial" panose="020B0604020202020204" pitchFamily="34" charset="0"/>
              </a:rPr>
              <a:t> </a:t>
            </a:r>
            <a:endParaRPr kumimoji="0" lang="en-US" sz="700" b="0" i="0" u="none" strike="noStrike" kern="1200" cap="none" spc="-5" normalizeH="0" baseline="0" noProof="0" dirty="0">
              <a:ln>
                <a:noFill/>
              </a:ln>
              <a:solidFill>
                <a:prstClr val="black"/>
              </a:solidFill>
              <a:effectLst/>
              <a:uLnTx/>
              <a:uFillTx/>
              <a:latin typeface=" Arial"/>
              <a:ea typeface="+mn-ea"/>
              <a:cs typeface="Arial" panose="020B0604020202020204" pitchFamily="34" charset="0"/>
            </a:endParaRPr>
          </a:p>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700" b="1" i="0" u="none" strike="noStrike" kern="1200" cap="none" spc="-5" normalizeH="0" baseline="0" noProof="0" dirty="0" smtClean="0">
                <a:ln>
                  <a:noFill/>
                </a:ln>
                <a:solidFill>
                  <a:prstClr val="black"/>
                </a:solidFill>
                <a:effectLst/>
                <a:uLnTx/>
                <a:uFillTx/>
                <a:latin typeface=" Arial"/>
                <a:ea typeface="+mn-ea"/>
                <a:cs typeface="Arial" panose="020B0604020202020204" pitchFamily="34" charset="0"/>
              </a:rPr>
              <a:t> 5</a:t>
            </a:r>
            <a:r>
              <a:rPr kumimoji="0" lang="en-US" sz="700" b="1" i="0" u="none" strike="noStrike" kern="1200" cap="none" spc="-5" normalizeH="0" baseline="30000" noProof="0" dirty="0" smtClean="0">
                <a:ln>
                  <a:noFill/>
                </a:ln>
                <a:solidFill>
                  <a:prstClr val="black"/>
                </a:solidFill>
                <a:effectLst/>
                <a:uLnTx/>
                <a:uFillTx/>
                <a:latin typeface=" Arial"/>
                <a:ea typeface="+mn-ea"/>
                <a:cs typeface="Arial" panose="020B0604020202020204" pitchFamily="34" charset="0"/>
              </a:rPr>
              <a:t>th</a:t>
            </a:r>
            <a:r>
              <a:rPr kumimoji="0" lang="en-US" sz="700" b="1" i="0" u="none" strike="noStrike" kern="1200" cap="none" spc="-5" normalizeH="0" baseline="0" noProof="0" dirty="0" smtClean="0">
                <a:ln>
                  <a:noFill/>
                </a:ln>
                <a:solidFill>
                  <a:prstClr val="black"/>
                </a:solidFill>
                <a:effectLst/>
                <a:uLnTx/>
                <a:uFillTx/>
                <a:latin typeface=" Arial"/>
                <a:ea typeface="+mn-ea"/>
                <a:cs typeface="Arial" panose="020B0604020202020204" pitchFamily="34" charset="0"/>
              </a:rPr>
              <a:t> </a:t>
            </a:r>
            <a:r>
              <a:rPr kumimoji="0" lang="en-US" sz="700" b="1" i="0" u="none" strike="noStrike" kern="1200" cap="none" spc="-5" normalizeH="0" baseline="0" noProof="0" dirty="0">
                <a:ln>
                  <a:noFill/>
                </a:ln>
                <a:solidFill>
                  <a:prstClr val="black"/>
                </a:solidFill>
                <a:effectLst/>
                <a:uLnTx/>
                <a:uFillTx/>
                <a:latin typeface=" Arial"/>
                <a:ea typeface="+mn-ea"/>
                <a:cs typeface="Arial" panose="020B0604020202020204" pitchFamily="34" charset="0"/>
              </a:rPr>
              <a:t>AR BDE  </a:t>
            </a:r>
            <a:endParaRPr kumimoji="0" lang="en-US" sz="700" b="0" i="0" u="none" strike="noStrike" kern="1200" cap="none" spc="-5" normalizeH="0" baseline="0" noProof="0" dirty="0">
              <a:ln>
                <a:noFill/>
              </a:ln>
              <a:solidFill>
                <a:prstClr val="black"/>
              </a:solidFill>
              <a:effectLst/>
              <a:uLnTx/>
              <a:uFillTx/>
              <a:latin typeface=" Arial"/>
              <a:ea typeface="+mn-ea"/>
              <a:cs typeface="Arial" panose="020B0604020202020204" pitchFamily="34" charset="0"/>
            </a:endParaRPr>
          </a:p>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700" b="1" i="0" u="none" strike="noStrike" kern="1200" cap="none" spc="0" normalizeH="0" baseline="0" noProof="0" dirty="0" smtClean="0">
                <a:ln>
                  <a:noFill/>
                </a:ln>
                <a:solidFill>
                  <a:prstClr val="black"/>
                </a:solidFill>
                <a:effectLst/>
                <a:uLnTx/>
                <a:uFillTx/>
                <a:latin typeface=" Arial"/>
                <a:ea typeface="+mn-ea"/>
                <a:cs typeface="Arial" panose="020B0604020202020204" pitchFamily="34" charset="0"/>
              </a:rPr>
              <a:t> </a:t>
            </a:r>
            <a:r>
              <a:rPr kumimoji="0" lang="en-US" sz="700" b="1" i="0" u="none" strike="noStrike" kern="1200" cap="none" spc="0" normalizeH="0" baseline="0" noProof="0" dirty="0" smtClean="0">
                <a:ln>
                  <a:noFill/>
                </a:ln>
                <a:solidFill>
                  <a:schemeClr val="accent1">
                    <a:lumMod val="75000"/>
                  </a:schemeClr>
                </a:solidFill>
                <a:effectLst/>
                <a:uLnTx/>
                <a:uFillTx/>
                <a:latin typeface=" Arial"/>
                <a:ea typeface="+mn-ea"/>
                <a:cs typeface="Arial" panose="020B0604020202020204" pitchFamily="34" charset="0"/>
              </a:rPr>
              <a:t>JMC</a:t>
            </a:r>
            <a:r>
              <a:rPr kumimoji="0" lang="en-US" sz="700" b="1" i="0" u="none" strike="noStrike" kern="1200" cap="none" spc="0" normalizeH="0" noProof="0" dirty="0" smtClean="0">
                <a:ln>
                  <a:noFill/>
                </a:ln>
                <a:solidFill>
                  <a:schemeClr val="accent1">
                    <a:lumMod val="75000"/>
                  </a:schemeClr>
                </a:solidFill>
                <a:effectLst/>
                <a:uLnTx/>
                <a:uFillTx/>
                <a:latin typeface=" Arial"/>
                <a:ea typeface="+mn-ea"/>
                <a:cs typeface="Arial" panose="020B0604020202020204" pitchFamily="34" charset="0"/>
              </a:rPr>
              <a:t> (1 LTC)</a:t>
            </a:r>
            <a:endParaRPr kumimoji="0" lang="en-US" sz="700" b="1" i="0" u="none" strike="noStrike" kern="1200" cap="none" spc="0" normalizeH="0" baseline="0" noProof="0" dirty="0" smtClean="0">
              <a:ln>
                <a:noFill/>
              </a:ln>
              <a:solidFill>
                <a:prstClr val="black"/>
              </a:solidFill>
              <a:effectLst/>
              <a:uLnTx/>
              <a:uFillTx/>
              <a:latin typeface=" Arial"/>
              <a:ea typeface="+mn-ea"/>
              <a:cs typeface="Arial" panose="020B0604020202020204" pitchFamily="34" charset="0"/>
            </a:endParaRPr>
          </a:p>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700" b="1" i="0" u="none" strike="noStrike" kern="1200" cap="none" spc="0" normalizeH="0" baseline="0" noProof="0" dirty="0" smtClean="0">
                <a:ln>
                  <a:noFill/>
                </a:ln>
                <a:solidFill>
                  <a:prstClr val="black"/>
                </a:solidFill>
                <a:effectLst/>
                <a:uLnTx/>
                <a:uFillTx/>
                <a:latin typeface=" Arial"/>
                <a:ea typeface="+mn-ea"/>
                <a:cs typeface="Arial" panose="020B0604020202020204" pitchFamily="34" charset="0"/>
              </a:rPr>
              <a:t> 32</a:t>
            </a:r>
            <a:r>
              <a:rPr kumimoji="0" lang="en-US" sz="700" b="1" i="0" u="none" strike="noStrike" kern="1200" cap="none" spc="0" normalizeH="0" baseline="30000" noProof="0" dirty="0" smtClean="0">
                <a:ln>
                  <a:noFill/>
                </a:ln>
                <a:solidFill>
                  <a:prstClr val="black"/>
                </a:solidFill>
                <a:effectLst/>
                <a:uLnTx/>
                <a:uFillTx/>
                <a:latin typeface=" Arial"/>
                <a:ea typeface="+mn-ea"/>
                <a:cs typeface="Arial" panose="020B0604020202020204" pitchFamily="34" charset="0"/>
              </a:rPr>
              <a:t>nd</a:t>
            </a:r>
            <a:r>
              <a:rPr kumimoji="0" lang="en-US" sz="700" b="1" i="0" u="none" strike="noStrike" kern="1200" cap="none" spc="0" normalizeH="0" baseline="0" noProof="0" dirty="0" smtClean="0">
                <a:ln>
                  <a:noFill/>
                </a:ln>
                <a:solidFill>
                  <a:prstClr val="black"/>
                </a:solidFill>
                <a:effectLst/>
                <a:uLnTx/>
                <a:uFillTx/>
                <a:latin typeface=" Arial"/>
                <a:ea typeface="+mn-ea"/>
                <a:cs typeface="Arial" panose="020B0604020202020204" pitchFamily="34" charset="0"/>
              </a:rPr>
              <a:t> </a:t>
            </a:r>
            <a:r>
              <a:rPr kumimoji="0" lang="en-US" sz="700" b="1" i="0" u="none" strike="noStrike" kern="1200" cap="none" spc="0" normalizeH="0" baseline="0" noProof="0" dirty="0">
                <a:ln>
                  <a:noFill/>
                </a:ln>
                <a:solidFill>
                  <a:prstClr val="black"/>
                </a:solidFill>
                <a:effectLst/>
                <a:uLnTx/>
                <a:uFillTx/>
                <a:latin typeface=" Arial"/>
                <a:ea typeface="+mn-ea"/>
                <a:cs typeface="Arial" panose="020B0604020202020204" pitchFamily="34" charset="0"/>
              </a:rPr>
              <a:t>AAMDC</a:t>
            </a:r>
            <a:r>
              <a:rPr kumimoji="0" sz="700" b="1" i="0" u="none" strike="noStrike" kern="1200" cap="none" spc="0" normalizeH="0" baseline="0" noProof="0" dirty="0">
                <a:ln>
                  <a:noFill/>
                </a:ln>
                <a:solidFill>
                  <a:prstClr val="black"/>
                </a:solidFill>
                <a:effectLst/>
                <a:uLnTx/>
                <a:uFillTx/>
                <a:latin typeface=" Arial"/>
                <a:ea typeface="+mn-ea"/>
                <a:cs typeface="Arial" panose="020B0604020202020204" pitchFamily="34" charset="0"/>
              </a:rPr>
              <a:t> </a:t>
            </a:r>
            <a:endParaRPr kumimoji="0" sz="700" b="0" i="0" u="none" strike="noStrike" kern="1200" cap="none" spc="0" normalizeH="0" baseline="0" noProof="0" dirty="0">
              <a:ln>
                <a:noFill/>
              </a:ln>
              <a:solidFill>
                <a:prstClr val="black"/>
              </a:solidFill>
              <a:effectLst/>
              <a:uLnTx/>
              <a:uFillTx/>
              <a:latin typeface=" Arial"/>
              <a:ea typeface="+mn-ea"/>
              <a:cs typeface="Arial" panose="020B0604020202020204" pitchFamily="34" charset="0"/>
            </a:endParaRPr>
          </a:p>
        </p:txBody>
      </p:sp>
      <p:sp>
        <p:nvSpPr>
          <p:cNvPr id="74" name="object 277"/>
          <p:cNvSpPr/>
          <p:nvPr/>
        </p:nvSpPr>
        <p:spPr>
          <a:xfrm>
            <a:off x="4922549" y="5323738"/>
            <a:ext cx="173736" cy="173736"/>
          </a:xfrm>
          <a:prstGeom prst="rect">
            <a:avLst/>
          </a:prstGeom>
          <a:blipFill>
            <a:blip r:embed="rId2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5" name="TextBox 74"/>
          <p:cNvSpPr txBox="1"/>
          <p:nvPr/>
        </p:nvSpPr>
        <p:spPr>
          <a:xfrm>
            <a:off x="4854299" y="5465716"/>
            <a:ext cx="412292" cy="1692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Ft. Bliss</a:t>
            </a:r>
          </a:p>
        </p:txBody>
      </p:sp>
      <p:pic>
        <p:nvPicPr>
          <p:cNvPr id="76" name="Picture 75"/>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4975352" y="6008238"/>
            <a:ext cx="155242" cy="201614"/>
          </a:xfrm>
          <a:prstGeom prst="rect">
            <a:avLst/>
          </a:prstGeom>
        </p:spPr>
      </p:pic>
      <p:sp>
        <p:nvSpPr>
          <p:cNvPr id="77" name="object 319"/>
          <p:cNvSpPr/>
          <p:nvPr/>
        </p:nvSpPr>
        <p:spPr>
          <a:xfrm>
            <a:off x="4790489" y="5907049"/>
            <a:ext cx="131861" cy="152957"/>
          </a:xfrm>
          <a:prstGeom prst="rect">
            <a:avLst/>
          </a:prstGeom>
          <a:blipFill>
            <a:blip r:embed="rId2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78" name="Picture 77"/>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4796920" y="6138039"/>
            <a:ext cx="158501" cy="177934"/>
          </a:xfrm>
          <a:prstGeom prst="rect">
            <a:avLst/>
          </a:prstGeom>
        </p:spPr>
      </p:pic>
      <p:sp>
        <p:nvSpPr>
          <p:cNvPr id="79" name="object 157"/>
          <p:cNvSpPr/>
          <p:nvPr/>
        </p:nvSpPr>
        <p:spPr>
          <a:xfrm>
            <a:off x="5300601" y="4465244"/>
            <a:ext cx="1078244" cy="1056023"/>
          </a:xfrm>
          <a:custGeom>
            <a:avLst/>
            <a:gdLst/>
            <a:ahLst/>
            <a:cxnLst/>
            <a:rect l="l" t="t" r="r" b="b"/>
            <a:pathLst>
              <a:path w="1103629" h="1077595">
                <a:moveTo>
                  <a:pt x="0" y="1077467"/>
                </a:moveTo>
                <a:lnTo>
                  <a:pt x="1103376" y="1077467"/>
                </a:lnTo>
                <a:lnTo>
                  <a:pt x="1103376" y="0"/>
                </a:lnTo>
                <a:lnTo>
                  <a:pt x="0" y="0"/>
                </a:lnTo>
                <a:lnTo>
                  <a:pt x="0" y="1077467"/>
                </a:lnTo>
                <a:close/>
              </a:path>
            </a:pathLst>
          </a:custGeom>
          <a:solidFill>
            <a:srgbClr val="FFFFFF"/>
          </a:solidFill>
          <a:ln w="9525">
            <a:solidFill>
              <a:schemeClr val="tx1"/>
            </a:solidFill>
          </a:ln>
        </p:spPr>
        <p:txBody>
          <a:bodyPr wrap="square" lIns="0" tIns="0" rIns="0" bIns="0" rtlCol="0"/>
          <a:lstStyle/>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700" b="1" i="0" u="none" strike="noStrike" kern="1200" cap="none" spc="0" normalizeH="0" baseline="0" noProof="0" dirty="0" smtClean="0">
                <a:ln>
                  <a:noFill/>
                </a:ln>
                <a:solidFill>
                  <a:srgbClr val="00B050"/>
                </a:solidFill>
                <a:effectLst/>
                <a:uLnTx/>
                <a:uFillTx/>
                <a:latin typeface=" Arial"/>
                <a:ea typeface="Tahoma" panose="020B0604030504040204" pitchFamily="34" charset="0"/>
                <a:cs typeface="Arial" panose="020B0604020202020204" pitchFamily="34" charset="0"/>
              </a:rPr>
              <a:t> </a:t>
            </a:r>
            <a:r>
              <a:rPr kumimoji="0" lang="en-US" sz="700" b="1" i="0" u="none" strike="noStrike" kern="1200" cap="none" spc="0" normalizeH="0" baseline="0" noProof="0" dirty="0" smtClean="0">
                <a:ln>
                  <a:noFill/>
                </a:ln>
                <a:solidFill>
                  <a:prstClr val="black"/>
                </a:solidFill>
                <a:effectLst/>
                <a:uLnTx/>
                <a:uFillTx/>
                <a:latin typeface=" Arial"/>
                <a:ea typeface="Tahoma" panose="020B0604030504040204" pitchFamily="34" charset="0"/>
                <a:cs typeface="Arial" panose="020B0604020202020204" pitchFamily="34" charset="0"/>
              </a:rPr>
              <a:t>III </a:t>
            </a:r>
            <a:r>
              <a:rPr kumimoji="0" lang="en-US" sz="700" b="1" i="0" u="none" strike="noStrike" kern="1200" cap="none" spc="0" normalizeH="0" baseline="0" noProof="0" dirty="0">
                <a:ln>
                  <a:noFill/>
                </a:ln>
                <a:solidFill>
                  <a:prstClr val="black"/>
                </a:solidFill>
                <a:effectLst/>
                <a:uLnTx/>
                <a:uFillTx/>
                <a:latin typeface=" Arial"/>
                <a:ea typeface="Tahoma" panose="020B0604030504040204" pitchFamily="34" charset="0"/>
                <a:cs typeface="Arial" panose="020B0604020202020204" pitchFamily="34" charset="0"/>
              </a:rPr>
              <a:t>Corps </a:t>
            </a:r>
          </a:p>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700" b="1" i="0" u="none" strike="noStrike" kern="1200" cap="none" spc="0" normalizeH="0" baseline="0" noProof="0" dirty="0" smtClean="0">
                <a:ln>
                  <a:noFill/>
                </a:ln>
                <a:solidFill>
                  <a:prstClr val="black"/>
                </a:solidFill>
                <a:effectLst/>
                <a:uLnTx/>
                <a:uFillTx/>
                <a:latin typeface=" Arial"/>
                <a:ea typeface="Tahoma" panose="020B0604030504040204" pitchFamily="34" charset="0"/>
                <a:cs typeface="Arial" panose="020B0604020202020204" pitchFamily="34" charset="0"/>
              </a:rPr>
              <a:t> Hood </a:t>
            </a:r>
            <a:r>
              <a:rPr kumimoji="0" lang="en-US" sz="700" b="1" i="0" u="none" strike="noStrike" kern="1200" cap="none" spc="0" normalizeH="0" baseline="0" noProof="0" dirty="0">
                <a:ln>
                  <a:noFill/>
                </a:ln>
                <a:solidFill>
                  <a:prstClr val="black"/>
                </a:solidFill>
                <a:effectLst/>
                <a:uLnTx/>
                <a:uFillTx/>
                <a:latin typeface=" Arial"/>
                <a:ea typeface="Tahoma" panose="020B0604030504040204" pitchFamily="34" charset="0"/>
                <a:cs typeface="Arial" panose="020B0604020202020204" pitchFamily="34" charset="0"/>
              </a:rPr>
              <a:t>MTC </a:t>
            </a:r>
            <a:r>
              <a:rPr kumimoji="0" lang="en-US" sz="700" b="1" i="0" u="none" strike="noStrike" kern="1200" cap="none" spc="0" normalizeH="0" baseline="0" noProof="0" dirty="0" smtClean="0">
                <a:ln>
                  <a:noFill/>
                </a:ln>
                <a:solidFill>
                  <a:prstClr val="black"/>
                </a:solidFill>
                <a:effectLst/>
                <a:uLnTx/>
                <a:uFillTx/>
                <a:latin typeface=" Arial"/>
                <a:ea typeface="Tahoma" panose="020B0604030504040204" pitchFamily="34" charset="0"/>
                <a:cs typeface="Arial" panose="020B0604020202020204" pitchFamily="34" charset="0"/>
              </a:rPr>
              <a:t> </a:t>
            </a:r>
          </a:p>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700" b="1" i="0" u="none" strike="noStrike" kern="1200" cap="none" spc="0" normalizeH="0" baseline="0" noProof="0" dirty="0" smtClean="0">
                <a:ln>
                  <a:noFill/>
                </a:ln>
                <a:solidFill>
                  <a:prstClr val="black"/>
                </a:solidFill>
                <a:effectLst/>
                <a:uLnTx/>
                <a:uFillTx/>
                <a:latin typeface=" Arial"/>
                <a:ea typeface="Tahoma" panose="020B0604030504040204" pitchFamily="34" charset="0"/>
                <a:cs typeface="Arial" panose="020B0604020202020204" pitchFamily="34" charset="0"/>
              </a:rPr>
              <a:t>1 </a:t>
            </a:r>
            <a:r>
              <a:rPr kumimoji="0" lang="en-US" sz="700" b="1" i="0" u="none" strike="noStrike" kern="1200" cap="none" spc="0" normalizeH="0" baseline="0" noProof="0" dirty="0">
                <a:ln>
                  <a:noFill/>
                </a:ln>
                <a:solidFill>
                  <a:prstClr val="black"/>
                </a:solidFill>
                <a:effectLst/>
                <a:uLnTx/>
                <a:uFillTx/>
                <a:latin typeface=" Arial"/>
                <a:ea typeface="Tahoma" panose="020B0604030504040204" pitchFamily="34" charset="0"/>
                <a:cs typeface="Arial" panose="020B0604020202020204" pitchFamily="34" charset="0"/>
              </a:rPr>
              <a:t>CAV </a:t>
            </a:r>
            <a:r>
              <a:rPr kumimoji="0" lang="it-IT" sz="700" b="1" i="0" u="none" strike="noStrike" kern="1200" cap="none" spc="0" normalizeH="0" baseline="0" noProof="0" dirty="0" smtClean="0">
                <a:ln>
                  <a:noFill/>
                </a:ln>
                <a:solidFill>
                  <a:prstClr val="black"/>
                </a:solidFill>
                <a:effectLst/>
                <a:uLnTx/>
                <a:uFillTx/>
                <a:latin typeface=" Arial"/>
                <a:ea typeface="Tahoma" panose="020B0604030504040204" pitchFamily="34" charset="0"/>
                <a:cs typeface="Arial" panose="020B0604020202020204" pitchFamily="34" charset="0"/>
              </a:rPr>
              <a:t> </a:t>
            </a:r>
          </a:p>
          <a:p>
            <a:pPr marL="0" marR="0" lvl="0" indent="0" algn="l" defTabSz="914400" rtl="0" eaLnBrk="1" fontAlgn="auto" latinLnBrk="0" hangingPunct="1">
              <a:lnSpc>
                <a:spcPct val="100000"/>
              </a:lnSpc>
              <a:spcBef>
                <a:spcPts val="200"/>
              </a:spcBef>
              <a:spcAft>
                <a:spcPts val="0"/>
              </a:spcAft>
              <a:buClrTx/>
              <a:buSzTx/>
              <a:buFontTx/>
              <a:buNone/>
              <a:tabLst/>
              <a:defRPr/>
            </a:pPr>
            <a:r>
              <a:rPr kumimoji="0" lang="it-IT" sz="700" b="1" i="0" u="none" strike="noStrike" kern="1200" cap="none" spc="0" normalizeH="0" baseline="0" noProof="0" dirty="0" smtClean="0">
                <a:ln>
                  <a:noFill/>
                </a:ln>
                <a:solidFill>
                  <a:prstClr val="black"/>
                </a:solidFill>
                <a:effectLst/>
                <a:uLnTx/>
                <a:uFillTx/>
                <a:latin typeface=" Arial"/>
                <a:ea typeface="Tahoma" panose="020B0604030504040204" pitchFamily="34" charset="0"/>
                <a:cs typeface="Arial" panose="020B0604020202020204" pitchFamily="34" charset="0"/>
              </a:rPr>
              <a:t>13 ESC  </a:t>
            </a:r>
          </a:p>
          <a:p>
            <a:pPr marL="0" marR="0" lvl="0" indent="0" algn="l" defTabSz="914400" rtl="0" eaLnBrk="1" fontAlgn="auto" latinLnBrk="0" hangingPunct="1">
              <a:lnSpc>
                <a:spcPct val="100000"/>
              </a:lnSpc>
              <a:spcBef>
                <a:spcPts val="200"/>
              </a:spcBef>
              <a:spcAft>
                <a:spcPts val="0"/>
              </a:spcAft>
              <a:buClrTx/>
              <a:buSzTx/>
              <a:buFontTx/>
              <a:buNone/>
              <a:tabLst/>
              <a:defRPr/>
            </a:pPr>
            <a:r>
              <a:rPr kumimoji="0" lang="it-IT" sz="700" b="1" i="0" u="none" strike="noStrike" kern="1200" cap="none" spc="0" normalizeH="0" baseline="0" noProof="0" dirty="0" smtClean="0">
                <a:ln>
                  <a:noFill/>
                </a:ln>
                <a:solidFill>
                  <a:prstClr val="black"/>
                </a:solidFill>
                <a:effectLst/>
                <a:uLnTx/>
                <a:uFillTx/>
                <a:latin typeface=" Arial"/>
                <a:ea typeface="Tahoma" panose="020B0604030504040204" pitchFamily="34" charset="0"/>
                <a:cs typeface="Arial" panose="020B0604020202020204" pitchFamily="34" charset="0"/>
              </a:rPr>
              <a:t>120 </a:t>
            </a:r>
            <a:r>
              <a:rPr kumimoji="0" lang="it-IT" sz="700" b="1" i="0" u="none" strike="noStrike" kern="1200" cap="none" spc="0" normalizeH="0" baseline="0" noProof="0" dirty="0">
                <a:ln>
                  <a:noFill/>
                </a:ln>
                <a:solidFill>
                  <a:prstClr val="black"/>
                </a:solidFill>
                <a:effectLst/>
                <a:uLnTx/>
                <a:uFillTx/>
                <a:latin typeface=" Arial"/>
                <a:ea typeface="Tahoma" panose="020B0604030504040204" pitchFamily="34" charset="0"/>
                <a:cs typeface="Arial" panose="020B0604020202020204" pitchFamily="34" charset="0"/>
              </a:rPr>
              <a:t>IN BDE </a:t>
            </a:r>
            <a:r>
              <a:rPr kumimoji="0" lang="it-IT" sz="700" b="1" i="0" u="none" strike="noStrike" kern="1200" cap="none" spc="0" normalizeH="0" baseline="0" noProof="0" dirty="0" smtClean="0">
                <a:ln>
                  <a:noFill/>
                </a:ln>
                <a:solidFill>
                  <a:prstClr val="black"/>
                </a:solidFill>
                <a:effectLst/>
                <a:uLnTx/>
                <a:uFillTx/>
                <a:latin typeface=" Arial"/>
                <a:ea typeface="Tahoma" panose="020B0604030504040204" pitchFamily="34" charset="0"/>
                <a:cs typeface="Arial" panose="020B0604020202020204" pitchFamily="34" charset="0"/>
              </a:rPr>
              <a:t> </a:t>
            </a:r>
          </a:p>
          <a:p>
            <a:pPr marL="0" marR="0" lvl="0" indent="0" algn="l" defTabSz="914400" rtl="0" eaLnBrk="1" fontAlgn="auto" latinLnBrk="0" hangingPunct="1">
              <a:lnSpc>
                <a:spcPct val="100000"/>
              </a:lnSpc>
              <a:spcBef>
                <a:spcPts val="200"/>
              </a:spcBef>
              <a:spcAft>
                <a:spcPts val="0"/>
              </a:spcAft>
              <a:buClrTx/>
              <a:buSzTx/>
              <a:buFontTx/>
              <a:buNone/>
              <a:tabLst/>
              <a:defRPr/>
            </a:pPr>
            <a:r>
              <a:rPr kumimoji="0" lang="it-IT" sz="700" b="1" i="0" u="none" strike="noStrike" kern="1200" cap="none" spc="0" normalizeH="0" baseline="0" noProof="0" dirty="0" smtClean="0">
                <a:ln>
                  <a:noFill/>
                </a:ln>
                <a:solidFill>
                  <a:prstClr val="black"/>
                </a:solidFill>
                <a:effectLst/>
                <a:uLnTx/>
                <a:uFillTx/>
                <a:latin typeface=" Arial"/>
                <a:ea typeface="Tahoma" panose="020B0604030504040204" pitchFamily="34" charset="0"/>
                <a:cs typeface="Arial" panose="020B0604020202020204" pitchFamily="34" charset="0"/>
              </a:rPr>
              <a:t>166 </a:t>
            </a:r>
            <a:r>
              <a:rPr kumimoji="0" lang="it-IT" sz="700" b="1" i="0" u="none" strike="noStrike" kern="1200" cap="none" spc="0" normalizeH="0" baseline="0" noProof="0" dirty="0">
                <a:ln>
                  <a:noFill/>
                </a:ln>
                <a:solidFill>
                  <a:prstClr val="black"/>
                </a:solidFill>
                <a:effectLst/>
                <a:uLnTx/>
                <a:uFillTx/>
                <a:latin typeface=" Arial"/>
                <a:ea typeface="Tahoma" panose="020B0604030504040204" pitchFamily="34" charset="0"/>
                <a:cs typeface="Arial" panose="020B0604020202020204" pitchFamily="34" charset="0"/>
              </a:rPr>
              <a:t>AV BDE </a:t>
            </a:r>
            <a:endParaRPr kumimoji="0" lang="it-IT" sz="700" b="0" i="0" u="none" strike="noStrike" kern="1200" cap="none" spc="0" normalizeH="0" baseline="0" noProof="0" dirty="0" smtClean="0">
              <a:ln>
                <a:noFill/>
              </a:ln>
              <a:solidFill>
                <a:prstClr val="black"/>
              </a:solidFill>
              <a:effectLst/>
              <a:uLnTx/>
              <a:uFillTx/>
              <a:latin typeface=" Arial"/>
              <a:ea typeface="Tahoma" panose="020B0604030504040204" pitchFamily="34" charset="0"/>
              <a:cs typeface="Arial" panose="020B0604020202020204" pitchFamily="34" charset="0"/>
            </a:endParaRPr>
          </a:p>
          <a:p>
            <a:pPr marL="0" marR="0" lvl="0" indent="0" algn="l" defTabSz="914400" rtl="0" eaLnBrk="1" fontAlgn="auto" latinLnBrk="0" hangingPunct="1">
              <a:lnSpc>
                <a:spcPct val="100000"/>
              </a:lnSpc>
              <a:spcBef>
                <a:spcPts val="200"/>
              </a:spcBef>
              <a:spcAft>
                <a:spcPts val="0"/>
              </a:spcAft>
              <a:buClrTx/>
              <a:buSzTx/>
              <a:buFontTx/>
              <a:buNone/>
              <a:tabLst/>
              <a:defRPr/>
            </a:pPr>
            <a:r>
              <a:rPr kumimoji="0" lang="it-IT" sz="700" b="1" i="0" u="none" strike="noStrike" kern="1200" cap="none" spc="0" normalizeH="0" baseline="0" noProof="0" dirty="0" smtClean="0">
                <a:ln>
                  <a:noFill/>
                </a:ln>
                <a:solidFill>
                  <a:prstClr val="black"/>
                </a:solidFill>
                <a:effectLst/>
                <a:uLnTx/>
                <a:uFillTx/>
                <a:latin typeface=" Arial"/>
                <a:ea typeface="Tahoma" panose="020B0604030504040204" pitchFamily="34" charset="0"/>
                <a:cs typeface="Arial" panose="020B0604020202020204" pitchFamily="34" charset="0"/>
              </a:rPr>
              <a:t> </a:t>
            </a:r>
            <a:r>
              <a:rPr kumimoji="0" lang="it-IT" sz="700" b="1" i="0" u="none" strike="noStrike" kern="1200" cap="none" spc="0" normalizeH="0" baseline="0" noProof="0" dirty="0" smtClean="0">
                <a:ln>
                  <a:noFill/>
                </a:ln>
                <a:solidFill>
                  <a:schemeClr val="accent6">
                    <a:lumMod val="75000"/>
                  </a:schemeClr>
                </a:solidFill>
                <a:effectLst/>
                <a:uLnTx/>
                <a:uFillTx/>
                <a:latin typeface=" Arial"/>
                <a:ea typeface="Tahoma" panose="020B0604030504040204" pitchFamily="34" charset="0"/>
                <a:cs typeface="Arial" panose="020B0604020202020204" pitchFamily="34" charset="0"/>
              </a:rPr>
              <a:t>OTC</a:t>
            </a:r>
          </a:p>
          <a:p>
            <a:pPr marL="0" marR="0" lvl="0" indent="0" algn="l" defTabSz="914400" rtl="0" eaLnBrk="1" fontAlgn="auto" latinLnBrk="0" hangingPunct="1">
              <a:lnSpc>
                <a:spcPct val="100000"/>
              </a:lnSpc>
              <a:spcBef>
                <a:spcPts val="200"/>
              </a:spcBef>
              <a:spcAft>
                <a:spcPts val="0"/>
              </a:spcAft>
              <a:buClrTx/>
              <a:buSzTx/>
              <a:buFontTx/>
              <a:buNone/>
              <a:tabLst/>
              <a:defRPr/>
            </a:pPr>
            <a:r>
              <a:rPr kumimoji="0" lang="it-IT" sz="700" b="1" i="0" u="none" strike="noStrike" kern="1200" cap="none" spc="0" normalizeH="0" baseline="0" noProof="0" dirty="0" smtClean="0">
                <a:ln>
                  <a:noFill/>
                </a:ln>
                <a:solidFill>
                  <a:schemeClr val="accent6">
                    <a:lumMod val="75000"/>
                  </a:schemeClr>
                </a:solidFill>
                <a:effectLst/>
                <a:uLnTx/>
                <a:uFillTx/>
                <a:latin typeface=" Arial"/>
                <a:ea typeface="Tahoma" panose="020B0604030504040204" pitchFamily="34" charset="0"/>
                <a:cs typeface="Arial" panose="020B0604020202020204" pitchFamily="34" charset="0"/>
              </a:rPr>
              <a:t> (1 LTC, 2 MAJ)</a:t>
            </a:r>
            <a:r>
              <a:rPr kumimoji="0" lang="it-IT" sz="700" b="0" i="0" u="none" strike="noStrike" kern="1200" cap="none" spc="0" normalizeH="0" baseline="0" noProof="0" dirty="0" smtClean="0">
                <a:ln>
                  <a:noFill/>
                </a:ln>
                <a:solidFill>
                  <a:prstClr val="black"/>
                </a:solidFill>
                <a:effectLst/>
                <a:uLnTx/>
                <a:uFillTx/>
                <a:latin typeface=" Arial"/>
                <a:ea typeface="Tahoma" panose="020B0604030504040204" pitchFamily="34" charset="0"/>
                <a:cs typeface="Arial" panose="020B0604020202020204" pitchFamily="34" charset="0"/>
              </a:rPr>
              <a:t> </a:t>
            </a:r>
            <a:endParaRPr kumimoji="0" sz="700" b="1" i="0" u="none" strike="noStrike" kern="1200" cap="none" spc="0" normalizeH="0" baseline="0" noProof="0" dirty="0">
              <a:ln>
                <a:noFill/>
              </a:ln>
              <a:solidFill>
                <a:prstClr val="black"/>
              </a:solidFill>
              <a:effectLst/>
              <a:uLnTx/>
              <a:uFillTx/>
              <a:latin typeface=" Arial"/>
              <a:ea typeface="Tahoma" panose="020B0604030504040204" pitchFamily="34" charset="0"/>
              <a:cs typeface="Arial" panose="020B0604020202020204" pitchFamily="34" charset="0"/>
            </a:endParaRPr>
          </a:p>
        </p:txBody>
      </p:sp>
      <p:sp>
        <p:nvSpPr>
          <p:cNvPr id="81" name="object 159"/>
          <p:cNvSpPr/>
          <p:nvPr/>
        </p:nvSpPr>
        <p:spPr>
          <a:xfrm>
            <a:off x="6082793" y="4475879"/>
            <a:ext cx="184406" cy="181356"/>
          </a:xfrm>
          <a:prstGeom prst="rect">
            <a:avLst/>
          </a:prstGeom>
          <a:blipFill>
            <a:blip r:embed="rId3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2" name="object 160"/>
          <p:cNvSpPr/>
          <p:nvPr/>
        </p:nvSpPr>
        <p:spPr>
          <a:xfrm>
            <a:off x="6172275" y="4745902"/>
            <a:ext cx="184202" cy="222504"/>
          </a:xfrm>
          <a:prstGeom prst="rect">
            <a:avLst/>
          </a:prstGeom>
          <a:blipFill>
            <a:blip r:embed="rId3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4" name="object 277"/>
          <p:cNvSpPr/>
          <p:nvPr/>
        </p:nvSpPr>
        <p:spPr>
          <a:xfrm>
            <a:off x="6304824" y="5261246"/>
            <a:ext cx="173736" cy="173736"/>
          </a:xfrm>
          <a:prstGeom prst="rect">
            <a:avLst/>
          </a:prstGeom>
          <a:blipFill>
            <a:blip r:embed="rId2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7" name="object 319"/>
          <p:cNvSpPr/>
          <p:nvPr/>
        </p:nvSpPr>
        <p:spPr>
          <a:xfrm>
            <a:off x="5979837" y="5112863"/>
            <a:ext cx="131861" cy="152957"/>
          </a:xfrm>
          <a:prstGeom prst="rect">
            <a:avLst/>
          </a:prstGeom>
          <a:blipFill>
            <a:blip r:embed="rId2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9" name="TextBox 88"/>
          <p:cNvSpPr txBox="1"/>
          <p:nvPr/>
        </p:nvSpPr>
        <p:spPr>
          <a:xfrm>
            <a:off x="6284637" y="5390056"/>
            <a:ext cx="428322" cy="1692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Ft. </a:t>
            </a:r>
            <a:r>
              <a:rPr kumimoji="0" lang="en-US" sz="500" b="0" i="0" u="none" strike="noStrike" kern="1200" cap="none" spc="0" normalizeH="0" baseline="0" noProof="0" dirty="0" smtClean="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Hood</a:t>
            </a:r>
            <a:endParaRPr kumimoji="0" lang="en-US" sz="500" b="0"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92" name="object 271"/>
          <p:cNvSpPr/>
          <p:nvPr/>
        </p:nvSpPr>
        <p:spPr>
          <a:xfrm>
            <a:off x="6195982" y="5729138"/>
            <a:ext cx="123444" cy="105156"/>
          </a:xfrm>
          <a:prstGeom prst="rect">
            <a:avLst/>
          </a:prstGeom>
          <a:blipFill>
            <a:blip r:embed="rId3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94" name="Straight Connector 93"/>
          <p:cNvCxnSpPr>
            <a:stCxn id="92" idx="2"/>
          </p:cNvCxnSpPr>
          <p:nvPr/>
        </p:nvCxnSpPr>
        <p:spPr>
          <a:xfrm>
            <a:off x="6257705" y="5834295"/>
            <a:ext cx="6393" cy="3927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5757563" y="5650549"/>
            <a:ext cx="532518" cy="1692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San Antonio</a:t>
            </a:r>
          </a:p>
        </p:txBody>
      </p:sp>
      <p:sp>
        <p:nvSpPr>
          <p:cNvPr id="97" name="object 230"/>
          <p:cNvSpPr txBox="1"/>
          <p:nvPr/>
        </p:nvSpPr>
        <p:spPr>
          <a:xfrm>
            <a:off x="6792218" y="6536313"/>
            <a:ext cx="756661" cy="153247"/>
          </a:xfrm>
          <a:prstGeom prst="rect">
            <a:avLst/>
          </a:prstGeom>
          <a:solidFill>
            <a:schemeClr val="bg1"/>
          </a:solidFill>
          <a:ln w="9525">
            <a:solidFill>
              <a:srgbClr val="000000"/>
            </a:solidFill>
          </a:ln>
        </p:spPr>
        <p:txBody>
          <a:bodyPr vert="horz" wrap="square" lIns="0" tIns="45085"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5" normalizeH="0" baseline="0" noProof="0" dirty="0" smtClean="0">
                <a:ln>
                  <a:noFill/>
                </a:ln>
                <a:solidFill>
                  <a:prstClr val="black"/>
                </a:solidFill>
                <a:effectLst/>
                <a:uLnTx/>
                <a:uFillTx/>
                <a:latin typeface=" Arial"/>
                <a:ea typeface="+mn-ea"/>
                <a:cs typeface="Arial" panose="020B0604020202020204" pitchFamily="34" charset="0"/>
              </a:rPr>
              <a:t> 75</a:t>
            </a:r>
            <a:r>
              <a:rPr kumimoji="0" lang="en-US" sz="700" b="1" i="0" u="none" strike="noStrike" kern="1200" cap="none" spc="-5" normalizeH="0" baseline="30000" noProof="0" dirty="0" smtClean="0">
                <a:ln>
                  <a:noFill/>
                </a:ln>
                <a:solidFill>
                  <a:prstClr val="black"/>
                </a:solidFill>
                <a:effectLst/>
                <a:uLnTx/>
                <a:uFillTx/>
                <a:latin typeface=" Arial"/>
                <a:ea typeface="+mn-ea"/>
                <a:cs typeface="Arial" panose="020B0604020202020204" pitchFamily="34" charset="0"/>
              </a:rPr>
              <a:t>th</a:t>
            </a:r>
            <a:r>
              <a:rPr kumimoji="0" lang="en-US" sz="700" b="1" i="0" u="none" strike="noStrike" kern="1200" cap="none" spc="-5" normalizeH="0" baseline="0" noProof="0" dirty="0" smtClean="0">
                <a:ln>
                  <a:noFill/>
                </a:ln>
                <a:solidFill>
                  <a:prstClr val="black"/>
                </a:solidFill>
                <a:effectLst/>
                <a:uLnTx/>
                <a:uFillTx/>
                <a:latin typeface=" Arial"/>
                <a:ea typeface="+mn-ea"/>
                <a:cs typeface="Arial" panose="020B0604020202020204" pitchFamily="34" charset="0"/>
              </a:rPr>
              <a:t> TNG CMD</a:t>
            </a:r>
            <a:endParaRPr kumimoji="0" sz="700" b="1" i="0" u="none" strike="noStrike" kern="1200" cap="none" spc="0" normalizeH="0" baseline="0" noProof="0" dirty="0">
              <a:ln>
                <a:noFill/>
              </a:ln>
              <a:solidFill>
                <a:prstClr val="black"/>
              </a:solidFill>
              <a:effectLst/>
              <a:uLnTx/>
              <a:uFillTx/>
              <a:latin typeface=" Arial"/>
              <a:ea typeface="+mn-ea"/>
              <a:cs typeface="Arial" panose="020B0604020202020204" pitchFamily="34" charset="0"/>
            </a:endParaRPr>
          </a:p>
        </p:txBody>
      </p:sp>
      <p:pic>
        <p:nvPicPr>
          <p:cNvPr id="96" name="Picture 95"/>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33523" y="6534076"/>
            <a:ext cx="161234" cy="170873"/>
          </a:xfrm>
          <a:prstGeom prst="rect">
            <a:avLst/>
          </a:prstGeom>
        </p:spPr>
      </p:pic>
      <p:sp>
        <p:nvSpPr>
          <p:cNvPr id="98" name="object 271"/>
          <p:cNvSpPr/>
          <p:nvPr/>
        </p:nvSpPr>
        <p:spPr>
          <a:xfrm>
            <a:off x="6822500" y="5769962"/>
            <a:ext cx="123444" cy="105156"/>
          </a:xfrm>
          <a:prstGeom prst="rect">
            <a:avLst/>
          </a:prstGeom>
          <a:blipFill>
            <a:blip r:embed="rId3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99" name="Straight Connector 98"/>
          <p:cNvCxnSpPr>
            <a:stCxn id="98" idx="2"/>
            <a:endCxn id="97" idx="0"/>
          </p:cNvCxnSpPr>
          <p:nvPr/>
        </p:nvCxnSpPr>
        <p:spPr>
          <a:xfrm>
            <a:off x="6884222" y="5875118"/>
            <a:ext cx="151768" cy="6611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6485753" y="5712581"/>
            <a:ext cx="421910" cy="1692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Houston</a:t>
            </a:r>
            <a:endParaRPr kumimoji="0" lang="en-US" sz="500" b="0"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103" name="object 307"/>
          <p:cNvSpPr/>
          <p:nvPr/>
        </p:nvSpPr>
        <p:spPr>
          <a:xfrm>
            <a:off x="6485863" y="4546770"/>
            <a:ext cx="123444" cy="105156"/>
          </a:xfrm>
          <a:prstGeom prst="rect">
            <a:avLst/>
          </a:prstGeom>
          <a:blipFill>
            <a:blip r:embed="rId1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4" name="object 345"/>
          <p:cNvSpPr/>
          <p:nvPr/>
        </p:nvSpPr>
        <p:spPr>
          <a:xfrm>
            <a:off x="5298353" y="4203926"/>
            <a:ext cx="1069529" cy="241879"/>
          </a:xfrm>
          <a:custGeom>
            <a:avLst/>
            <a:gdLst/>
            <a:ahLst/>
            <a:cxnLst/>
            <a:rect l="l" t="t" r="r" b="b"/>
            <a:pathLst>
              <a:path w="1691640" h="215264">
                <a:moveTo>
                  <a:pt x="0" y="214884"/>
                </a:moveTo>
                <a:lnTo>
                  <a:pt x="1691640" y="214884"/>
                </a:lnTo>
                <a:lnTo>
                  <a:pt x="1691640" y="0"/>
                </a:lnTo>
                <a:lnTo>
                  <a:pt x="0" y="0"/>
                </a:lnTo>
                <a:lnTo>
                  <a:pt x="0" y="214884"/>
                </a:lnTo>
                <a:close/>
              </a:path>
            </a:pathLst>
          </a:custGeom>
          <a:solidFill>
            <a:schemeClr val="bg1"/>
          </a:solidFill>
          <a:ln w="952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700" b="1" i="0" u="none" strike="noStrike" kern="1200" cap="none" spc="0" normalizeH="0" baseline="0" noProof="0" dirty="0">
                <a:ln>
                  <a:noFill/>
                </a:ln>
                <a:solidFill>
                  <a:srgbClr val="00B050"/>
                </a:solidFill>
                <a:effectLst/>
                <a:uLnTx/>
                <a:uFillTx/>
                <a:latin typeface=" Arial"/>
                <a:ea typeface="Tahoma" panose="020B0604030504040204" pitchFamily="34" charset="0"/>
                <a:cs typeface="Arial" panose="020B0604020202020204" pitchFamily="34" charset="0"/>
              </a:rPr>
              <a:t> </a:t>
            </a:r>
            <a:r>
              <a:rPr kumimoji="0" lang="en-US" sz="700" b="1" i="0" u="none" strike="noStrike" kern="1200" cap="none" spc="0" normalizeH="0" baseline="0" noProof="0" dirty="0" smtClean="0">
                <a:ln>
                  <a:noFill/>
                </a:ln>
                <a:solidFill>
                  <a:schemeClr val="accent6">
                    <a:lumMod val="75000"/>
                  </a:schemeClr>
                </a:solidFill>
                <a:effectLst/>
                <a:uLnTx/>
                <a:uFillTx/>
                <a:latin typeface=" Arial"/>
                <a:ea typeface="Tahoma" panose="020B0604030504040204" pitchFamily="34" charset="0"/>
                <a:cs typeface="Arial" panose="020B0604020202020204" pitchFamily="34" charset="0"/>
              </a:rPr>
              <a:t>FCOE CDID (1 LTC) </a:t>
            </a:r>
          </a:p>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700" b="1" i="0" u="none" strike="noStrike" kern="1200" cap="none" spc="0" normalizeH="0" baseline="0" noProof="0" dirty="0" smtClean="0">
                <a:ln>
                  <a:noFill/>
                </a:ln>
                <a:solidFill>
                  <a:prstClr val="black"/>
                </a:solidFill>
                <a:effectLst/>
                <a:uLnTx/>
                <a:uFillTx/>
                <a:latin typeface=" Arial"/>
                <a:ea typeface="Tahoma" panose="020B0604030504040204" pitchFamily="34" charset="0"/>
                <a:cs typeface="Arial" panose="020B0604020202020204" pitchFamily="34" charset="0"/>
              </a:rPr>
              <a:t> 75</a:t>
            </a:r>
            <a:r>
              <a:rPr kumimoji="0" lang="en-US" sz="700" b="1" i="0" u="none" strike="noStrike" kern="1200" cap="none" spc="0" normalizeH="0" baseline="30000" noProof="0" dirty="0" smtClean="0">
                <a:ln>
                  <a:noFill/>
                </a:ln>
                <a:solidFill>
                  <a:prstClr val="black"/>
                </a:solidFill>
                <a:effectLst/>
                <a:uLnTx/>
                <a:uFillTx/>
                <a:latin typeface=" Arial"/>
                <a:ea typeface="Tahoma" panose="020B0604030504040204" pitchFamily="34" charset="0"/>
                <a:cs typeface="Arial" panose="020B0604020202020204" pitchFamily="34" charset="0"/>
              </a:rPr>
              <a:t>th</a:t>
            </a:r>
            <a:r>
              <a:rPr kumimoji="0" lang="en-US" sz="700" b="1" i="0" u="none" strike="noStrike" kern="1200" cap="none" spc="0" normalizeH="0" baseline="0" noProof="0" dirty="0" smtClean="0">
                <a:ln>
                  <a:noFill/>
                </a:ln>
                <a:solidFill>
                  <a:prstClr val="black"/>
                </a:solidFill>
                <a:effectLst/>
                <a:uLnTx/>
                <a:uFillTx/>
                <a:latin typeface=" Arial"/>
                <a:ea typeface="Tahoma" panose="020B0604030504040204" pitchFamily="34" charset="0"/>
                <a:cs typeface="Arial" panose="020B0604020202020204" pitchFamily="34" charset="0"/>
              </a:rPr>
              <a:t> </a:t>
            </a:r>
            <a:r>
              <a:rPr kumimoji="0" lang="en-US" sz="700" b="1" i="0" u="none" strike="noStrike" kern="1200" cap="none" spc="0" normalizeH="0" baseline="0" noProof="0" dirty="0">
                <a:ln>
                  <a:noFill/>
                </a:ln>
                <a:solidFill>
                  <a:prstClr val="black"/>
                </a:solidFill>
                <a:effectLst/>
                <a:uLnTx/>
                <a:uFillTx/>
                <a:latin typeface=" Arial"/>
                <a:ea typeface="Tahoma" panose="020B0604030504040204" pitchFamily="34" charset="0"/>
                <a:cs typeface="Arial" panose="020B0604020202020204" pitchFamily="34" charset="0"/>
              </a:rPr>
              <a:t>FA BDE  </a:t>
            </a:r>
            <a:endParaRPr kumimoji="0" sz="700" b="1" i="0" u="none" strike="noStrike" kern="1200" cap="none" spc="0" normalizeH="0" baseline="0" noProof="0" dirty="0">
              <a:ln>
                <a:noFill/>
              </a:ln>
              <a:solidFill>
                <a:prstClr val="black"/>
              </a:solidFill>
              <a:effectLst/>
              <a:uLnTx/>
              <a:uFillTx/>
              <a:latin typeface=" Arial"/>
              <a:ea typeface="Tahoma" panose="020B0604030504040204" pitchFamily="34" charset="0"/>
              <a:cs typeface="Arial" panose="020B0604020202020204" pitchFamily="34" charset="0"/>
            </a:endParaRPr>
          </a:p>
        </p:txBody>
      </p:sp>
      <p:pic>
        <p:nvPicPr>
          <p:cNvPr id="105" name="Picture 104"/>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6228021" y="4316291"/>
            <a:ext cx="130290" cy="168026"/>
          </a:xfrm>
          <a:prstGeom prst="rect">
            <a:avLst/>
          </a:prstGeom>
        </p:spPr>
      </p:pic>
      <p:cxnSp>
        <p:nvCxnSpPr>
          <p:cNvPr id="106" name="Straight Connector 105"/>
          <p:cNvCxnSpPr/>
          <p:nvPr/>
        </p:nvCxnSpPr>
        <p:spPr>
          <a:xfrm flipH="1" flipV="1">
            <a:off x="6366923" y="4375180"/>
            <a:ext cx="179702" cy="2136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7" name="Picture 106"/>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6234441" y="4141636"/>
            <a:ext cx="118428" cy="153803"/>
          </a:xfrm>
          <a:prstGeom prst="rect">
            <a:avLst/>
          </a:prstGeom>
        </p:spPr>
      </p:pic>
      <p:sp>
        <p:nvSpPr>
          <p:cNvPr id="110" name="TextBox 109"/>
          <p:cNvSpPr txBox="1"/>
          <p:nvPr/>
        </p:nvSpPr>
        <p:spPr>
          <a:xfrm>
            <a:off x="6316790" y="4607880"/>
            <a:ext cx="362600" cy="1692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Ft. </a:t>
            </a:r>
            <a:r>
              <a:rPr kumimoji="0" lang="en-US" sz="500" b="0" i="0" u="none" strike="noStrike" kern="1200" cap="none" spc="0" normalizeH="0" baseline="0" noProof="0" dirty="0" smtClean="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Sill</a:t>
            </a:r>
            <a:endParaRPr kumimoji="0" lang="en-US" sz="500" b="0"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111" name="TextBox 110"/>
          <p:cNvSpPr txBox="1"/>
          <p:nvPr/>
        </p:nvSpPr>
        <p:spPr>
          <a:xfrm>
            <a:off x="6097359" y="3951507"/>
            <a:ext cx="418704" cy="1692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Ft. </a:t>
            </a:r>
            <a:r>
              <a:rPr kumimoji="0" lang="en-US" sz="500" b="0" i="0" u="none" strike="noStrike" kern="1200" cap="none" spc="0" normalizeH="0" baseline="0" noProof="0" dirty="0" smtClean="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Riley</a:t>
            </a:r>
            <a:endParaRPr kumimoji="0" lang="en-US" sz="500" b="0"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112" name="TextBox 111"/>
          <p:cNvSpPr txBox="1"/>
          <p:nvPr/>
        </p:nvSpPr>
        <p:spPr>
          <a:xfrm>
            <a:off x="4773627" y="4022147"/>
            <a:ext cx="481222" cy="1692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Ft. </a:t>
            </a:r>
            <a:r>
              <a:rPr kumimoji="0" lang="en-US" sz="500" b="0" i="0" u="none" strike="noStrike" kern="1200" cap="none" spc="0" normalizeH="0" baseline="0" noProof="0" dirty="0" smtClean="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Carson</a:t>
            </a:r>
            <a:endParaRPr kumimoji="0" lang="en-US" sz="500" b="0"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113" name="object 169"/>
          <p:cNvSpPr/>
          <p:nvPr/>
        </p:nvSpPr>
        <p:spPr>
          <a:xfrm>
            <a:off x="6552356" y="4121643"/>
            <a:ext cx="751523" cy="200748"/>
          </a:xfrm>
          <a:custGeom>
            <a:avLst/>
            <a:gdLst/>
            <a:ahLst/>
            <a:cxnLst/>
            <a:rect l="l" t="t" r="r" b="b"/>
            <a:pathLst>
              <a:path w="847725" h="304800">
                <a:moveTo>
                  <a:pt x="0" y="304800"/>
                </a:moveTo>
                <a:lnTo>
                  <a:pt x="847343" y="304800"/>
                </a:lnTo>
                <a:lnTo>
                  <a:pt x="847343" y="0"/>
                </a:lnTo>
                <a:lnTo>
                  <a:pt x="0" y="0"/>
                </a:lnTo>
                <a:lnTo>
                  <a:pt x="0" y="304800"/>
                </a:lnTo>
                <a:close/>
              </a:path>
            </a:pathLst>
          </a:custGeom>
          <a:solidFill>
            <a:srgbClr val="FFFFFF"/>
          </a:solidFill>
          <a:ln w="9525">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chemeClr val="accent6">
                    <a:lumMod val="75000"/>
                  </a:schemeClr>
                </a:solidFill>
                <a:effectLst/>
                <a:uLnTx/>
                <a:uFillTx/>
                <a:latin typeface=" Arial"/>
                <a:ea typeface="Tahoma" panose="020B0604030504040204" pitchFamily="34" charset="0"/>
                <a:cs typeface="Arial" panose="020B0604020202020204" pitchFamily="34" charset="0"/>
              </a:rPr>
              <a:t> </a:t>
            </a:r>
            <a:r>
              <a:rPr kumimoji="0" lang="en-US" sz="700" b="1" i="0" u="none" strike="noStrike" kern="1200" cap="none" spc="0" normalizeH="0" baseline="0" noProof="0" dirty="0" smtClean="0">
                <a:ln>
                  <a:noFill/>
                </a:ln>
                <a:solidFill>
                  <a:schemeClr val="accent6">
                    <a:lumMod val="75000"/>
                  </a:schemeClr>
                </a:solidFill>
                <a:effectLst/>
                <a:uLnTx/>
                <a:uFillTx/>
                <a:latin typeface=" Arial"/>
                <a:ea typeface="Tahoma" panose="020B0604030504040204" pitchFamily="34" charset="0"/>
                <a:cs typeface="Arial" panose="020B0604020202020204" pitchFamily="34" charset="0"/>
              </a:rPr>
              <a:t>MSCOE CDID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smtClean="0">
                <a:ln>
                  <a:noFill/>
                </a:ln>
                <a:solidFill>
                  <a:schemeClr val="accent6">
                    <a:lumMod val="75000"/>
                  </a:schemeClr>
                </a:solidFill>
                <a:effectLst/>
                <a:uLnTx/>
                <a:uFillTx/>
                <a:latin typeface=" Arial"/>
                <a:ea typeface="Tahoma" panose="020B0604030504040204" pitchFamily="34" charset="0"/>
                <a:cs typeface="Arial" panose="020B0604020202020204" pitchFamily="34" charset="0"/>
              </a:rPr>
              <a:t>(1 MAJ)  </a:t>
            </a:r>
          </a:p>
        </p:txBody>
      </p:sp>
      <p:sp>
        <p:nvSpPr>
          <p:cNvPr id="114" name="object 313"/>
          <p:cNvSpPr/>
          <p:nvPr/>
        </p:nvSpPr>
        <p:spPr>
          <a:xfrm>
            <a:off x="7173916" y="4011626"/>
            <a:ext cx="123443" cy="103631"/>
          </a:xfrm>
          <a:prstGeom prst="rect">
            <a:avLst/>
          </a:prstGeom>
          <a:blipFill>
            <a:blip r:embed="rId3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15" name="Picture 114"/>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7175893" y="4094134"/>
            <a:ext cx="118428" cy="153803"/>
          </a:xfrm>
          <a:prstGeom prst="rect">
            <a:avLst/>
          </a:prstGeom>
        </p:spPr>
      </p:pic>
      <p:cxnSp>
        <p:nvCxnSpPr>
          <p:cNvPr id="116" name="Straight Connector 115"/>
          <p:cNvCxnSpPr/>
          <p:nvPr/>
        </p:nvCxnSpPr>
        <p:spPr>
          <a:xfrm flipH="1" flipV="1">
            <a:off x="6340095" y="3484048"/>
            <a:ext cx="398657" cy="3482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object 220"/>
          <p:cNvSpPr/>
          <p:nvPr/>
        </p:nvSpPr>
        <p:spPr>
          <a:xfrm>
            <a:off x="5069054" y="3226361"/>
            <a:ext cx="1628985" cy="374902"/>
          </a:xfrm>
          <a:custGeom>
            <a:avLst/>
            <a:gdLst/>
            <a:ahLst/>
            <a:cxnLst/>
            <a:rect l="l" t="t" r="r" b="b"/>
            <a:pathLst>
              <a:path w="1470660" h="334010">
                <a:moveTo>
                  <a:pt x="0" y="333755"/>
                </a:moveTo>
                <a:lnTo>
                  <a:pt x="1470660" y="333755"/>
                </a:lnTo>
                <a:lnTo>
                  <a:pt x="1470660" y="0"/>
                </a:lnTo>
                <a:lnTo>
                  <a:pt x="0" y="0"/>
                </a:lnTo>
                <a:lnTo>
                  <a:pt x="0" y="333755"/>
                </a:lnTo>
                <a:close/>
              </a:path>
            </a:pathLst>
          </a:custGeom>
          <a:solidFill>
            <a:srgbClr val="FFFFFF"/>
          </a:solidFill>
          <a:ln w="9525">
            <a:solidFill>
              <a:schemeClr val="tx1"/>
            </a:solidFill>
          </a:ln>
        </p:spPr>
        <p:txBody>
          <a:bodyPr wrap="square" lIns="0" tIns="0" rIns="0" bIns="0" rtlCol="0"/>
          <a:lstStyle/>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 Arial"/>
                <a:ea typeface="+mn-ea"/>
                <a:cs typeface="Arial" panose="020B0604020202020204" pitchFamily="34" charset="0"/>
              </a:rPr>
              <a:t>  </a:t>
            </a:r>
            <a:r>
              <a:rPr kumimoji="0" lang="en-US" sz="700" b="1" i="0" u="none" strike="noStrike" kern="1200" cap="none" spc="0" normalizeH="0" baseline="0" noProof="0" dirty="0" smtClean="0">
                <a:ln>
                  <a:noFill/>
                </a:ln>
                <a:solidFill>
                  <a:schemeClr val="accent6">
                    <a:lumMod val="75000"/>
                  </a:schemeClr>
                </a:solidFill>
                <a:effectLst/>
                <a:uLnTx/>
                <a:uFillTx/>
                <a:latin typeface=" Arial"/>
                <a:ea typeface="+mn-ea"/>
                <a:cs typeface="Arial" panose="020B0604020202020204" pitchFamily="34" charset="0"/>
              </a:rPr>
              <a:t>CAC (1 COL,</a:t>
            </a:r>
            <a:r>
              <a:rPr kumimoji="0" lang="en-US" sz="700" b="1" i="0" u="none" strike="noStrike" kern="1200" cap="none" spc="0" normalizeH="0" noProof="0" dirty="0" smtClean="0">
                <a:ln>
                  <a:noFill/>
                </a:ln>
                <a:solidFill>
                  <a:schemeClr val="accent6">
                    <a:lumMod val="75000"/>
                  </a:schemeClr>
                </a:solidFill>
                <a:effectLst/>
                <a:uLnTx/>
                <a:uFillTx/>
                <a:latin typeface=" Arial"/>
                <a:ea typeface="+mn-ea"/>
                <a:cs typeface="Arial" panose="020B0604020202020204" pitchFamily="34" charset="0"/>
              </a:rPr>
              <a:t> 7 LTC, 2 MAJ)</a:t>
            </a:r>
            <a:endParaRPr kumimoji="0" lang="en-US" sz="700" b="0" i="0" u="none" strike="noStrike" kern="1200" cap="none" spc="0" normalizeH="0" baseline="0" noProof="0" dirty="0" smtClean="0">
              <a:ln>
                <a:noFill/>
              </a:ln>
              <a:solidFill>
                <a:schemeClr val="accent6">
                  <a:lumMod val="75000"/>
                </a:schemeClr>
              </a:solidFill>
              <a:effectLst/>
              <a:uLnTx/>
              <a:uFillTx/>
              <a:latin typeface=" Arial"/>
              <a:ea typeface="+mn-ea"/>
              <a:cs typeface="Arial" panose="020B0604020202020204" pitchFamily="34" charset="0"/>
            </a:endParaRPr>
          </a:p>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700" b="1" i="0" u="none" strike="noStrike" kern="1200" cap="none" spc="0" normalizeH="0" baseline="0" noProof="0" dirty="0" smtClean="0">
                <a:ln>
                  <a:noFill/>
                </a:ln>
                <a:solidFill>
                  <a:prstClr val="black"/>
                </a:solidFill>
                <a:effectLst/>
                <a:uLnTx/>
                <a:uFillTx/>
                <a:latin typeface=" Arial"/>
                <a:ea typeface="+mn-ea"/>
                <a:cs typeface="Arial" panose="020B0604020202020204" pitchFamily="34" charset="0"/>
              </a:rPr>
              <a:t>  MCTP </a:t>
            </a:r>
          </a:p>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700" b="1" i="0" u="none" strike="noStrike" kern="1200" cap="none" spc="0" normalizeH="0" baseline="0" noProof="0" dirty="0" smtClean="0">
                <a:ln>
                  <a:noFill/>
                </a:ln>
                <a:solidFill>
                  <a:schemeClr val="accent6">
                    <a:lumMod val="75000"/>
                  </a:schemeClr>
                </a:solidFill>
                <a:effectLst/>
                <a:uLnTx/>
                <a:uFillTx/>
                <a:latin typeface=" Arial"/>
                <a:ea typeface="+mn-ea"/>
                <a:cs typeface="Arial" panose="020B0604020202020204" pitchFamily="34" charset="0"/>
              </a:rPr>
              <a:t>  MXCOE CDID (1 LTC, 1MAJ)</a:t>
            </a:r>
            <a:endParaRPr kumimoji="0" sz="700" b="0" i="0" u="none" strike="noStrike" kern="1200" cap="none" spc="0" normalizeH="0" baseline="0" noProof="0" dirty="0">
              <a:ln>
                <a:noFill/>
              </a:ln>
              <a:solidFill>
                <a:schemeClr val="accent6">
                  <a:lumMod val="75000"/>
                </a:schemeClr>
              </a:solidFill>
              <a:effectLst/>
              <a:uLnTx/>
              <a:uFillTx/>
              <a:latin typeface=" Arial"/>
              <a:ea typeface="+mn-ea"/>
              <a:cs typeface="Arial" panose="020B0604020202020204" pitchFamily="34" charset="0"/>
            </a:endParaRPr>
          </a:p>
        </p:txBody>
      </p:sp>
      <p:sp>
        <p:nvSpPr>
          <p:cNvPr id="69" name="object 265"/>
          <p:cNvSpPr/>
          <p:nvPr/>
        </p:nvSpPr>
        <p:spPr>
          <a:xfrm>
            <a:off x="6514091" y="3252339"/>
            <a:ext cx="161985" cy="159131"/>
          </a:xfrm>
          <a:prstGeom prst="rect">
            <a:avLst/>
          </a:prstGeom>
          <a:blipFill>
            <a:blip r:embed="rId3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0" name="object 390"/>
          <p:cNvSpPr/>
          <p:nvPr/>
        </p:nvSpPr>
        <p:spPr>
          <a:xfrm>
            <a:off x="6639830" y="3724826"/>
            <a:ext cx="173736" cy="173736"/>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8" name="object 318"/>
          <p:cNvSpPr txBox="1"/>
          <p:nvPr/>
        </p:nvSpPr>
        <p:spPr>
          <a:xfrm>
            <a:off x="5974415" y="2957246"/>
            <a:ext cx="688832" cy="121187"/>
          </a:xfrm>
          <a:prstGeom prst="rect">
            <a:avLst/>
          </a:prstGeom>
          <a:solidFill>
            <a:schemeClr val="bg1"/>
          </a:solidFill>
          <a:ln w="9525">
            <a:solidFill>
              <a:schemeClr val="tx1"/>
            </a:solidFill>
          </a:ln>
        </p:spPr>
        <p:txBody>
          <a:bodyPr vert="horz" wrap="square" lIns="0" tIns="13335" rIns="0" bIns="0" rtlCol="0" anchor="ctr" anchorCtr="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700" b="1" i="0" u="none" strike="noStrike" kern="1200" cap="none" spc="0" normalizeH="0" baseline="0" noProof="0" dirty="0">
                <a:ln>
                  <a:noFill/>
                </a:ln>
                <a:solidFill>
                  <a:prstClr val="black"/>
                </a:solidFill>
                <a:effectLst/>
                <a:uLnTx/>
                <a:uFillTx/>
                <a:latin typeface=" Arial"/>
                <a:ea typeface="+mn-ea"/>
                <a:cs typeface="Arial" panose="020B0604020202020204" pitchFamily="34" charset="0"/>
              </a:rPr>
              <a:t>1</a:t>
            </a:r>
            <a:r>
              <a:rPr kumimoji="0" sz="700" b="1" i="0" u="none" strike="noStrike" kern="1200" cap="none" spc="0" normalizeH="0" baseline="27777" noProof="0" dirty="0">
                <a:ln>
                  <a:noFill/>
                </a:ln>
                <a:solidFill>
                  <a:prstClr val="black"/>
                </a:solidFill>
                <a:effectLst/>
                <a:uLnTx/>
                <a:uFillTx/>
                <a:latin typeface=" Arial"/>
                <a:ea typeface="+mn-ea"/>
                <a:cs typeface="Arial" panose="020B0604020202020204" pitchFamily="34" charset="0"/>
              </a:rPr>
              <a:t>st</a:t>
            </a:r>
            <a:r>
              <a:rPr kumimoji="0" sz="700" b="1" i="0" u="none" strike="noStrike" kern="1200" cap="none" spc="44" normalizeH="0" baseline="27777" noProof="0" dirty="0">
                <a:ln>
                  <a:noFill/>
                </a:ln>
                <a:solidFill>
                  <a:prstClr val="black"/>
                </a:solidFill>
                <a:effectLst/>
                <a:uLnTx/>
                <a:uFillTx/>
                <a:latin typeface=" Arial"/>
                <a:ea typeface="+mn-ea"/>
                <a:cs typeface="Arial" panose="020B0604020202020204" pitchFamily="34" charset="0"/>
              </a:rPr>
              <a:t> </a:t>
            </a:r>
            <a:r>
              <a:rPr kumimoji="0" sz="700" b="1" i="0" u="none" strike="noStrike" kern="1200" cap="none" spc="0" normalizeH="0" baseline="0" noProof="0" dirty="0" smtClean="0">
                <a:ln>
                  <a:noFill/>
                </a:ln>
                <a:solidFill>
                  <a:prstClr val="black"/>
                </a:solidFill>
                <a:effectLst/>
                <a:uLnTx/>
                <a:uFillTx/>
                <a:latin typeface=" Arial"/>
                <a:ea typeface="+mn-ea"/>
                <a:cs typeface="Arial" panose="020B0604020202020204" pitchFamily="34" charset="0"/>
              </a:rPr>
              <a:t>Army</a:t>
            </a:r>
            <a:r>
              <a:rPr kumimoji="0" lang="en-US" sz="700" b="1" i="0" u="none" strike="noStrike" kern="1200" cap="none" spc="0" normalizeH="0" baseline="0" noProof="0" dirty="0" smtClean="0">
                <a:ln>
                  <a:noFill/>
                </a:ln>
                <a:solidFill>
                  <a:prstClr val="black"/>
                </a:solidFill>
                <a:effectLst/>
                <a:uLnTx/>
                <a:uFillTx/>
                <a:latin typeface=" Arial"/>
                <a:ea typeface="+mn-ea"/>
                <a:cs typeface="Arial" panose="020B0604020202020204" pitchFamily="34" charset="0"/>
              </a:rPr>
              <a:t> HQ</a:t>
            </a:r>
          </a:p>
        </p:txBody>
      </p:sp>
      <p:sp>
        <p:nvSpPr>
          <p:cNvPr id="119" name="object 319"/>
          <p:cNvSpPr/>
          <p:nvPr/>
        </p:nvSpPr>
        <p:spPr>
          <a:xfrm>
            <a:off x="6553037" y="2942757"/>
            <a:ext cx="131861" cy="152957"/>
          </a:xfrm>
          <a:prstGeom prst="rect">
            <a:avLst/>
          </a:prstGeom>
          <a:blipFill>
            <a:blip r:embed="rId2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0" name="object 320"/>
          <p:cNvSpPr/>
          <p:nvPr/>
        </p:nvSpPr>
        <p:spPr>
          <a:xfrm>
            <a:off x="6654151" y="3064696"/>
            <a:ext cx="669553" cy="294849"/>
          </a:xfrm>
          <a:custGeom>
            <a:avLst/>
            <a:gdLst/>
            <a:ahLst/>
            <a:cxnLst/>
            <a:rect l="l" t="t" r="r" b="b"/>
            <a:pathLst>
              <a:path w="862964" h="423545">
                <a:moveTo>
                  <a:pt x="0" y="0"/>
                </a:moveTo>
                <a:lnTo>
                  <a:pt x="862711" y="423037"/>
                </a:lnTo>
              </a:path>
            </a:pathLst>
          </a:custGeom>
          <a:ln w="1905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1" name="object 321"/>
          <p:cNvSpPr/>
          <p:nvPr/>
        </p:nvSpPr>
        <p:spPr>
          <a:xfrm>
            <a:off x="7315323" y="3346312"/>
            <a:ext cx="123443" cy="105156"/>
          </a:xfrm>
          <a:prstGeom prst="rect">
            <a:avLst/>
          </a:prstGeom>
          <a:blipFill>
            <a:blip r:embed="rId3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2" name="TextBox 121"/>
          <p:cNvSpPr txBox="1"/>
          <p:nvPr/>
        </p:nvSpPr>
        <p:spPr>
          <a:xfrm>
            <a:off x="6870464" y="3328138"/>
            <a:ext cx="518091" cy="1692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Rock Island</a:t>
            </a:r>
          </a:p>
        </p:txBody>
      </p:sp>
      <p:sp>
        <p:nvSpPr>
          <p:cNvPr id="123" name="object 273"/>
          <p:cNvSpPr/>
          <p:nvPr/>
        </p:nvSpPr>
        <p:spPr>
          <a:xfrm>
            <a:off x="7416326" y="2854164"/>
            <a:ext cx="121920" cy="105156"/>
          </a:xfrm>
          <a:prstGeom prst="rect">
            <a:avLst/>
          </a:prstGeom>
          <a:blipFill>
            <a:blip r:embed="rId3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4" name="object 345"/>
          <p:cNvSpPr/>
          <p:nvPr/>
        </p:nvSpPr>
        <p:spPr>
          <a:xfrm>
            <a:off x="6858959" y="2639656"/>
            <a:ext cx="725838" cy="131945"/>
          </a:xfrm>
          <a:custGeom>
            <a:avLst/>
            <a:gdLst/>
            <a:ahLst/>
            <a:cxnLst/>
            <a:rect l="l" t="t" r="r" b="b"/>
            <a:pathLst>
              <a:path w="1691640" h="215264">
                <a:moveTo>
                  <a:pt x="0" y="214884"/>
                </a:moveTo>
                <a:lnTo>
                  <a:pt x="1691640" y="214884"/>
                </a:lnTo>
                <a:lnTo>
                  <a:pt x="1691640" y="0"/>
                </a:lnTo>
                <a:lnTo>
                  <a:pt x="0" y="0"/>
                </a:lnTo>
                <a:lnTo>
                  <a:pt x="0" y="214884"/>
                </a:lnTo>
                <a:close/>
              </a:path>
            </a:pathLst>
          </a:custGeom>
          <a:solidFill>
            <a:schemeClr val="bg1"/>
          </a:solidFill>
          <a:ln w="952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smtClean="0">
                <a:ln>
                  <a:noFill/>
                </a:ln>
                <a:solidFill>
                  <a:srgbClr val="00B050"/>
                </a:solidFill>
                <a:effectLst/>
                <a:uLnTx/>
                <a:uFillTx/>
                <a:latin typeface=" Arial"/>
                <a:ea typeface="+mn-ea"/>
                <a:cs typeface="Arial" panose="020B0604020202020204" pitchFamily="34" charset="0"/>
              </a:rPr>
              <a:t> </a:t>
            </a:r>
            <a:r>
              <a:rPr kumimoji="0" lang="en-US" sz="700" b="1" i="0" u="none" strike="noStrike" kern="1200" cap="none" spc="0" normalizeH="0" baseline="0" noProof="0" dirty="0" smtClean="0">
                <a:ln>
                  <a:noFill/>
                </a:ln>
                <a:solidFill>
                  <a:prstClr val="black"/>
                </a:solidFill>
                <a:effectLst/>
                <a:uLnTx/>
                <a:uFillTx/>
                <a:latin typeface=" Arial"/>
                <a:ea typeface="+mn-ea"/>
                <a:cs typeface="Arial" panose="020B0604020202020204" pitchFamily="34" charset="0"/>
              </a:rPr>
              <a:t>181</a:t>
            </a:r>
            <a:r>
              <a:rPr kumimoji="0" lang="en-US" sz="700" b="1" i="0" u="none" strike="noStrike" kern="1200" cap="none" spc="0" normalizeH="0" baseline="30000" noProof="0" dirty="0" smtClean="0">
                <a:ln>
                  <a:noFill/>
                </a:ln>
                <a:solidFill>
                  <a:prstClr val="black"/>
                </a:solidFill>
                <a:effectLst/>
                <a:uLnTx/>
                <a:uFillTx/>
                <a:latin typeface=" Arial"/>
                <a:ea typeface="+mn-ea"/>
                <a:cs typeface="Arial" panose="020B0604020202020204" pitchFamily="34" charset="0"/>
              </a:rPr>
              <a:t>ST</a:t>
            </a:r>
            <a:r>
              <a:rPr kumimoji="0" lang="en-US" sz="700" b="1" i="0" u="none" strike="noStrike" kern="1200" cap="none" spc="0" normalizeH="0" baseline="0" noProof="0" dirty="0" smtClean="0">
                <a:ln>
                  <a:noFill/>
                </a:ln>
                <a:solidFill>
                  <a:prstClr val="black"/>
                </a:solidFill>
                <a:effectLst/>
                <a:uLnTx/>
                <a:uFillTx/>
                <a:latin typeface=" Arial"/>
                <a:ea typeface="+mn-ea"/>
                <a:cs typeface="Arial" panose="020B0604020202020204" pitchFamily="34" charset="0"/>
              </a:rPr>
              <a:t> </a:t>
            </a:r>
            <a:r>
              <a:rPr kumimoji="0" lang="en-US" sz="700" b="1" i="0" u="none" strike="noStrike" kern="1200" cap="none" spc="0" normalizeH="0" baseline="0" noProof="0" dirty="0">
                <a:ln>
                  <a:noFill/>
                </a:ln>
                <a:solidFill>
                  <a:prstClr val="black"/>
                </a:solidFill>
                <a:effectLst/>
                <a:uLnTx/>
                <a:uFillTx/>
                <a:latin typeface=" Arial"/>
                <a:ea typeface="+mn-ea"/>
                <a:cs typeface="Arial" panose="020B0604020202020204" pitchFamily="34" charset="0"/>
              </a:rPr>
              <a:t>IN BDE </a:t>
            </a:r>
            <a:r>
              <a:rPr kumimoji="0" lang="en-US" sz="700" b="1" i="0" u="none" strike="noStrike" kern="1200" cap="none" spc="0" normalizeH="0" baseline="0" noProof="0" dirty="0" smtClean="0">
                <a:ln>
                  <a:noFill/>
                </a:ln>
                <a:solidFill>
                  <a:prstClr val="black"/>
                </a:solidFill>
                <a:effectLst/>
                <a:uLnTx/>
                <a:uFillTx/>
                <a:latin typeface=" Arial"/>
                <a:ea typeface="+mn-ea"/>
                <a:cs typeface="Arial" panose="020B0604020202020204" pitchFamily="34" charset="0"/>
              </a:rPr>
              <a:t>        </a:t>
            </a:r>
          </a:p>
        </p:txBody>
      </p:sp>
      <p:cxnSp>
        <p:nvCxnSpPr>
          <p:cNvPr id="125" name="Straight Connector 124"/>
          <p:cNvCxnSpPr/>
          <p:nvPr/>
        </p:nvCxnSpPr>
        <p:spPr>
          <a:xfrm flipV="1">
            <a:off x="7477286" y="2773488"/>
            <a:ext cx="0" cy="747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7234098" y="2925914"/>
            <a:ext cx="533030" cy="1692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Ft. McCoy</a:t>
            </a:r>
          </a:p>
        </p:txBody>
      </p:sp>
      <p:sp>
        <p:nvSpPr>
          <p:cNvPr id="127" name="object 319"/>
          <p:cNvSpPr/>
          <p:nvPr/>
        </p:nvSpPr>
        <p:spPr>
          <a:xfrm>
            <a:off x="7437795" y="2595799"/>
            <a:ext cx="131861" cy="152957"/>
          </a:xfrm>
          <a:prstGeom prst="rect">
            <a:avLst/>
          </a:prstGeom>
          <a:blipFill>
            <a:blip r:embed="rId2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8" name="object 345"/>
          <p:cNvSpPr/>
          <p:nvPr/>
        </p:nvSpPr>
        <p:spPr>
          <a:xfrm>
            <a:off x="7295592" y="3769748"/>
            <a:ext cx="716132" cy="122836"/>
          </a:xfrm>
          <a:custGeom>
            <a:avLst/>
            <a:gdLst/>
            <a:ahLst/>
            <a:cxnLst/>
            <a:rect l="l" t="t" r="r" b="b"/>
            <a:pathLst>
              <a:path w="1691640" h="215264">
                <a:moveTo>
                  <a:pt x="0" y="214884"/>
                </a:moveTo>
                <a:lnTo>
                  <a:pt x="1691640" y="214884"/>
                </a:lnTo>
                <a:lnTo>
                  <a:pt x="1691640" y="0"/>
                </a:lnTo>
                <a:lnTo>
                  <a:pt x="0" y="0"/>
                </a:lnTo>
                <a:lnTo>
                  <a:pt x="0" y="214884"/>
                </a:lnTo>
                <a:close/>
              </a:path>
            </a:pathLst>
          </a:custGeom>
          <a:solidFill>
            <a:schemeClr val="bg1"/>
          </a:solidFill>
          <a:ln w="9525">
            <a:solidFill>
              <a:srgbClr val="000000"/>
            </a:solidFill>
          </a:ln>
        </p:spPr>
        <p:txBody>
          <a:bodyPr wrap="square" lIns="0" tIns="0" rIns="0" bIns="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smtClean="0">
                <a:ln>
                  <a:noFill/>
                </a:ln>
                <a:solidFill>
                  <a:prstClr val="black"/>
                </a:solidFill>
                <a:effectLst/>
                <a:uLnTx/>
                <a:uFillTx/>
                <a:latin typeface=" Arial"/>
                <a:ea typeface="Tahoma" panose="020B0604030504040204" pitchFamily="34" charset="0"/>
                <a:cs typeface="Arial" panose="020B0604020202020204" pitchFamily="34" charset="0"/>
              </a:rPr>
              <a:t>157</a:t>
            </a:r>
            <a:r>
              <a:rPr kumimoji="0" lang="en-US" sz="700" b="1" i="0" u="none" strike="noStrike" kern="1200" cap="none" spc="0" normalizeH="0" baseline="30000" noProof="0" dirty="0" smtClean="0">
                <a:ln>
                  <a:noFill/>
                </a:ln>
                <a:solidFill>
                  <a:prstClr val="black"/>
                </a:solidFill>
                <a:effectLst/>
                <a:uLnTx/>
                <a:uFillTx/>
                <a:latin typeface=" Arial"/>
                <a:ea typeface="Tahoma" panose="020B0604030504040204" pitchFamily="34" charset="0"/>
                <a:cs typeface="Arial" panose="020B0604020202020204" pitchFamily="34" charset="0"/>
              </a:rPr>
              <a:t>TH</a:t>
            </a:r>
            <a:r>
              <a:rPr kumimoji="0" lang="en-US" sz="700" b="1" i="0" u="none" strike="noStrike" kern="1200" cap="none" spc="0" normalizeH="0" baseline="0" noProof="0" dirty="0" smtClean="0">
                <a:ln>
                  <a:noFill/>
                </a:ln>
                <a:solidFill>
                  <a:prstClr val="black"/>
                </a:solidFill>
                <a:effectLst/>
                <a:uLnTx/>
                <a:uFillTx/>
                <a:latin typeface=" Arial"/>
                <a:ea typeface="Tahoma" panose="020B0604030504040204" pitchFamily="34" charset="0"/>
                <a:cs typeface="Arial" panose="020B0604020202020204" pitchFamily="34" charset="0"/>
              </a:rPr>
              <a:t> IN BDE</a:t>
            </a:r>
            <a:endParaRPr kumimoji="0" sz="700" b="1" i="0" u="none" strike="noStrike" kern="1200" cap="none" spc="0" normalizeH="0" baseline="0" noProof="0" dirty="0">
              <a:ln>
                <a:noFill/>
              </a:ln>
              <a:solidFill>
                <a:prstClr val="black"/>
              </a:solidFill>
              <a:effectLst/>
              <a:uLnTx/>
              <a:uFillTx/>
              <a:latin typeface=" Arial"/>
              <a:ea typeface="Tahoma" panose="020B0604030504040204" pitchFamily="34" charset="0"/>
              <a:cs typeface="Arial" panose="020B0604020202020204" pitchFamily="34" charset="0"/>
            </a:endParaRPr>
          </a:p>
        </p:txBody>
      </p:sp>
      <p:sp>
        <p:nvSpPr>
          <p:cNvPr id="129" name="object 313"/>
          <p:cNvSpPr/>
          <p:nvPr/>
        </p:nvSpPr>
        <p:spPr>
          <a:xfrm>
            <a:off x="7973392" y="3708084"/>
            <a:ext cx="123443" cy="103631"/>
          </a:xfrm>
          <a:prstGeom prst="rect">
            <a:avLst/>
          </a:prstGeom>
          <a:blipFill>
            <a:blip r:embed="rId3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0" name="object 319"/>
          <p:cNvSpPr/>
          <p:nvPr/>
        </p:nvSpPr>
        <p:spPr>
          <a:xfrm>
            <a:off x="7867225" y="3748919"/>
            <a:ext cx="131861" cy="152957"/>
          </a:xfrm>
          <a:prstGeom prst="rect">
            <a:avLst/>
          </a:prstGeom>
          <a:blipFill>
            <a:blip r:embed="rId2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4" name="object 306"/>
          <p:cNvSpPr/>
          <p:nvPr/>
        </p:nvSpPr>
        <p:spPr>
          <a:xfrm rot="379822">
            <a:off x="7843848" y="2501285"/>
            <a:ext cx="363500" cy="1523658"/>
          </a:xfrm>
          <a:custGeom>
            <a:avLst/>
            <a:gdLst/>
            <a:ahLst/>
            <a:cxnLst/>
            <a:rect l="l" t="t" r="r" b="b"/>
            <a:pathLst>
              <a:path w="468629" h="1169670">
                <a:moveTo>
                  <a:pt x="0" y="0"/>
                </a:moveTo>
                <a:lnTo>
                  <a:pt x="468629" y="1169670"/>
                </a:lnTo>
              </a:path>
            </a:pathLst>
          </a:custGeom>
          <a:ln w="1905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8" name="object 279"/>
          <p:cNvSpPr/>
          <p:nvPr/>
        </p:nvSpPr>
        <p:spPr>
          <a:xfrm>
            <a:off x="7808006" y="4108101"/>
            <a:ext cx="138684" cy="146304"/>
          </a:xfrm>
          <a:prstGeom prst="rect">
            <a:avLst/>
          </a:prstGeom>
          <a:blipFill>
            <a:blip r:embed="rId1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0" name="object 345"/>
          <p:cNvSpPr/>
          <p:nvPr/>
        </p:nvSpPr>
        <p:spPr>
          <a:xfrm>
            <a:off x="7110023" y="4403038"/>
            <a:ext cx="736199" cy="262367"/>
          </a:xfrm>
          <a:custGeom>
            <a:avLst/>
            <a:gdLst/>
            <a:ahLst/>
            <a:cxnLst/>
            <a:rect l="l" t="t" r="r" b="b"/>
            <a:pathLst>
              <a:path w="1691640" h="215264">
                <a:moveTo>
                  <a:pt x="0" y="214884"/>
                </a:moveTo>
                <a:lnTo>
                  <a:pt x="1691640" y="214884"/>
                </a:lnTo>
                <a:lnTo>
                  <a:pt x="1691640" y="0"/>
                </a:lnTo>
                <a:lnTo>
                  <a:pt x="0" y="0"/>
                </a:lnTo>
                <a:lnTo>
                  <a:pt x="0" y="214884"/>
                </a:lnTo>
                <a:close/>
              </a:path>
            </a:pathLst>
          </a:custGeom>
          <a:solidFill>
            <a:schemeClr val="bg1"/>
          </a:solidFill>
          <a:ln w="952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700" b="1" i="0" u="none" strike="noStrike" kern="1200" cap="none" spc="0" normalizeH="0" baseline="0" noProof="0" dirty="0">
                <a:ln>
                  <a:noFill/>
                </a:ln>
                <a:solidFill>
                  <a:prstClr val="black"/>
                </a:solidFill>
                <a:effectLst/>
                <a:uLnTx/>
                <a:uFillTx/>
                <a:latin typeface=" Arial"/>
                <a:ea typeface="Tahoma" panose="020B0604030504040204" pitchFamily="34" charset="0"/>
                <a:cs typeface="Arial" panose="020B0604020202020204" pitchFamily="34" charset="0"/>
              </a:rPr>
              <a:t> 101</a:t>
            </a:r>
            <a:r>
              <a:rPr kumimoji="0" lang="en-US" sz="700" b="1" i="0" u="none" strike="noStrike" kern="1200" cap="none" spc="0" normalizeH="0" baseline="30000" noProof="0" dirty="0">
                <a:ln>
                  <a:noFill/>
                </a:ln>
                <a:solidFill>
                  <a:prstClr val="black"/>
                </a:solidFill>
                <a:effectLst/>
                <a:uLnTx/>
                <a:uFillTx/>
                <a:latin typeface=" Arial"/>
                <a:ea typeface="Tahoma" panose="020B0604030504040204" pitchFamily="34" charset="0"/>
                <a:cs typeface="Arial" panose="020B0604020202020204" pitchFamily="34" charset="0"/>
              </a:rPr>
              <a:t>st</a:t>
            </a:r>
            <a:r>
              <a:rPr kumimoji="0" lang="en-US" sz="700" b="1" i="0" u="none" strike="noStrike" kern="1200" cap="none" spc="0" normalizeH="0" baseline="0" noProof="0" dirty="0">
                <a:ln>
                  <a:noFill/>
                </a:ln>
                <a:solidFill>
                  <a:prstClr val="black"/>
                </a:solidFill>
                <a:effectLst/>
                <a:uLnTx/>
                <a:uFillTx/>
                <a:latin typeface=" Arial"/>
                <a:ea typeface="Tahoma" panose="020B0604030504040204" pitchFamily="34" charset="0"/>
                <a:cs typeface="Arial" panose="020B0604020202020204" pitchFamily="34" charset="0"/>
              </a:rPr>
              <a:t> </a:t>
            </a:r>
            <a:endParaRPr kumimoji="0" lang="en-US" sz="700" b="0" i="0" u="none" strike="noStrike" kern="1200" cap="none" spc="0" normalizeH="0" baseline="0" noProof="0" dirty="0">
              <a:ln>
                <a:noFill/>
              </a:ln>
              <a:solidFill>
                <a:prstClr val="black"/>
              </a:solidFill>
              <a:effectLst/>
              <a:uLnTx/>
              <a:uFillTx/>
              <a:latin typeface=" Arial"/>
              <a:ea typeface="Tahoma" panose="020B0604030504040204" pitchFamily="34" charset="0"/>
              <a:cs typeface="Arial" panose="020B0604020202020204" pitchFamily="34" charset="0"/>
            </a:endParaRPr>
          </a:p>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700" b="1" i="0" u="none" strike="noStrike" kern="1200" cap="none" spc="0" normalizeH="0" baseline="0" noProof="0" dirty="0">
                <a:ln>
                  <a:noFill/>
                </a:ln>
                <a:solidFill>
                  <a:prstClr val="black"/>
                </a:solidFill>
                <a:effectLst/>
                <a:uLnTx/>
                <a:uFillTx/>
                <a:latin typeface=" Arial"/>
                <a:ea typeface="Tahoma" panose="020B0604030504040204" pitchFamily="34" charset="0"/>
                <a:cs typeface="Arial" panose="020B0604020202020204" pitchFamily="34" charset="0"/>
              </a:rPr>
              <a:t> 160</a:t>
            </a:r>
            <a:r>
              <a:rPr kumimoji="0" lang="en-US" sz="700" b="1" i="0" u="none" strike="noStrike" kern="1200" cap="none" spc="0" normalizeH="0" baseline="30000" noProof="0" dirty="0">
                <a:ln>
                  <a:noFill/>
                </a:ln>
                <a:solidFill>
                  <a:prstClr val="black"/>
                </a:solidFill>
                <a:effectLst/>
                <a:uLnTx/>
                <a:uFillTx/>
                <a:latin typeface=" Arial"/>
                <a:ea typeface="Tahoma" panose="020B0604030504040204" pitchFamily="34" charset="0"/>
                <a:cs typeface="Arial" panose="020B0604020202020204" pitchFamily="34" charset="0"/>
              </a:rPr>
              <a:t>th</a:t>
            </a:r>
            <a:r>
              <a:rPr kumimoji="0" lang="en-US" sz="700" b="1" i="0" u="none" strike="noStrike" kern="1200" cap="none" spc="0" normalizeH="0" baseline="0" noProof="0" dirty="0">
                <a:ln>
                  <a:noFill/>
                </a:ln>
                <a:solidFill>
                  <a:prstClr val="black"/>
                </a:solidFill>
                <a:effectLst/>
                <a:uLnTx/>
                <a:uFillTx/>
                <a:latin typeface=" Arial"/>
                <a:ea typeface="Tahoma" panose="020B0604030504040204" pitchFamily="34" charset="0"/>
                <a:cs typeface="Arial" panose="020B0604020202020204" pitchFamily="34" charset="0"/>
              </a:rPr>
              <a:t> </a:t>
            </a:r>
            <a:r>
              <a:rPr kumimoji="0" lang="en-US" sz="700" b="1" i="0" u="none" strike="noStrike" kern="1200" cap="none" spc="0" normalizeH="0" baseline="0" noProof="0" dirty="0" smtClean="0">
                <a:ln>
                  <a:noFill/>
                </a:ln>
                <a:solidFill>
                  <a:prstClr val="black"/>
                </a:solidFill>
                <a:effectLst/>
                <a:uLnTx/>
                <a:uFillTx/>
                <a:latin typeface=" Arial"/>
                <a:ea typeface="Tahoma" panose="020B0604030504040204" pitchFamily="34" charset="0"/>
                <a:cs typeface="Arial" panose="020B0604020202020204" pitchFamily="34" charset="0"/>
              </a:rPr>
              <a:t>SOAR </a:t>
            </a:r>
            <a:endParaRPr kumimoji="0" lang="en-US" sz="700" b="0" i="0" u="none" strike="noStrike" kern="1200" cap="none" spc="0" normalizeH="0" baseline="0" noProof="0" dirty="0">
              <a:ln>
                <a:noFill/>
              </a:ln>
              <a:solidFill>
                <a:prstClr val="black"/>
              </a:solidFill>
              <a:effectLst/>
              <a:uLnTx/>
              <a:uFillTx/>
              <a:latin typeface=" Arial"/>
              <a:ea typeface="Tahoma" panose="020B0604030504040204" pitchFamily="34" charset="0"/>
              <a:cs typeface="Arial" panose="020B0604020202020204" pitchFamily="34" charset="0"/>
            </a:endParaRPr>
          </a:p>
        </p:txBody>
      </p:sp>
      <p:sp>
        <p:nvSpPr>
          <p:cNvPr id="139" name="object 310"/>
          <p:cNvSpPr/>
          <p:nvPr/>
        </p:nvSpPr>
        <p:spPr>
          <a:xfrm>
            <a:off x="7604067" y="4363890"/>
            <a:ext cx="141922" cy="182880"/>
          </a:xfrm>
          <a:prstGeom prst="rect">
            <a:avLst/>
          </a:prstGeom>
          <a:blipFill>
            <a:blip r:embed="rId3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41" name="Picture 140"/>
          <p:cNvPicPr>
            <a:picLocks noChangeAspect="1"/>
          </p:cNvPicPr>
          <p:nvPr/>
        </p:nvPicPr>
        <p:blipFill>
          <a:blip r:embed="rId40"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7716188" y="4515119"/>
            <a:ext cx="150288" cy="185261"/>
          </a:xfrm>
          <a:prstGeom prst="rect">
            <a:avLst/>
          </a:prstGeom>
        </p:spPr>
      </p:pic>
      <p:cxnSp>
        <p:nvCxnSpPr>
          <p:cNvPr id="142" name="Straight Connector 141"/>
          <p:cNvCxnSpPr/>
          <p:nvPr/>
        </p:nvCxnSpPr>
        <p:spPr>
          <a:xfrm flipV="1">
            <a:off x="7602381" y="4209488"/>
            <a:ext cx="231856" cy="1932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a:off x="7110023" y="6139714"/>
            <a:ext cx="566474" cy="307777"/>
          </a:xfrm>
          <a:prstGeom prst="rect">
            <a:avLst/>
          </a:prstGeom>
          <a:solidFill>
            <a:schemeClr val="bg1"/>
          </a:solidFill>
          <a:ln w="9525">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smtClean="0">
                <a:ln>
                  <a:noFill/>
                </a:ln>
                <a:solidFill>
                  <a:schemeClr val="accent6">
                    <a:lumMod val="75000"/>
                  </a:schemeClr>
                </a:solidFill>
                <a:effectLst/>
                <a:uLnTx/>
                <a:uFillTx/>
                <a:latin typeface=" Arial"/>
                <a:ea typeface="Tahoma" panose="020B0604030504040204" pitchFamily="34" charset="0"/>
                <a:cs typeface="Arial" panose="020B0604020202020204" pitchFamily="34" charset="0"/>
              </a:rPr>
              <a:t>JRTC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smtClean="0">
                <a:ln>
                  <a:noFill/>
                </a:ln>
                <a:solidFill>
                  <a:schemeClr val="accent6">
                    <a:lumMod val="75000"/>
                  </a:schemeClr>
                </a:solidFill>
                <a:effectLst/>
                <a:uLnTx/>
                <a:uFillTx/>
                <a:latin typeface=" Arial"/>
                <a:ea typeface="Tahoma" panose="020B0604030504040204" pitchFamily="34" charset="0"/>
                <a:cs typeface="Arial" panose="020B0604020202020204" pitchFamily="34" charset="0"/>
              </a:rPr>
              <a:t>(1</a:t>
            </a:r>
            <a:r>
              <a:rPr kumimoji="0" lang="en-US" sz="700" b="1" i="0" u="none" strike="noStrike" kern="1200" cap="none" spc="0" normalizeH="0" noProof="0" dirty="0" smtClean="0">
                <a:ln>
                  <a:noFill/>
                </a:ln>
                <a:solidFill>
                  <a:schemeClr val="accent6">
                    <a:lumMod val="75000"/>
                  </a:schemeClr>
                </a:solidFill>
                <a:effectLst/>
                <a:uLnTx/>
                <a:uFillTx/>
                <a:latin typeface=" Arial"/>
                <a:ea typeface="Tahoma" panose="020B0604030504040204" pitchFamily="34" charset="0"/>
                <a:cs typeface="Arial" panose="020B0604020202020204" pitchFamily="34" charset="0"/>
              </a:rPr>
              <a:t> MAJ)</a:t>
            </a:r>
            <a:endParaRPr kumimoji="0" lang="en-US" sz="700" b="0" i="0" u="none" strike="noStrike" kern="1200" cap="none" spc="0" normalizeH="0" baseline="0" noProof="0" dirty="0">
              <a:ln>
                <a:noFill/>
              </a:ln>
              <a:solidFill>
                <a:schemeClr val="accent6">
                  <a:lumMod val="75000"/>
                </a:schemeClr>
              </a:solidFill>
              <a:effectLst/>
              <a:uLnTx/>
              <a:uFillTx/>
              <a:latin typeface=" Arial"/>
              <a:ea typeface="Tahoma" panose="020B0604030504040204" pitchFamily="34" charset="0"/>
              <a:cs typeface="Arial" panose="020B0604020202020204" pitchFamily="34" charset="0"/>
            </a:endParaRPr>
          </a:p>
        </p:txBody>
      </p:sp>
      <p:pic>
        <p:nvPicPr>
          <p:cNvPr id="146" name="Picture 145"/>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7519264" y="6167174"/>
            <a:ext cx="131066" cy="179832"/>
          </a:xfrm>
          <a:prstGeom prst="rect">
            <a:avLst/>
          </a:prstGeom>
        </p:spPr>
      </p:pic>
      <p:cxnSp>
        <p:nvCxnSpPr>
          <p:cNvPr id="147" name="Straight Connector 146"/>
          <p:cNvCxnSpPr/>
          <p:nvPr/>
        </p:nvCxnSpPr>
        <p:spPr>
          <a:xfrm>
            <a:off x="7288983" y="5687685"/>
            <a:ext cx="0" cy="4520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8" name="TextBox 147"/>
          <p:cNvSpPr txBox="1"/>
          <p:nvPr/>
        </p:nvSpPr>
        <p:spPr>
          <a:xfrm>
            <a:off x="7243591" y="5624296"/>
            <a:ext cx="438564" cy="1692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Ft. Polk</a:t>
            </a:r>
          </a:p>
        </p:txBody>
      </p:sp>
      <p:sp>
        <p:nvSpPr>
          <p:cNvPr id="149" name="TextBox 148"/>
          <p:cNvSpPr txBox="1"/>
          <p:nvPr/>
        </p:nvSpPr>
        <p:spPr>
          <a:xfrm rot="21213923">
            <a:off x="7678902" y="4195979"/>
            <a:ext cx="745940" cy="1692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Ft. </a:t>
            </a:r>
            <a:r>
              <a:rPr kumimoji="0" lang="en-US" sz="500" b="0" i="0" u="none" strike="noStrike" kern="1200" cap="none" spc="0" normalizeH="0" baseline="0" noProof="0" dirty="0" smtClean="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Campbell</a:t>
            </a:r>
            <a:endParaRPr kumimoji="0" lang="en-US" sz="500" b="0"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150" name="TextBox 149"/>
          <p:cNvSpPr txBox="1"/>
          <p:nvPr/>
        </p:nvSpPr>
        <p:spPr>
          <a:xfrm>
            <a:off x="3390580" y="4781024"/>
            <a:ext cx="745940" cy="1692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Ft. </a:t>
            </a:r>
            <a:r>
              <a:rPr kumimoji="0" lang="en-US" sz="500" b="0" i="0" u="none" strike="noStrike" kern="1200" cap="none" spc="0" normalizeH="0" baseline="0" noProof="0" dirty="0" smtClean="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Irwin</a:t>
            </a:r>
            <a:endParaRPr kumimoji="0" lang="en-US" sz="500" b="0"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151" name="object 307"/>
          <p:cNvSpPr/>
          <p:nvPr/>
        </p:nvSpPr>
        <p:spPr>
          <a:xfrm>
            <a:off x="8190556" y="5497474"/>
            <a:ext cx="123444" cy="105156"/>
          </a:xfrm>
          <a:prstGeom prst="rect">
            <a:avLst/>
          </a:prstGeom>
          <a:blipFill>
            <a:blip r:embed="rId1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2" name="TextBox 151"/>
          <p:cNvSpPr txBox="1"/>
          <p:nvPr/>
        </p:nvSpPr>
        <p:spPr>
          <a:xfrm>
            <a:off x="7636220" y="5721229"/>
            <a:ext cx="1079455" cy="333425"/>
          </a:xfrm>
          <a:prstGeom prst="rect">
            <a:avLst/>
          </a:prstGeom>
          <a:solidFill>
            <a:schemeClr val="bg1"/>
          </a:solidFill>
          <a:ln w="9525">
            <a:solidFill>
              <a:schemeClr val="tx1"/>
            </a:solidFill>
          </a:ln>
        </p:spPr>
        <p:txBody>
          <a:bodyPr wrap="square" rtlCol="0">
            <a:spAutoFit/>
          </a:bodyPr>
          <a:lstStyle/>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700" b="1" i="0" u="none" strike="noStrike" kern="1200" cap="none" spc="0" normalizeH="0" baseline="0" noProof="0" dirty="0" smtClean="0">
                <a:ln>
                  <a:noFill/>
                </a:ln>
                <a:solidFill>
                  <a:schemeClr val="accent6">
                    <a:lumMod val="75000"/>
                  </a:schemeClr>
                </a:solidFill>
                <a:effectLst/>
                <a:uLnTx/>
                <a:uFillTx/>
                <a:latin typeface=" Arial"/>
                <a:ea typeface="Tahoma" panose="020B0604030504040204" pitchFamily="34" charset="0"/>
                <a:cs typeface="Arial" panose="020B0604020202020204" pitchFamily="34" charset="0"/>
              </a:rPr>
              <a:t>USAE (1 LTC)</a:t>
            </a:r>
            <a:r>
              <a:rPr kumimoji="0" lang="en-US" sz="700" b="1" i="0" u="none" strike="noStrike" kern="1200" cap="none" spc="0" normalizeH="0" baseline="0" noProof="0" dirty="0" smtClean="0">
                <a:ln>
                  <a:noFill/>
                </a:ln>
                <a:solidFill>
                  <a:prstClr val="black"/>
                </a:solidFill>
                <a:effectLst/>
                <a:uLnTx/>
                <a:uFillTx/>
                <a:latin typeface=" Arial"/>
                <a:ea typeface="Tahoma" panose="020B0604030504040204" pitchFamily="34" charset="0"/>
                <a:cs typeface="Arial" panose="020B0604020202020204" pitchFamily="34" charset="0"/>
              </a:rPr>
              <a:t> </a:t>
            </a:r>
          </a:p>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700" b="1" i="0" u="none" strike="noStrike" kern="1200" cap="none" spc="0" normalizeH="0" baseline="0" noProof="0" dirty="0" smtClean="0">
                <a:ln>
                  <a:noFill/>
                </a:ln>
                <a:solidFill>
                  <a:schemeClr val="accent6">
                    <a:lumMod val="75000"/>
                  </a:schemeClr>
                </a:solidFill>
                <a:effectLst/>
                <a:uLnTx/>
                <a:uFillTx/>
                <a:latin typeface=" Arial"/>
                <a:ea typeface="Tahoma" panose="020B0604030504040204" pitchFamily="34" charset="0"/>
                <a:cs typeface="Arial" panose="020B0604020202020204" pitchFamily="34" charset="0"/>
              </a:rPr>
              <a:t>505</a:t>
            </a:r>
            <a:r>
              <a:rPr kumimoji="0" lang="en-US" sz="700" b="1" i="0" u="none" strike="noStrike" kern="1200" cap="none" spc="0" normalizeH="0" baseline="30000" noProof="0" dirty="0" smtClean="0">
                <a:ln>
                  <a:noFill/>
                </a:ln>
                <a:solidFill>
                  <a:schemeClr val="accent6">
                    <a:lumMod val="75000"/>
                  </a:schemeClr>
                </a:solidFill>
                <a:effectLst/>
                <a:uLnTx/>
                <a:uFillTx/>
                <a:latin typeface=" Arial"/>
                <a:ea typeface="Tahoma" panose="020B0604030504040204" pitchFamily="34" charset="0"/>
                <a:cs typeface="Arial" panose="020B0604020202020204" pitchFamily="34" charset="0"/>
              </a:rPr>
              <a:t>th</a:t>
            </a:r>
            <a:r>
              <a:rPr kumimoji="0" lang="en-US" sz="700" b="1" i="0" u="none" strike="noStrike" kern="1200" cap="none" spc="0" normalizeH="0" baseline="0" noProof="0" dirty="0" smtClean="0">
                <a:ln>
                  <a:noFill/>
                </a:ln>
                <a:solidFill>
                  <a:schemeClr val="accent6">
                    <a:lumMod val="75000"/>
                  </a:schemeClr>
                </a:solidFill>
                <a:effectLst/>
                <a:uLnTx/>
                <a:uFillTx/>
                <a:latin typeface=" Arial"/>
                <a:ea typeface="Tahoma" panose="020B0604030504040204" pitchFamily="34" charset="0"/>
                <a:cs typeface="Arial" panose="020B0604020202020204" pitchFamily="34" charset="0"/>
              </a:rPr>
              <a:t> C2 (1 MAJ)</a:t>
            </a:r>
            <a:endParaRPr kumimoji="0" lang="en-US" sz="700" b="0" i="0" u="none" strike="noStrike" kern="1200" cap="none" spc="0" normalizeH="0" baseline="0" noProof="0" dirty="0">
              <a:ln>
                <a:noFill/>
              </a:ln>
              <a:solidFill>
                <a:schemeClr val="accent6">
                  <a:lumMod val="75000"/>
                </a:schemeClr>
              </a:solidFill>
              <a:effectLst/>
              <a:uLnTx/>
              <a:uFillTx/>
              <a:latin typeface=" Arial"/>
              <a:ea typeface="Tahoma" panose="020B0604030504040204" pitchFamily="34" charset="0"/>
              <a:cs typeface="Arial" panose="020B0604020202020204" pitchFamily="34" charset="0"/>
            </a:endParaRPr>
          </a:p>
        </p:txBody>
      </p:sp>
      <p:sp>
        <p:nvSpPr>
          <p:cNvPr id="153" name="object 192"/>
          <p:cNvSpPr/>
          <p:nvPr/>
        </p:nvSpPr>
        <p:spPr>
          <a:xfrm>
            <a:off x="8361242" y="5669652"/>
            <a:ext cx="149352" cy="205740"/>
          </a:xfrm>
          <a:prstGeom prst="rect">
            <a:avLst/>
          </a:prstGeom>
          <a:blipFill>
            <a:blip r:embed="rId4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54" name="Picture 153"/>
          <p:cNvPicPr>
            <a:picLocks noChangeAspect="1"/>
          </p:cNvPicPr>
          <p:nvPr/>
        </p:nvPicPr>
        <p:blipFill>
          <a:blip r:embed="rId43" cstate="print">
            <a:extLst>
              <a:ext uri="{28A0092B-C50C-407E-A947-70E740481C1C}">
                <a14:useLocalDpi xmlns:a14="http://schemas.microsoft.com/office/drawing/2010/main" val="0"/>
              </a:ext>
            </a:extLst>
          </a:blip>
          <a:stretch>
            <a:fillRect/>
          </a:stretch>
        </p:blipFill>
        <p:spPr>
          <a:xfrm>
            <a:off x="8478992" y="5837512"/>
            <a:ext cx="213000" cy="205490"/>
          </a:xfrm>
          <a:prstGeom prst="rect">
            <a:avLst/>
          </a:prstGeom>
        </p:spPr>
      </p:pic>
      <p:cxnSp>
        <p:nvCxnSpPr>
          <p:cNvPr id="155" name="Straight Connector 154"/>
          <p:cNvCxnSpPr>
            <a:endCxn id="152" idx="0"/>
          </p:cNvCxnSpPr>
          <p:nvPr/>
        </p:nvCxnSpPr>
        <p:spPr>
          <a:xfrm flipH="1">
            <a:off x="8175948" y="5574722"/>
            <a:ext cx="61622" cy="1465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7" name="object 307"/>
          <p:cNvSpPr/>
          <p:nvPr/>
        </p:nvSpPr>
        <p:spPr>
          <a:xfrm>
            <a:off x="7561910" y="5173970"/>
            <a:ext cx="123444" cy="105156"/>
          </a:xfrm>
          <a:prstGeom prst="rect">
            <a:avLst/>
          </a:prstGeom>
          <a:blipFill>
            <a:blip r:embed="rId1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8" name="object 345"/>
          <p:cNvSpPr/>
          <p:nvPr/>
        </p:nvSpPr>
        <p:spPr>
          <a:xfrm>
            <a:off x="6838048" y="5027406"/>
            <a:ext cx="729666" cy="138438"/>
          </a:xfrm>
          <a:custGeom>
            <a:avLst/>
            <a:gdLst/>
            <a:ahLst/>
            <a:cxnLst/>
            <a:rect l="l" t="t" r="r" b="b"/>
            <a:pathLst>
              <a:path w="1691640" h="215264">
                <a:moveTo>
                  <a:pt x="0" y="214884"/>
                </a:moveTo>
                <a:lnTo>
                  <a:pt x="1691640" y="214884"/>
                </a:lnTo>
                <a:lnTo>
                  <a:pt x="1691640" y="0"/>
                </a:lnTo>
                <a:lnTo>
                  <a:pt x="0" y="0"/>
                </a:lnTo>
                <a:lnTo>
                  <a:pt x="0" y="214884"/>
                </a:lnTo>
                <a:close/>
              </a:path>
            </a:pathLst>
          </a:custGeom>
          <a:solidFill>
            <a:schemeClr val="bg1"/>
          </a:solidFill>
          <a:ln w="9525">
            <a:solidFill>
              <a:srgbClr val="000000"/>
            </a:solidFill>
          </a:ln>
        </p:spPr>
        <p:txBody>
          <a:bodyPr wrap="square" lIns="0" tIns="0" rIns="0" bIns="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smtClean="0">
                <a:ln>
                  <a:noFill/>
                </a:ln>
                <a:solidFill>
                  <a:prstClr val="black"/>
                </a:solidFill>
                <a:effectLst/>
                <a:uLnTx/>
                <a:uFillTx/>
                <a:latin typeface=" Arial"/>
                <a:ea typeface="Tahoma" panose="020B0604030504040204" pitchFamily="34" charset="0"/>
                <a:cs typeface="Arial" panose="020B0604020202020204" pitchFamily="34" charset="0"/>
              </a:rPr>
              <a:t> 177</a:t>
            </a:r>
            <a:r>
              <a:rPr kumimoji="0" lang="en-US" sz="700" b="1" i="0" u="none" strike="noStrike" kern="1200" cap="none" spc="0" normalizeH="0" baseline="30000" noProof="0" dirty="0" smtClean="0">
                <a:ln>
                  <a:noFill/>
                </a:ln>
                <a:solidFill>
                  <a:prstClr val="black"/>
                </a:solidFill>
                <a:effectLst/>
                <a:uLnTx/>
                <a:uFillTx/>
                <a:latin typeface=" Arial"/>
                <a:ea typeface="Tahoma" panose="020B0604030504040204" pitchFamily="34" charset="0"/>
                <a:cs typeface="Arial" panose="020B0604020202020204" pitchFamily="34" charset="0"/>
              </a:rPr>
              <a:t>TH</a:t>
            </a:r>
            <a:r>
              <a:rPr kumimoji="0" lang="en-US" sz="700" b="1" i="0" u="none" strike="noStrike" kern="1200" cap="none" spc="0" normalizeH="0" baseline="0" noProof="0" dirty="0" smtClean="0">
                <a:ln>
                  <a:noFill/>
                </a:ln>
                <a:solidFill>
                  <a:prstClr val="black"/>
                </a:solidFill>
                <a:effectLst/>
                <a:uLnTx/>
                <a:uFillTx/>
                <a:latin typeface=" Arial"/>
                <a:ea typeface="Tahoma" panose="020B0604030504040204" pitchFamily="34" charset="0"/>
                <a:cs typeface="Arial" panose="020B0604020202020204" pitchFamily="34" charset="0"/>
              </a:rPr>
              <a:t> FA BDE</a:t>
            </a:r>
            <a:endParaRPr kumimoji="0" sz="700" b="1" i="0" u="none" strike="noStrike" kern="1200" cap="none" spc="0" normalizeH="0" baseline="0" noProof="0" dirty="0">
              <a:ln>
                <a:noFill/>
              </a:ln>
              <a:solidFill>
                <a:prstClr val="black"/>
              </a:solidFill>
              <a:effectLst/>
              <a:uLnTx/>
              <a:uFillTx/>
              <a:latin typeface=" Arial"/>
              <a:ea typeface="Tahoma" panose="020B0604030504040204" pitchFamily="34" charset="0"/>
              <a:cs typeface="Arial" panose="020B0604020202020204" pitchFamily="34" charset="0"/>
            </a:endParaRPr>
          </a:p>
        </p:txBody>
      </p:sp>
      <p:sp>
        <p:nvSpPr>
          <p:cNvPr id="159" name="object 319"/>
          <p:cNvSpPr/>
          <p:nvPr/>
        </p:nvSpPr>
        <p:spPr>
          <a:xfrm>
            <a:off x="7452936" y="5021013"/>
            <a:ext cx="131861" cy="152957"/>
          </a:xfrm>
          <a:prstGeom prst="rect">
            <a:avLst/>
          </a:prstGeom>
          <a:blipFill>
            <a:blip r:embed="rId2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0" name="TextBox 159"/>
          <p:cNvSpPr txBox="1"/>
          <p:nvPr/>
        </p:nvSpPr>
        <p:spPr>
          <a:xfrm>
            <a:off x="7436222" y="5223012"/>
            <a:ext cx="572405" cy="1692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Cp. Shelby</a:t>
            </a:r>
            <a:endParaRPr kumimoji="0" lang="en-US" sz="500" b="0"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161" name="object 248"/>
          <p:cNvSpPr txBox="1"/>
          <p:nvPr/>
        </p:nvSpPr>
        <p:spPr>
          <a:xfrm>
            <a:off x="10082190" y="4246540"/>
            <a:ext cx="1510330" cy="1320874"/>
          </a:xfrm>
          <a:prstGeom prst="rect">
            <a:avLst/>
          </a:prstGeom>
          <a:ln w="9525">
            <a:solidFill>
              <a:schemeClr val="tx1"/>
            </a:solidFill>
          </a:ln>
        </p:spPr>
        <p:txBody>
          <a:bodyPr vert="horz" wrap="square" lIns="0" tIns="12700" rIns="0" bIns="0" rtlCol="0">
            <a:spAutoFit/>
          </a:bodyPr>
          <a:lstStyle/>
          <a:p>
            <a:pPr marL="94615" marR="0" lvl="0" indent="0" algn="l" defTabSz="914400" rtl="0" eaLnBrk="1" fontAlgn="auto" latinLnBrk="0" hangingPunct="1">
              <a:lnSpc>
                <a:spcPct val="100000"/>
              </a:lnSpc>
              <a:spcBef>
                <a:spcPts val="200"/>
              </a:spcBef>
              <a:spcAft>
                <a:spcPts val="0"/>
              </a:spcAft>
              <a:buClrTx/>
              <a:buSzTx/>
              <a:buFontTx/>
              <a:buNone/>
              <a:tabLst/>
              <a:defRPr/>
            </a:pPr>
            <a:r>
              <a:rPr kumimoji="0" sz="700" b="1" i="0" u="none" strike="noStrike" kern="1200" cap="none" spc="0" normalizeH="0" baseline="0" noProof="0" dirty="0" smtClean="0">
                <a:ln>
                  <a:noFill/>
                </a:ln>
                <a:solidFill>
                  <a:prstClr val="black"/>
                </a:solidFill>
                <a:effectLst/>
                <a:uLnTx/>
                <a:uFillTx/>
                <a:latin typeface=" Arial"/>
                <a:ea typeface="+mn-ea"/>
                <a:cs typeface="Arial" panose="020B0604020202020204" pitchFamily="34" charset="0"/>
              </a:rPr>
              <a:t>FORSCOM </a:t>
            </a:r>
            <a:endParaRPr kumimoji="0" lang="en-US" sz="700" b="1" i="0" u="none" strike="noStrike" kern="1200" cap="none" spc="0" normalizeH="0" baseline="0" noProof="0" dirty="0" smtClean="0">
              <a:ln>
                <a:noFill/>
              </a:ln>
              <a:solidFill>
                <a:prstClr val="black"/>
              </a:solidFill>
              <a:effectLst/>
              <a:uLnTx/>
              <a:uFillTx/>
              <a:latin typeface=" Arial"/>
              <a:ea typeface="+mn-ea"/>
              <a:cs typeface="Arial" panose="020B0604020202020204" pitchFamily="34" charset="0"/>
            </a:endParaRPr>
          </a:p>
          <a:p>
            <a:pPr marL="94615" marR="0" lvl="0" indent="0" algn="l" defTabSz="914400" rtl="0" eaLnBrk="1" fontAlgn="auto" latinLnBrk="0" hangingPunct="1">
              <a:lnSpc>
                <a:spcPct val="100000"/>
              </a:lnSpc>
              <a:spcBef>
                <a:spcPts val="200"/>
              </a:spcBef>
              <a:spcAft>
                <a:spcPts val="0"/>
              </a:spcAft>
              <a:buClrTx/>
              <a:buSzTx/>
              <a:buFontTx/>
              <a:buNone/>
              <a:tabLst/>
              <a:defRPr/>
            </a:pPr>
            <a:r>
              <a:rPr kumimoji="0" lang="en-US" sz="700" b="1" i="0" u="none" strike="noStrike" kern="1200" cap="none" spc="0" normalizeH="0" baseline="0" noProof="0" dirty="0" smtClean="0">
                <a:ln>
                  <a:noFill/>
                </a:ln>
                <a:solidFill>
                  <a:schemeClr val="accent6">
                    <a:lumMod val="75000"/>
                  </a:schemeClr>
                </a:solidFill>
                <a:effectLst/>
                <a:uLnTx/>
                <a:uFillTx/>
                <a:latin typeface=" Arial"/>
                <a:ea typeface="+mn-ea"/>
                <a:cs typeface="Arial" panose="020B0604020202020204" pitchFamily="34" charset="0"/>
              </a:rPr>
              <a:t>Bragg MTC (1 LTC)</a:t>
            </a:r>
            <a:r>
              <a:rPr kumimoji="0" lang="en-US" sz="700" b="0" i="0" u="none" strike="noStrike" kern="1200" cap="none" spc="0" normalizeH="0" baseline="0" noProof="0" dirty="0" smtClean="0">
                <a:ln>
                  <a:noFill/>
                </a:ln>
                <a:solidFill>
                  <a:schemeClr val="accent6">
                    <a:lumMod val="75000"/>
                  </a:schemeClr>
                </a:solidFill>
                <a:effectLst/>
                <a:uLnTx/>
                <a:uFillTx/>
                <a:latin typeface=" Arial"/>
                <a:ea typeface="+mn-ea"/>
                <a:cs typeface="Arial" panose="020B0604020202020204" pitchFamily="34" charset="0"/>
              </a:rPr>
              <a:t> </a:t>
            </a:r>
          </a:p>
          <a:p>
            <a:pPr marL="94615" marR="0" lvl="0" indent="0" algn="l" defTabSz="914400" rtl="0" eaLnBrk="1" fontAlgn="auto" latinLnBrk="0" hangingPunct="1">
              <a:lnSpc>
                <a:spcPct val="100000"/>
              </a:lnSpc>
              <a:spcBef>
                <a:spcPts val="200"/>
              </a:spcBef>
              <a:spcAft>
                <a:spcPts val="0"/>
              </a:spcAft>
              <a:buClrTx/>
              <a:buSzTx/>
              <a:buFontTx/>
              <a:buNone/>
              <a:tabLst/>
              <a:defRPr/>
            </a:pPr>
            <a:r>
              <a:rPr kumimoji="0" sz="700" b="1" i="0" u="none" strike="noStrike" kern="1200" cap="none" spc="-5" normalizeH="0" baseline="0" noProof="0" dirty="0" smtClean="0">
                <a:ln>
                  <a:noFill/>
                </a:ln>
                <a:solidFill>
                  <a:prstClr val="black"/>
                </a:solidFill>
                <a:effectLst/>
                <a:uLnTx/>
                <a:uFillTx/>
                <a:latin typeface=" Arial"/>
                <a:ea typeface="+mn-ea"/>
                <a:cs typeface="Arial" panose="020B0604020202020204" pitchFamily="34" charset="0"/>
              </a:rPr>
              <a:t>XVIII </a:t>
            </a:r>
            <a:r>
              <a:rPr kumimoji="0" sz="700" b="1" i="0" u="none" strike="noStrike" kern="1200" cap="none" spc="0" normalizeH="0" baseline="0" noProof="0" dirty="0">
                <a:ln>
                  <a:noFill/>
                </a:ln>
                <a:solidFill>
                  <a:prstClr val="black"/>
                </a:solidFill>
                <a:effectLst/>
                <a:uLnTx/>
                <a:uFillTx/>
                <a:latin typeface=" Arial"/>
                <a:ea typeface="+mn-ea"/>
                <a:cs typeface="Arial" panose="020B0604020202020204" pitchFamily="34" charset="0"/>
              </a:rPr>
              <a:t>ABN Corps </a:t>
            </a:r>
            <a:endParaRPr kumimoji="0" sz="700" b="0" i="0" u="none" strike="noStrike" kern="1200" cap="none" spc="0" normalizeH="0" baseline="0" noProof="0" dirty="0">
              <a:ln>
                <a:noFill/>
              </a:ln>
              <a:solidFill>
                <a:prstClr val="black"/>
              </a:solidFill>
              <a:effectLst/>
              <a:uLnTx/>
              <a:uFillTx/>
              <a:latin typeface=" Arial"/>
              <a:ea typeface="+mn-ea"/>
              <a:cs typeface="Arial" panose="020B0604020202020204" pitchFamily="34" charset="0"/>
            </a:endParaRPr>
          </a:p>
          <a:p>
            <a:pPr marL="94615" marR="0" lvl="0" indent="0" algn="l" defTabSz="914400" rtl="0" eaLnBrk="1" fontAlgn="auto" latinLnBrk="0" hangingPunct="1">
              <a:lnSpc>
                <a:spcPct val="100000"/>
              </a:lnSpc>
              <a:spcBef>
                <a:spcPts val="200"/>
              </a:spcBef>
              <a:spcAft>
                <a:spcPts val="0"/>
              </a:spcAft>
              <a:buClrTx/>
              <a:buSzTx/>
              <a:buFontTx/>
              <a:buNone/>
              <a:tabLst/>
              <a:defRPr/>
            </a:pPr>
            <a:r>
              <a:rPr kumimoji="0" sz="700" b="1" i="0" u="none" strike="noStrike" kern="1200" cap="none" spc="0" normalizeH="0" baseline="0" noProof="0" dirty="0">
                <a:ln>
                  <a:noFill/>
                </a:ln>
                <a:solidFill>
                  <a:prstClr val="black"/>
                </a:solidFill>
                <a:effectLst/>
                <a:uLnTx/>
                <a:uFillTx/>
                <a:latin typeface=" Arial"/>
                <a:ea typeface="+mn-ea"/>
                <a:cs typeface="Arial" panose="020B0604020202020204" pitchFamily="34" charset="0"/>
              </a:rPr>
              <a:t>82</a:t>
            </a:r>
            <a:r>
              <a:rPr kumimoji="0" sz="700" b="1" i="0" u="none" strike="noStrike" kern="1200" cap="none" spc="0" normalizeH="0" baseline="27777" noProof="0" dirty="0">
                <a:ln>
                  <a:noFill/>
                </a:ln>
                <a:solidFill>
                  <a:prstClr val="black"/>
                </a:solidFill>
                <a:effectLst/>
                <a:uLnTx/>
                <a:uFillTx/>
                <a:latin typeface=" Arial"/>
                <a:ea typeface="+mn-ea"/>
                <a:cs typeface="Arial" panose="020B0604020202020204" pitchFamily="34" charset="0"/>
              </a:rPr>
              <a:t>nd </a:t>
            </a:r>
            <a:r>
              <a:rPr kumimoji="0" sz="700" b="1" i="0" u="none" strike="noStrike" kern="1200" cap="none" spc="0" normalizeH="0" baseline="0" noProof="0" dirty="0">
                <a:ln>
                  <a:noFill/>
                </a:ln>
                <a:solidFill>
                  <a:prstClr val="black"/>
                </a:solidFill>
                <a:effectLst/>
                <a:uLnTx/>
                <a:uFillTx/>
                <a:latin typeface=" Arial"/>
                <a:ea typeface="+mn-ea"/>
                <a:cs typeface="Arial" panose="020B0604020202020204" pitchFamily="34" charset="0"/>
              </a:rPr>
              <a:t>ABN </a:t>
            </a:r>
            <a:r>
              <a:rPr kumimoji="0" sz="700" b="1" i="0" u="none" strike="noStrike" kern="1200" cap="none" spc="0" normalizeH="0" baseline="0" noProof="0" dirty="0" err="1">
                <a:ln>
                  <a:noFill/>
                </a:ln>
                <a:solidFill>
                  <a:prstClr val="black"/>
                </a:solidFill>
                <a:effectLst/>
                <a:uLnTx/>
                <a:uFillTx/>
                <a:latin typeface=" Arial"/>
                <a:ea typeface="+mn-ea"/>
                <a:cs typeface="Arial" panose="020B0604020202020204" pitchFamily="34" charset="0"/>
              </a:rPr>
              <a:t>Div</a:t>
            </a:r>
            <a:r>
              <a:rPr kumimoji="0" sz="700" b="1" i="0" u="none" strike="noStrike" kern="1200" cap="none" spc="0" normalizeH="0" baseline="0" noProof="0" dirty="0">
                <a:ln>
                  <a:noFill/>
                </a:ln>
                <a:solidFill>
                  <a:prstClr val="black"/>
                </a:solidFill>
                <a:effectLst/>
                <a:uLnTx/>
                <a:uFillTx/>
                <a:latin typeface=" Arial"/>
                <a:ea typeface="+mn-ea"/>
                <a:cs typeface="Arial" panose="020B0604020202020204" pitchFamily="34" charset="0"/>
              </a:rPr>
              <a:t> </a:t>
            </a:r>
            <a:endParaRPr kumimoji="0" lang="en-US" sz="700" b="1" i="0" u="none" strike="noStrike" kern="1200" cap="none" spc="0" normalizeH="0" baseline="0" noProof="0" dirty="0" smtClean="0">
              <a:ln>
                <a:noFill/>
              </a:ln>
              <a:solidFill>
                <a:prstClr val="black"/>
              </a:solidFill>
              <a:effectLst/>
              <a:uLnTx/>
              <a:uFillTx/>
              <a:latin typeface=" Arial"/>
              <a:ea typeface="+mn-ea"/>
              <a:cs typeface="Arial" panose="020B0604020202020204" pitchFamily="34" charset="0"/>
            </a:endParaRPr>
          </a:p>
          <a:p>
            <a:pPr marL="94615" marR="0" lvl="0" indent="0" algn="l" defTabSz="914400" rtl="0" eaLnBrk="1" fontAlgn="auto" latinLnBrk="0" hangingPunct="1">
              <a:lnSpc>
                <a:spcPct val="100000"/>
              </a:lnSpc>
              <a:spcBef>
                <a:spcPts val="200"/>
              </a:spcBef>
              <a:spcAft>
                <a:spcPts val="0"/>
              </a:spcAft>
              <a:buClrTx/>
              <a:buSzTx/>
              <a:buFontTx/>
              <a:buNone/>
              <a:tabLst/>
              <a:defRPr/>
            </a:pPr>
            <a:r>
              <a:rPr kumimoji="0" sz="700" b="1" i="0" u="none" strike="noStrike" kern="1200" cap="none" spc="0" normalizeH="0" baseline="0" noProof="0" dirty="0" smtClean="0">
                <a:ln>
                  <a:noFill/>
                </a:ln>
                <a:solidFill>
                  <a:prstClr val="black"/>
                </a:solidFill>
                <a:effectLst/>
                <a:uLnTx/>
                <a:uFillTx/>
                <a:latin typeface=" Arial"/>
                <a:ea typeface="+mn-ea"/>
                <a:cs typeface="Arial" panose="020B0604020202020204" pitchFamily="34" charset="0"/>
              </a:rPr>
              <a:t>3RD </a:t>
            </a:r>
            <a:r>
              <a:rPr kumimoji="0" sz="700" b="1" i="0" u="none" strike="noStrike" kern="1200" cap="none" spc="-5" normalizeH="0" baseline="0" noProof="0" dirty="0">
                <a:ln>
                  <a:noFill/>
                </a:ln>
                <a:solidFill>
                  <a:prstClr val="black"/>
                </a:solidFill>
                <a:effectLst/>
                <a:uLnTx/>
                <a:uFillTx/>
                <a:latin typeface=" Arial"/>
                <a:ea typeface="+mn-ea"/>
                <a:cs typeface="Arial" panose="020B0604020202020204" pitchFamily="34" charset="0"/>
              </a:rPr>
              <a:t>ESC </a:t>
            </a:r>
            <a:endParaRPr kumimoji="0" lang="en-US" sz="700" b="1" i="0" u="none" strike="noStrike" kern="1200" cap="none" spc="-5" normalizeH="0" baseline="0" noProof="0" dirty="0" smtClean="0">
              <a:ln>
                <a:noFill/>
              </a:ln>
              <a:solidFill>
                <a:prstClr val="black"/>
              </a:solidFill>
              <a:effectLst/>
              <a:uLnTx/>
              <a:uFillTx/>
              <a:latin typeface=" Arial"/>
              <a:ea typeface="+mn-ea"/>
              <a:cs typeface="Arial" panose="020B0604020202020204" pitchFamily="34" charset="0"/>
            </a:endParaRPr>
          </a:p>
          <a:p>
            <a:pPr marL="94615" marR="0" lvl="0" indent="0" algn="l" defTabSz="914400" rtl="0" eaLnBrk="1" fontAlgn="auto" latinLnBrk="0" hangingPunct="1">
              <a:lnSpc>
                <a:spcPct val="100000"/>
              </a:lnSpc>
              <a:spcBef>
                <a:spcPts val="200"/>
              </a:spcBef>
              <a:spcAft>
                <a:spcPts val="0"/>
              </a:spcAft>
              <a:buClrTx/>
              <a:buSzTx/>
              <a:buFontTx/>
              <a:buNone/>
              <a:tabLst/>
              <a:defRPr/>
            </a:pPr>
            <a:r>
              <a:rPr kumimoji="0" lang="en-US" sz="700" b="1" i="0" u="none" strike="noStrike" kern="1200" cap="none" spc="0" normalizeH="0" baseline="0" noProof="0" dirty="0" smtClean="0">
                <a:ln>
                  <a:noFill/>
                </a:ln>
                <a:solidFill>
                  <a:prstClr val="black"/>
                </a:solidFill>
                <a:effectLst/>
                <a:uLnTx/>
                <a:uFillTx/>
                <a:latin typeface=" Arial"/>
                <a:ea typeface="+mn-ea"/>
                <a:cs typeface="Arial" panose="020B0604020202020204" pitchFamily="34" charset="0"/>
              </a:rPr>
              <a:t>SATMO </a:t>
            </a:r>
            <a:endParaRPr kumimoji="0" lang="en-US" sz="700" b="0" i="0" u="none" strike="noStrike" kern="1200" cap="none" spc="0" normalizeH="0" baseline="0" noProof="0" dirty="0" smtClean="0">
              <a:ln>
                <a:noFill/>
              </a:ln>
              <a:solidFill>
                <a:prstClr val="black"/>
              </a:solidFill>
              <a:effectLst/>
              <a:uLnTx/>
              <a:uFillTx/>
              <a:latin typeface=" Arial"/>
              <a:ea typeface="+mn-ea"/>
              <a:cs typeface="Arial" panose="020B0604020202020204" pitchFamily="34" charset="0"/>
            </a:endParaRPr>
          </a:p>
          <a:p>
            <a:pPr marL="94615" marR="0" lvl="0" indent="0" algn="l" defTabSz="914400" rtl="0" eaLnBrk="1" fontAlgn="auto" latinLnBrk="0" hangingPunct="1">
              <a:lnSpc>
                <a:spcPct val="100000"/>
              </a:lnSpc>
              <a:spcBef>
                <a:spcPts val="200"/>
              </a:spcBef>
              <a:spcAft>
                <a:spcPts val="0"/>
              </a:spcAft>
              <a:buClrTx/>
              <a:buSzTx/>
              <a:buFontTx/>
              <a:buNone/>
              <a:tabLst/>
              <a:defRPr/>
            </a:pPr>
            <a:r>
              <a:rPr kumimoji="0" sz="700" b="1" i="0" u="none" strike="noStrike" kern="1200" cap="none" spc="0" normalizeH="0" baseline="0" noProof="0" dirty="0" smtClean="0">
                <a:ln>
                  <a:noFill/>
                </a:ln>
                <a:solidFill>
                  <a:prstClr val="black"/>
                </a:solidFill>
                <a:effectLst/>
                <a:uLnTx/>
                <a:uFillTx/>
                <a:latin typeface=" Arial"/>
                <a:ea typeface="+mn-ea"/>
                <a:cs typeface="Arial" panose="020B0604020202020204" pitchFamily="34" charset="0"/>
              </a:rPr>
              <a:t>USASOC </a:t>
            </a:r>
            <a:endParaRPr kumimoji="0" lang="en-US" sz="700" b="1" i="0" u="none" strike="noStrike" kern="1200" cap="none" spc="0" normalizeH="0" baseline="0" noProof="0" dirty="0" smtClean="0">
              <a:ln>
                <a:noFill/>
              </a:ln>
              <a:solidFill>
                <a:prstClr val="black"/>
              </a:solidFill>
              <a:effectLst/>
              <a:uLnTx/>
              <a:uFillTx/>
              <a:latin typeface=" Arial"/>
              <a:ea typeface="+mn-ea"/>
              <a:cs typeface="Arial" panose="020B0604020202020204" pitchFamily="34" charset="0"/>
            </a:endParaRPr>
          </a:p>
          <a:p>
            <a:pPr marL="94615" marR="0" lvl="0" indent="0" algn="l" defTabSz="914400" rtl="0" eaLnBrk="1" fontAlgn="auto" latinLnBrk="0" hangingPunct="1">
              <a:lnSpc>
                <a:spcPct val="100000"/>
              </a:lnSpc>
              <a:spcBef>
                <a:spcPts val="200"/>
              </a:spcBef>
              <a:spcAft>
                <a:spcPts val="0"/>
              </a:spcAft>
              <a:buClrTx/>
              <a:buSzTx/>
              <a:buFontTx/>
              <a:buNone/>
              <a:tabLst/>
              <a:defRPr/>
            </a:pPr>
            <a:r>
              <a:rPr kumimoji="0" lang="en-US" sz="700" b="1" i="0" u="none" strike="noStrike" kern="1200" cap="none" spc="0" normalizeH="0" baseline="0" noProof="0" dirty="0" smtClean="0">
                <a:ln>
                  <a:noFill/>
                </a:ln>
                <a:solidFill>
                  <a:prstClr val="black"/>
                </a:solidFill>
                <a:effectLst/>
                <a:uLnTx/>
                <a:uFillTx/>
                <a:latin typeface=" Arial"/>
                <a:ea typeface="+mn-ea"/>
                <a:cs typeface="Arial" panose="020B0604020202020204" pitchFamily="34" charset="0"/>
              </a:rPr>
              <a:t>18</a:t>
            </a:r>
            <a:r>
              <a:rPr kumimoji="0" lang="en-US" sz="700" b="1" i="0" u="none" strike="noStrike" kern="1200" cap="none" spc="0" normalizeH="0" baseline="30000" noProof="0" dirty="0" smtClean="0">
                <a:ln>
                  <a:noFill/>
                </a:ln>
                <a:solidFill>
                  <a:prstClr val="black"/>
                </a:solidFill>
                <a:effectLst/>
                <a:uLnTx/>
                <a:uFillTx/>
                <a:latin typeface=" Arial"/>
                <a:ea typeface="+mn-ea"/>
                <a:cs typeface="Arial" panose="020B0604020202020204" pitchFamily="34" charset="0"/>
              </a:rPr>
              <a:t>th</a:t>
            </a:r>
            <a:r>
              <a:rPr kumimoji="0" lang="en-US" sz="700" b="1" i="0" u="none" strike="noStrike" kern="1200" cap="none" spc="0" normalizeH="0" baseline="0" noProof="0" dirty="0" smtClean="0">
                <a:ln>
                  <a:noFill/>
                </a:ln>
                <a:solidFill>
                  <a:prstClr val="black"/>
                </a:solidFill>
                <a:effectLst/>
                <a:uLnTx/>
                <a:uFillTx/>
                <a:latin typeface=" Arial"/>
                <a:ea typeface="+mn-ea"/>
                <a:cs typeface="Arial" panose="020B0604020202020204" pitchFamily="34" charset="0"/>
              </a:rPr>
              <a:t> </a:t>
            </a:r>
            <a:r>
              <a:rPr kumimoji="0" lang="en-US" sz="700" b="1" i="0" u="none" strike="noStrike" kern="1200" cap="none" spc="0" normalizeH="0" baseline="0" noProof="0" dirty="0">
                <a:ln>
                  <a:noFill/>
                </a:ln>
                <a:solidFill>
                  <a:prstClr val="black"/>
                </a:solidFill>
                <a:effectLst/>
                <a:uLnTx/>
                <a:uFillTx/>
                <a:latin typeface=" Arial"/>
                <a:ea typeface="+mn-ea"/>
                <a:cs typeface="Arial" panose="020B0604020202020204" pitchFamily="34" charset="0"/>
              </a:rPr>
              <a:t>FA BDE </a:t>
            </a:r>
            <a:endParaRPr kumimoji="0" lang="en-US" sz="700" b="1" i="0" u="none" strike="noStrike" kern="1200" cap="none" spc="0" normalizeH="0" baseline="0" noProof="0" dirty="0" smtClean="0">
              <a:ln>
                <a:noFill/>
              </a:ln>
              <a:solidFill>
                <a:prstClr val="black"/>
              </a:solidFill>
              <a:effectLst/>
              <a:uLnTx/>
              <a:uFillTx/>
              <a:latin typeface=" Arial"/>
              <a:ea typeface="+mn-ea"/>
              <a:cs typeface="Arial" panose="020B0604020202020204" pitchFamily="34" charset="0"/>
            </a:endParaRPr>
          </a:p>
          <a:p>
            <a:pPr marL="94615" marR="0" lvl="0" indent="0" algn="l" defTabSz="914400" rtl="0" eaLnBrk="1" fontAlgn="auto" latinLnBrk="0" hangingPunct="1">
              <a:lnSpc>
                <a:spcPct val="100000"/>
              </a:lnSpc>
              <a:spcBef>
                <a:spcPts val="200"/>
              </a:spcBef>
              <a:spcAft>
                <a:spcPts val="0"/>
              </a:spcAft>
              <a:buClrTx/>
              <a:buSzTx/>
              <a:buFontTx/>
              <a:buNone/>
              <a:tabLst/>
              <a:defRPr/>
            </a:pPr>
            <a:r>
              <a:rPr kumimoji="0" lang="en-US" sz="700" b="1" i="0" u="none" strike="noStrike" kern="1200" cap="none" spc="0" normalizeH="0" baseline="0" noProof="0" dirty="0" smtClean="0">
                <a:ln>
                  <a:noFill/>
                </a:ln>
                <a:solidFill>
                  <a:prstClr val="black"/>
                </a:solidFill>
                <a:effectLst/>
                <a:uLnTx/>
                <a:uFillTx/>
                <a:latin typeface=" Arial"/>
                <a:ea typeface="+mn-ea"/>
                <a:cs typeface="Arial" panose="020B0604020202020204" pitchFamily="34" charset="0"/>
              </a:rPr>
              <a:t>1</a:t>
            </a:r>
            <a:r>
              <a:rPr kumimoji="0" lang="en-US" sz="700" b="1" i="0" u="none" strike="noStrike" kern="1200" cap="none" spc="0" normalizeH="0" baseline="30000" noProof="0" dirty="0" smtClean="0">
                <a:ln>
                  <a:noFill/>
                </a:ln>
                <a:solidFill>
                  <a:prstClr val="black"/>
                </a:solidFill>
                <a:effectLst/>
                <a:uLnTx/>
                <a:uFillTx/>
                <a:latin typeface=" Arial"/>
                <a:ea typeface="+mn-ea"/>
                <a:cs typeface="Arial" panose="020B0604020202020204" pitchFamily="34" charset="0"/>
              </a:rPr>
              <a:t>ST</a:t>
            </a:r>
            <a:r>
              <a:rPr kumimoji="0" lang="en-US" sz="700" b="1" i="0" u="none" strike="noStrike" kern="1200" cap="none" spc="0" normalizeH="0" baseline="0" noProof="0" dirty="0" smtClean="0">
                <a:ln>
                  <a:noFill/>
                </a:ln>
                <a:solidFill>
                  <a:prstClr val="black"/>
                </a:solidFill>
                <a:effectLst/>
                <a:uLnTx/>
                <a:uFillTx/>
                <a:latin typeface=" Arial"/>
                <a:ea typeface="+mn-ea"/>
                <a:cs typeface="Arial" panose="020B0604020202020204" pitchFamily="34" charset="0"/>
              </a:rPr>
              <a:t> SF GRP</a:t>
            </a:r>
            <a:r>
              <a:rPr kumimoji="0" lang="en-US" sz="700" b="0" i="0" u="none" strike="noStrike" kern="1200" cap="none" spc="0" normalizeH="0" baseline="0" noProof="0" dirty="0">
                <a:ln>
                  <a:noFill/>
                </a:ln>
                <a:solidFill>
                  <a:prstClr val="black"/>
                </a:solidFill>
                <a:effectLst/>
                <a:uLnTx/>
                <a:uFillTx/>
                <a:latin typeface=" Arial"/>
                <a:ea typeface="+mn-ea"/>
                <a:cs typeface="Arial" panose="020B0604020202020204" pitchFamily="34" charset="0"/>
              </a:rPr>
              <a:t> </a:t>
            </a:r>
            <a:endParaRPr kumimoji="0" lang="en-US" sz="700" b="0" i="0" u="none" strike="noStrike" kern="1200" cap="none" spc="0" normalizeH="0" baseline="0" noProof="0" dirty="0" smtClean="0">
              <a:ln>
                <a:noFill/>
              </a:ln>
              <a:solidFill>
                <a:prstClr val="black"/>
              </a:solidFill>
              <a:effectLst/>
              <a:uLnTx/>
              <a:uFillTx/>
              <a:latin typeface=" Arial"/>
              <a:ea typeface="+mn-ea"/>
              <a:cs typeface="Arial" panose="020B0604020202020204" pitchFamily="34" charset="0"/>
            </a:endParaRPr>
          </a:p>
          <a:p>
            <a:pPr marL="94615" marR="0" lvl="0" indent="0" algn="l" defTabSz="914400" rtl="0" eaLnBrk="1" fontAlgn="auto" latinLnBrk="0" hangingPunct="1">
              <a:lnSpc>
                <a:spcPct val="100000"/>
              </a:lnSpc>
              <a:spcBef>
                <a:spcPts val="200"/>
              </a:spcBef>
              <a:spcAft>
                <a:spcPts val="0"/>
              </a:spcAft>
              <a:buClrTx/>
              <a:buSzTx/>
              <a:buFontTx/>
              <a:buNone/>
              <a:tabLst/>
              <a:defRPr/>
            </a:pPr>
            <a:endParaRPr kumimoji="0" sz="700" b="1" i="0" u="none" strike="noStrike" kern="1200" cap="none" spc="0" normalizeH="0" baseline="0" noProof="0" dirty="0">
              <a:ln>
                <a:noFill/>
              </a:ln>
              <a:solidFill>
                <a:prstClr val="black"/>
              </a:solidFill>
              <a:effectLst/>
              <a:uLnTx/>
              <a:uFillTx/>
              <a:latin typeface=" Arial"/>
              <a:ea typeface="+mn-ea"/>
              <a:cs typeface="Arial" panose="020B0604020202020204" pitchFamily="34" charset="0"/>
            </a:endParaRPr>
          </a:p>
        </p:txBody>
      </p:sp>
      <p:sp>
        <p:nvSpPr>
          <p:cNvPr id="162" name="object 278"/>
          <p:cNvSpPr/>
          <p:nvPr/>
        </p:nvSpPr>
        <p:spPr>
          <a:xfrm>
            <a:off x="9197177" y="4247058"/>
            <a:ext cx="173736" cy="172212"/>
          </a:xfrm>
          <a:prstGeom prst="rect">
            <a:avLst/>
          </a:prstGeom>
          <a:blipFill>
            <a:blip r:embed="rId4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4" name="object 289"/>
          <p:cNvSpPr/>
          <p:nvPr/>
        </p:nvSpPr>
        <p:spPr>
          <a:xfrm>
            <a:off x="11282768" y="4258220"/>
            <a:ext cx="184403" cy="184404"/>
          </a:xfrm>
          <a:prstGeom prst="rect">
            <a:avLst/>
          </a:prstGeom>
          <a:blipFill>
            <a:blip r:embed="rId4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5" name="object 290"/>
          <p:cNvSpPr/>
          <p:nvPr/>
        </p:nvSpPr>
        <p:spPr>
          <a:xfrm>
            <a:off x="11338854" y="4646821"/>
            <a:ext cx="133060" cy="138894"/>
          </a:xfrm>
          <a:prstGeom prst="rect">
            <a:avLst/>
          </a:prstGeom>
          <a:blipFill>
            <a:blip r:embed="rId4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6" name="object 291"/>
          <p:cNvSpPr/>
          <p:nvPr/>
        </p:nvSpPr>
        <p:spPr>
          <a:xfrm>
            <a:off x="11328025" y="4482349"/>
            <a:ext cx="146921" cy="158690"/>
          </a:xfrm>
          <a:prstGeom prst="rect">
            <a:avLst/>
          </a:prstGeom>
          <a:blipFill>
            <a:blip r:embed="rId4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7" name="object 299"/>
          <p:cNvSpPr/>
          <p:nvPr/>
        </p:nvSpPr>
        <p:spPr>
          <a:xfrm>
            <a:off x="11311673" y="4809163"/>
            <a:ext cx="155498" cy="129397"/>
          </a:xfrm>
          <a:prstGeom prst="rect">
            <a:avLst/>
          </a:prstGeom>
          <a:blipFill>
            <a:blip r:embed="rId4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68" name="Picture 167"/>
          <p:cNvPicPr>
            <a:picLocks noChangeAspect="1"/>
          </p:cNvPicPr>
          <p:nvPr/>
        </p:nvPicPr>
        <p:blipFill>
          <a:blip r:embed="rId49" cstate="print">
            <a:extLst>
              <a:ext uri="{28A0092B-C50C-407E-A947-70E740481C1C}">
                <a14:useLocalDpi xmlns:a14="http://schemas.microsoft.com/office/drawing/2010/main" val="0"/>
              </a:ext>
            </a:extLst>
          </a:blip>
          <a:stretch>
            <a:fillRect/>
          </a:stretch>
        </p:blipFill>
        <p:spPr>
          <a:xfrm>
            <a:off x="11352245" y="5173979"/>
            <a:ext cx="81833" cy="122875"/>
          </a:xfrm>
          <a:prstGeom prst="rect">
            <a:avLst/>
          </a:prstGeom>
        </p:spPr>
      </p:pic>
      <p:cxnSp>
        <p:nvCxnSpPr>
          <p:cNvPr id="170" name="Straight Connector 169"/>
          <p:cNvCxnSpPr>
            <a:stCxn id="227" idx="3"/>
            <a:endCxn id="161" idx="1"/>
          </p:cNvCxnSpPr>
          <p:nvPr/>
        </p:nvCxnSpPr>
        <p:spPr>
          <a:xfrm>
            <a:off x="9308568" y="4371791"/>
            <a:ext cx="773622" cy="5351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6" name="object 280"/>
          <p:cNvSpPr/>
          <p:nvPr/>
        </p:nvSpPr>
        <p:spPr>
          <a:xfrm>
            <a:off x="9275130" y="4827530"/>
            <a:ext cx="457847" cy="669944"/>
          </a:xfrm>
          <a:custGeom>
            <a:avLst/>
            <a:gdLst/>
            <a:ahLst/>
            <a:cxnLst/>
            <a:rect l="l" t="t" r="r" b="b"/>
            <a:pathLst>
              <a:path w="194309" h="964564">
                <a:moveTo>
                  <a:pt x="0" y="0"/>
                </a:moveTo>
                <a:lnTo>
                  <a:pt x="193928" y="964437"/>
                </a:lnTo>
              </a:path>
            </a:pathLst>
          </a:custGeom>
          <a:ln w="1905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7" name="object 347"/>
          <p:cNvSpPr/>
          <p:nvPr/>
        </p:nvSpPr>
        <p:spPr>
          <a:xfrm>
            <a:off x="9181175" y="4704942"/>
            <a:ext cx="137160" cy="144780"/>
          </a:xfrm>
          <a:prstGeom prst="rect">
            <a:avLst/>
          </a:prstGeom>
          <a:blipFill>
            <a:blip r:embed="rId5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9" name="object 345"/>
          <p:cNvSpPr/>
          <p:nvPr/>
        </p:nvSpPr>
        <p:spPr>
          <a:xfrm>
            <a:off x="8723723" y="5752084"/>
            <a:ext cx="1146697" cy="283020"/>
          </a:xfrm>
          <a:custGeom>
            <a:avLst/>
            <a:gdLst/>
            <a:ahLst/>
            <a:cxnLst/>
            <a:rect l="l" t="t" r="r" b="b"/>
            <a:pathLst>
              <a:path w="1691640" h="215264">
                <a:moveTo>
                  <a:pt x="0" y="214884"/>
                </a:moveTo>
                <a:lnTo>
                  <a:pt x="1691640" y="214884"/>
                </a:lnTo>
                <a:lnTo>
                  <a:pt x="1691640" y="0"/>
                </a:lnTo>
                <a:lnTo>
                  <a:pt x="0" y="0"/>
                </a:lnTo>
                <a:lnTo>
                  <a:pt x="0" y="214884"/>
                </a:lnTo>
                <a:close/>
              </a:path>
            </a:pathLst>
          </a:custGeom>
          <a:solidFill>
            <a:schemeClr val="bg1"/>
          </a:solidFill>
          <a:ln w="9525">
            <a:solidFill>
              <a:srgbClr val="000000"/>
            </a:solidFill>
          </a:ln>
        </p:spPr>
        <p:txBody>
          <a:bodyPr wrap="square" lIns="0" tIns="0" rIns="0" bIns="0" rtlCol="0" anchor="ctr" anchorCtr="0"/>
          <a:lstStyle/>
          <a:p>
            <a:pPr marL="86360" marR="0" lvl="0" indent="0" algn="l" defTabSz="914400" rtl="0" eaLnBrk="1" fontAlgn="auto" latinLnBrk="0" hangingPunct="1">
              <a:lnSpc>
                <a:spcPct val="100000"/>
              </a:lnSpc>
              <a:spcBef>
                <a:spcPts val="200"/>
              </a:spcBef>
              <a:spcAft>
                <a:spcPts val="0"/>
              </a:spcAft>
              <a:buClrTx/>
              <a:buSzTx/>
              <a:buFontTx/>
              <a:buNone/>
              <a:tabLst/>
              <a:defRPr/>
            </a:pPr>
            <a:r>
              <a:rPr kumimoji="0" lang="sv-SE" sz="700" b="1" i="0" u="none" strike="noStrike" kern="1200" cap="none" spc="-5" normalizeH="0" baseline="0" noProof="0" dirty="0" smtClean="0">
                <a:ln>
                  <a:noFill/>
                </a:ln>
                <a:solidFill>
                  <a:schemeClr val="accent6">
                    <a:lumMod val="75000"/>
                  </a:schemeClr>
                </a:solidFill>
                <a:effectLst/>
                <a:uLnTx/>
                <a:uFillTx/>
                <a:latin typeface=" Arial"/>
                <a:ea typeface="+mn-ea"/>
                <a:cs typeface="Arial" panose="020B0604020202020204" pitchFamily="34" charset="0"/>
              </a:rPr>
              <a:t>CYBER CDID (1 MAJ) </a:t>
            </a:r>
          </a:p>
          <a:p>
            <a:pPr marL="86360" marR="0" lvl="0" indent="0" algn="l" defTabSz="914400" rtl="0" eaLnBrk="1" fontAlgn="auto" latinLnBrk="0" hangingPunct="1">
              <a:lnSpc>
                <a:spcPct val="100000"/>
              </a:lnSpc>
              <a:spcBef>
                <a:spcPts val="200"/>
              </a:spcBef>
              <a:spcAft>
                <a:spcPts val="0"/>
              </a:spcAft>
              <a:buClrTx/>
              <a:buSzTx/>
              <a:buFontTx/>
              <a:buNone/>
              <a:tabLst/>
              <a:defRPr/>
            </a:pPr>
            <a:r>
              <a:rPr kumimoji="0" lang="sv-SE" sz="700" b="1" i="0" u="none" strike="noStrike" kern="1200" cap="none" spc="-5" normalizeH="0" baseline="0" noProof="0" dirty="0" smtClean="0">
                <a:ln>
                  <a:noFill/>
                </a:ln>
                <a:solidFill>
                  <a:prstClr val="black"/>
                </a:solidFill>
                <a:effectLst/>
                <a:uLnTx/>
                <a:uFillTx/>
                <a:latin typeface=" Arial"/>
                <a:ea typeface="+mn-ea"/>
                <a:cs typeface="Arial" panose="020B0604020202020204" pitchFamily="34" charset="0"/>
              </a:rPr>
              <a:t>ARCYBER</a:t>
            </a:r>
            <a:endParaRPr kumimoji="0" lang="sv-SE" sz="700" b="0" i="0" u="none" strike="noStrike" kern="1200" cap="none" spc="0" normalizeH="0" baseline="0" noProof="0" dirty="0">
              <a:ln>
                <a:noFill/>
              </a:ln>
              <a:solidFill>
                <a:prstClr val="black"/>
              </a:solidFill>
              <a:effectLst/>
              <a:uLnTx/>
              <a:uFillTx/>
              <a:latin typeface=" Arial"/>
              <a:ea typeface="+mn-ea"/>
              <a:cs typeface="Arial" panose="020B0604020202020204" pitchFamily="34" charset="0"/>
            </a:endParaRPr>
          </a:p>
        </p:txBody>
      </p:sp>
      <p:cxnSp>
        <p:nvCxnSpPr>
          <p:cNvPr id="180" name="Straight Connector 179"/>
          <p:cNvCxnSpPr/>
          <p:nvPr/>
        </p:nvCxnSpPr>
        <p:spPr>
          <a:xfrm>
            <a:off x="8753030" y="5209431"/>
            <a:ext cx="287335" cy="5420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1" name="object 347"/>
          <p:cNvSpPr/>
          <p:nvPr/>
        </p:nvSpPr>
        <p:spPr>
          <a:xfrm>
            <a:off x="8723723" y="5153160"/>
            <a:ext cx="137160" cy="144780"/>
          </a:xfrm>
          <a:prstGeom prst="rect">
            <a:avLst/>
          </a:prstGeom>
          <a:blipFill>
            <a:blip r:embed="rId5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2" name="object 347"/>
          <p:cNvSpPr/>
          <p:nvPr/>
        </p:nvSpPr>
        <p:spPr>
          <a:xfrm>
            <a:off x="8928964" y="5221544"/>
            <a:ext cx="137160" cy="144780"/>
          </a:xfrm>
          <a:prstGeom prst="rect">
            <a:avLst/>
          </a:prstGeom>
          <a:blipFill>
            <a:blip r:embed="rId5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3" name="object 347"/>
          <p:cNvSpPr/>
          <p:nvPr/>
        </p:nvSpPr>
        <p:spPr>
          <a:xfrm>
            <a:off x="8371023" y="5075077"/>
            <a:ext cx="137160" cy="144780"/>
          </a:xfrm>
          <a:prstGeom prst="rect">
            <a:avLst/>
          </a:prstGeom>
          <a:blipFill>
            <a:blip r:embed="rId5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84" name="Picture 183"/>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9743131" y="5783479"/>
            <a:ext cx="118428" cy="153803"/>
          </a:xfrm>
          <a:prstGeom prst="rect">
            <a:avLst/>
          </a:prstGeom>
        </p:spPr>
      </p:pic>
      <p:pic>
        <p:nvPicPr>
          <p:cNvPr id="185" name="Picture 184"/>
          <p:cNvPicPr>
            <a:picLocks noChangeAspect="1"/>
          </p:cNvPicPr>
          <p:nvPr/>
        </p:nvPicPr>
        <p:blipFill>
          <a:blip r:embed="rId51" cstate="print">
            <a:extLst>
              <a:ext uri="{28A0092B-C50C-407E-A947-70E740481C1C}">
                <a14:useLocalDpi xmlns:a14="http://schemas.microsoft.com/office/drawing/2010/main" val="0"/>
              </a:ext>
            </a:extLst>
          </a:blip>
          <a:stretch>
            <a:fillRect/>
          </a:stretch>
        </p:blipFill>
        <p:spPr>
          <a:xfrm>
            <a:off x="9562537" y="5868928"/>
            <a:ext cx="172567" cy="164751"/>
          </a:xfrm>
          <a:prstGeom prst="rect">
            <a:avLst/>
          </a:prstGeom>
        </p:spPr>
      </p:pic>
      <p:sp>
        <p:nvSpPr>
          <p:cNvPr id="186" name="TextBox 185"/>
          <p:cNvSpPr txBox="1"/>
          <p:nvPr/>
        </p:nvSpPr>
        <p:spPr>
          <a:xfrm>
            <a:off x="7957000" y="5029978"/>
            <a:ext cx="579255" cy="1692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Ft. Benning</a:t>
            </a:r>
            <a:endParaRPr kumimoji="0" lang="en-US" sz="500" b="0"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187" name="TextBox 186"/>
          <p:cNvSpPr txBox="1"/>
          <p:nvPr/>
        </p:nvSpPr>
        <p:spPr>
          <a:xfrm>
            <a:off x="9121375" y="6131716"/>
            <a:ext cx="359443" cy="1692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Miami</a:t>
            </a:r>
            <a:endParaRPr kumimoji="0" lang="en-US" sz="500" b="0"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188" name="object 244"/>
          <p:cNvSpPr txBox="1"/>
          <p:nvPr/>
        </p:nvSpPr>
        <p:spPr>
          <a:xfrm>
            <a:off x="9158789" y="5594379"/>
            <a:ext cx="507970" cy="120546"/>
          </a:xfrm>
          <a:prstGeom prst="rect">
            <a:avLst/>
          </a:prstGeom>
          <a:solidFill>
            <a:schemeClr val="bg1"/>
          </a:solidFill>
          <a:ln w="9525">
            <a:solidFill>
              <a:schemeClr val="tx1"/>
            </a:solidFill>
          </a:ln>
        </p:spPr>
        <p:txBody>
          <a:bodyPr vert="horz" wrap="square" lIns="0" tIns="12700" rIns="0" bIns="0" rtlCol="0">
            <a:spAutoFit/>
          </a:bodyPr>
          <a:lstStyle/>
          <a:p>
            <a:pPr marL="87630" marR="0" lvl="0" indent="0" algn="l" defTabSz="914400" rtl="0" eaLnBrk="1" fontAlgn="auto" latinLnBrk="0" hangingPunct="1">
              <a:lnSpc>
                <a:spcPct val="100000"/>
              </a:lnSpc>
              <a:spcBef>
                <a:spcPts val="100"/>
              </a:spcBef>
              <a:spcAft>
                <a:spcPts val="0"/>
              </a:spcAft>
              <a:buClrTx/>
              <a:buSzTx/>
              <a:buFontTx/>
              <a:buNone/>
              <a:tabLst/>
              <a:defRPr/>
            </a:pPr>
            <a:r>
              <a:rPr kumimoji="0" sz="700" b="1" i="0" u="none" strike="noStrike" kern="1200" cap="none" spc="0" normalizeH="0" baseline="0" noProof="0" dirty="0">
                <a:ln>
                  <a:noFill/>
                </a:ln>
                <a:solidFill>
                  <a:prstClr val="black"/>
                </a:solidFill>
                <a:effectLst/>
                <a:uLnTx/>
                <a:uFillTx/>
                <a:latin typeface=" Arial"/>
                <a:ea typeface="+mn-ea"/>
                <a:cs typeface="Arial" panose="020B0604020202020204" pitchFamily="34" charset="0"/>
              </a:rPr>
              <a:t>3</a:t>
            </a:r>
            <a:r>
              <a:rPr kumimoji="0" sz="700" b="1" i="0" u="none" strike="noStrike" kern="1200" cap="none" spc="0" normalizeH="0" baseline="27777" noProof="0" dirty="0">
                <a:ln>
                  <a:noFill/>
                </a:ln>
                <a:solidFill>
                  <a:prstClr val="black"/>
                </a:solidFill>
                <a:effectLst/>
                <a:uLnTx/>
                <a:uFillTx/>
                <a:latin typeface=" Arial"/>
                <a:ea typeface="+mn-ea"/>
                <a:cs typeface="Arial" panose="020B0604020202020204" pitchFamily="34" charset="0"/>
              </a:rPr>
              <a:t>rd </a:t>
            </a:r>
            <a:r>
              <a:rPr kumimoji="0" sz="700" b="1" i="0" u="none" strike="noStrike" kern="1200" cap="none" spc="-5" normalizeH="0" baseline="0" noProof="0" dirty="0" smtClean="0">
                <a:ln>
                  <a:noFill/>
                </a:ln>
                <a:solidFill>
                  <a:prstClr val="black"/>
                </a:solidFill>
                <a:effectLst/>
                <a:uLnTx/>
                <a:uFillTx/>
                <a:latin typeface=" Arial"/>
                <a:ea typeface="+mn-ea"/>
                <a:cs typeface="Arial" panose="020B0604020202020204" pitchFamily="34" charset="0"/>
              </a:rPr>
              <a:t>ID</a:t>
            </a:r>
            <a:endParaRPr kumimoji="0" sz="700" b="0" i="0" u="none" strike="noStrike" kern="1200" cap="none" spc="0" normalizeH="0" baseline="0" noProof="0" dirty="0">
              <a:ln>
                <a:noFill/>
              </a:ln>
              <a:solidFill>
                <a:prstClr val="black"/>
              </a:solidFill>
              <a:effectLst/>
              <a:uLnTx/>
              <a:uFillTx/>
              <a:latin typeface=" Arial"/>
              <a:ea typeface="+mn-ea"/>
              <a:cs typeface="Arial" panose="020B0604020202020204" pitchFamily="34" charset="0"/>
            </a:endParaRPr>
          </a:p>
        </p:txBody>
      </p:sp>
      <p:sp>
        <p:nvSpPr>
          <p:cNvPr id="189" name="object 245"/>
          <p:cNvSpPr/>
          <p:nvPr/>
        </p:nvSpPr>
        <p:spPr>
          <a:xfrm>
            <a:off x="9534286" y="5602557"/>
            <a:ext cx="86833" cy="106745"/>
          </a:xfrm>
          <a:prstGeom prst="rect">
            <a:avLst/>
          </a:prstGeom>
          <a:blipFill>
            <a:blip r:embed="rId5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190" name="Straight Connector 189"/>
          <p:cNvCxnSpPr>
            <a:stCxn id="182" idx="2"/>
            <a:endCxn id="188" idx="1"/>
          </p:cNvCxnSpPr>
          <p:nvPr/>
        </p:nvCxnSpPr>
        <p:spPr>
          <a:xfrm>
            <a:off x="8997544" y="5366324"/>
            <a:ext cx="161244" cy="2883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3" name="object 251"/>
          <p:cNvSpPr txBox="1"/>
          <p:nvPr/>
        </p:nvSpPr>
        <p:spPr>
          <a:xfrm>
            <a:off x="7997233" y="4712330"/>
            <a:ext cx="689381" cy="361637"/>
          </a:xfrm>
          <a:prstGeom prst="rect">
            <a:avLst/>
          </a:prstGeom>
          <a:solidFill>
            <a:schemeClr val="bg1"/>
          </a:solidFill>
          <a:ln w="9525">
            <a:solidFill>
              <a:schemeClr val="tx1"/>
            </a:solidFill>
          </a:ln>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1" i="0" u="none" strike="noStrike" kern="1200" cap="none" spc="0" normalizeH="0" baseline="0" noProof="0" dirty="0" smtClean="0">
                <a:ln>
                  <a:noFill/>
                </a:ln>
                <a:solidFill>
                  <a:prstClr val="black"/>
                </a:solidFill>
                <a:effectLst/>
                <a:uLnTx/>
                <a:uFillTx/>
                <a:latin typeface=" Arial"/>
                <a:ea typeface="+mn-ea"/>
                <a:cs typeface="Arial" panose="020B0604020202020204" pitchFamily="34" charset="0"/>
              </a:rPr>
              <a:t>MCOE</a:t>
            </a:r>
            <a:r>
              <a:rPr kumimoji="0" lang="en-US" sz="700" b="1" i="0" u="none" strike="noStrike" kern="1200" cap="none" spc="0" normalizeH="0" baseline="0" noProof="0" dirty="0" smtClean="0">
                <a:ln>
                  <a:noFill/>
                </a:ln>
                <a:solidFill>
                  <a:prstClr val="black"/>
                </a:solidFill>
                <a:effectLst/>
                <a:uLnTx/>
                <a:uFillTx/>
                <a:latin typeface=" Arial"/>
                <a:ea typeface="+mn-ea"/>
                <a:cs typeface="Arial" panose="020B0604020202020204" pitchFamily="34" charset="0"/>
              </a:rPr>
              <a:t> CDID</a:t>
            </a:r>
            <a:r>
              <a:rPr kumimoji="0" sz="700" b="1" i="0" u="none" strike="noStrike" kern="1200" cap="none" spc="0" normalizeH="0" baseline="0" noProof="0" dirty="0" smtClean="0">
                <a:ln>
                  <a:noFill/>
                </a:ln>
                <a:solidFill>
                  <a:prstClr val="black"/>
                </a:solidFill>
                <a:effectLst/>
                <a:uLnTx/>
                <a:uFillTx/>
                <a:latin typeface=" Arial"/>
                <a:ea typeface="+mn-ea"/>
                <a:cs typeface="Arial" panose="020B0604020202020204" pitchFamily="34" charset="0"/>
              </a:rPr>
              <a:t> </a:t>
            </a:r>
            <a:endParaRPr kumimoji="0" lang="en-US" sz="700" b="1" i="0" u="none" strike="noStrike" kern="1200" cap="none" spc="0" normalizeH="0" baseline="0" noProof="0" dirty="0">
              <a:ln>
                <a:noFill/>
              </a:ln>
              <a:solidFill>
                <a:prstClr val="black"/>
              </a:solidFill>
              <a:effectLst/>
              <a:uLnTx/>
              <a:uFillTx/>
              <a:latin typeface=" Arial"/>
              <a:ea typeface="+mn-ea"/>
              <a:cs typeface="Arial" panose="020B0604020202020204" pitchFamily="34" charset="0"/>
            </a:endParaRPr>
          </a:p>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700" b="1" i="0" u="none" strike="noStrike" kern="1200" cap="none" spc="0" normalizeH="0" baseline="0" noProof="0" dirty="0" smtClean="0">
                <a:ln>
                  <a:noFill/>
                </a:ln>
                <a:solidFill>
                  <a:prstClr val="black"/>
                </a:solidFill>
                <a:effectLst/>
                <a:uLnTx/>
                <a:uFillTx/>
                <a:latin typeface=" Arial"/>
                <a:ea typeface="+mn-ea"/>
                <a:cs typeface="Arial" panose="020B0604020202020204" pitchFamily="34" charset="0"/>
              </a:rPr>
              <a:t>WHINSEC  </a:t>
            </a:r>
          </a:p>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700" b="1" i="0" u="none" strike="noStrike" kern="1200" cap="none" spc="0" normalizeH="0" baseline="0" noProof="0" dirty="0" err="1" smtClean="0">
                <a:ln>
                  <a:noFill/>
                </a:ln>
                <a:solidFill>
                  <a:prstClr val="black"/>
                </a:solidFill>
                <a:effectLst/>
                <a:uLnTx/>
                <a:uFillTx/>
                <a:latin typeface=" Arial"/>
                <a:ea typeface="+mn-ea"/>
                <a:cs typeface="Arial" panose="020B0604020202020204" pitchFamily="34" charset="0"/>
              </a:rPr>
              <a:t>MCoE</a:t>
            </a:r>
            <a:endParaRPr kumimoji="0" lang="en-US" sz="700" b="0" i="0" u="none" strike="noStrike" kern="1200" cap="none" spc="0" normalizeH="0" baseline="0" noProof="0" dirty="0">
              <a:ln>
                <a:noFill/>
              </a:ln>
              <a:solidFill>
                <a:prstClr val="black"/>
              </a:solidFill>
              <a:effectLst/>
              <a:uLnTx/>
              <a:uFillTx/>
              <a:latin typeface=" Arial"/>
              <a:ea typeface="+mn-ea"/>
              <a:cs typeface="Arial" panose="020B0604020202020204" pitchFamily="34" charset="0"/>
            </a:endParaRPr>
          </a:p>
        </p:txBody>
      </p:sp>
      <p:sp>
        <p:nvSpPr>
          <p:cNvPr id="196" name="object 242"/>
          <p:cNvSpPr/>
          <p:nvPr/>
        </p:nvSpPr>
        <p:spPr>
          <a:xfrm>
            <a:off x="7357563" y="5343001"/>
            <a:ext cx="751335" cy="229737"/>
          </a:xfrm>
          <a:custGeom>
            <a:avLst/>
            <a:gdLst/>
            <a:ahLst/>
            <a:cxnLst/>
            <a:rect l="l" t="t" r="r" b="b"/>
            <a:pathLst>
              <a:path w="948054" h="215264">
                <a:moveTo>
                  <a:pt x="0" y="214883"/>
                </a:moveTo>
                <a:lnTo>
                  <a:pt x="947927" y="214883"/>
                </a:lnTo>
                <a:lnTo>
                  <a:pt x="947927" y="0"/>
                </a:lnTo>
                <a:lnTo>
                  <a:pt x="0" y="0"/>
                </a:lnTo>
                <a:lnTo>
                  <a:pt x="0" y="214883"/>
                </a:lnTo>
                <a:close/>
              </a:path>
            </a:pathLst>
          </a:custGeom>
          <a:solidFill>
            <a:srgbClr val="FFFFFF"/>
          </a:solidFill>
          <a:ln w="9525">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chemeClr val="accent6">
                    <a:lumMod val="75000"/>
                  </a:schemeClr>
                </a:solidFill>
                <a:effectLst/>
                <a:uLnTx/>
                <a:uFillTx/>
                <a:latin typeface=" Arial"/>
                <a:ea typeface="+mn-ea"/>
                <a:cs typeface="Arial" panose="020B0604020202020204" pitchFamily="34" charset="0"/>
              </a:rPr>
              <a:t> </a:t>
            </a:r>
            <a:r>
              <a:rPr kumimoji="0" lang="en-US" sz="700" b="1" i="0" u="none" strike="noStrike" kern="1200" cap="none" spc="0" normalizeH="0" baseline="0" noProof="0" dirty="0" smtClean="0">
                <a:ln>
                  <a:noFill/>
                </a:ln>
                <a:solidFill>
                  <a:schemeClr val="accent6">
                    <a:lumMod val="75000"/>
                  </a:schemeClr>
                </a:solidFill>
                <a:effectLst/>
                <a:uLnTx/>
                <a:uFillTx/>
                <a:latin typeface=" Arial"/>
                <a:ea typeface="Tahoma" panose="020B0604030504040204" pitchFamily="34" charset="0"/>
                <a:cs typeface="Arial" panose="020B0604020202020204" pitchFamily="34" charset="0"/>
              </a:rPr>
              <a:t>AVCOE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smtClean="0">
                <a:ln>
                  <a:noFill/>
                </a:ln>
                <a:solidFill>
                  <a:schemeClr val="accent6">
                    <a:lumMod val="75000"/>
                  </a:schemeClr>
                </a:solidFill>
                <a:effectLst/>
                <a:uLnTx/>
                <a:uFillTx/>
                <a:latin typeface=" Arial"/>
                <a:ea typeface="Tahoma" panose="020B0604030504040204" pitchFamily="34" charset="0"/>
                <a:cs typeface="Arial" panose="020B0604020202020204" pitchFamily="34" charset="0"/>
              </a:rPr>
              <a:t> (1 LTC, 1 MAJ)</a:t>
            </a:r>
            <a:endParaRPr kumimoji="0" sz="700" b="0" i="0" u="none" strike="noStrike" kern="1200" cap="none" spc="0" normalizeH="0" baseline="0" noProof="0" dirty="0">
              <a:ln>
                <a:noFill/>
              </a:ln>
              <a:solidFill>
                <a:schemeClr val="accent6">
                  <a:lumMod val="75000"/>
                </a:schemeClr>
              </a:solidFill>
              <a:effectLst/>
              <a:uLnTx/>
              <a:uFillTx/>
              <a:latin typeface=" Arial"/>
              <a:cs typeface="Arial" panose="020B0604020202020204" pitchFamily="34" charset="0"/>
            </a:endParaRPr>
          </a:p>
        </p:txBody>
      </p:sp>
      <p:pic>
        <p:nvPicPr>
          <p:cNvPr id="197" name="Picture 196"/>
          <p:cNvPicPr>
            <a:picLocks noChangeAspect="1"/>
          </p:cNvPicPr>
          <p:nvPr/>
        </p:nvPicPr>
        <p:blipFill>
          <a:blip r:embed="rId53" cstate="print">
            <a:extLst>
              <a:ext uri="{28A0092B-C50C-407E-A947-70E740481C1C}">
                <a14:useLocalDpi xmlns:a14="http://schemas.microsoft.com/office/drawing/2010/main" val="0"/>
              </a:ext>
            </a:extLst>
          </a:blip>
          <a:stretch>
            <a:fillRect/>
          </a:stretch>
        </p:blipFill>
        <p:spPr>
          <a:xfrm>
            <a:off x="8077112" y="5337681"/>
            <a:ext cx="145489" cy="142780"/>
          </a:xfrm>
          <a:prstGeom prst="rect">
            <a:avLst/>
          </a:prstGeom>
        </p:spPr>
      </p:pic>
      <p:pic>
        <p:nvPicPr>
          <p:cNvPr id="198" name="Picture 197"/>
          <p:cNvPicPr>
            <a:picLocks noChangeAspect="1"/>
          </p:cNvPicPr>
          <p:nvPr/>
        </p:nvPicPr>
        <p:blipFill>
          <a:blip r:embed="rId54" cstate="print">
            <a:extLst>
              <a:ext uri="{28A0092B-C50C-407E-A947-70E740481C1C}">
                <a14:useLocalDpi xmlns:a14="http://schemas.microsoft.com/office/drawing/2010/main" val="0"/>
              </a:ext>
            </a:extLst>
          </a:blip>
          <a:stretch>
            <a:fillRect/>
          </a:stretch>
        </p:blipFill>
        <p:spPr>
          <a:xfrm>
            <a:off x="8503862" y="4820257"/>
            <a:ext cx="182752" cy="174370"/>
          </a:xfrm>
          <a:prstGeom prst="rect">
            <a:avLst/>
          </a:prstGeom>
        </p:spPr>
      </p:pic>
      <p:pic>
        <p:nvPicPr>
          <p:cNvPr id="201" name="Picture 200"/>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8665238" y="4695737"/>
            <a:ext cx="118428" cy="153803"/>
          </a:xfrm>
          <a:prstGeom prst="rect">
            <a:avLst/>
          </a:prstGeom>
        </p:spPr>
      </p:pic>
      <p:sp>
        <p:nvSpPr>
          <p:cNvPr id="202" name="object 238"/>
          <p:cNvSpPr txBox="1"/>
          <p:nvPr/>
        </p:nvSpPr>
        <p:spPr>
          <a:xfrm>
            <a:off x="9811792" y="3381797"/>
            <a:ext cx="1642813" cy="654025"/>
          </a:xfrm>
          <a:prstGeom prst="rect">
            <a:avLst/>
          </a:prstGeom>
          <a:ln w="9525">
            <a:solidFill>
              <a:schemeClr val="tx1"/>
            </a:solidFill>
          </a:ln>
        </p:spPr>
        <p:txBody>
          <a:bodyPr vert="horz" wrap="square" lIns="0" tIns="12700" rIns="0" bIns="0" rtlCol="0">
            <a:spAutoFit/>
          </a:bodyPr>
          <a:lstStyle/>
          <a:p>
            <a:pPr marL="88265" marR="0" lvl="0" indent="0" algn="l" defTabSz="914400" rtl="0" eaLnBrk="1" fontAlgn="auto" latinLnBrk="0" hangingPunct="1">
              <a:lnSpc>
                <a:spcPct val="100000"/>
              </a:lnSpc>
              <a:spcBef>
                <a:spcPts val="200"/>
              </a:spcBef>
              <a:spcAft>
                <a:spcPts val="0"/>
              </a:spcAft>
              <a:buClrTx/>
              <a:buSzTx/>
              <a:buFontTx/>
              <a:buNone/>
              <a:tabLst/>
              <a:defRPr/>
            </a:pPr>
            <a:r>
              <a:rPr kumimoji="0" sz="700" b="1" i="0" u="none" strike="noStrike" kern="1200" cap="none" spc="0" normalizeH="0" baseline="0" noProof="0" dirty="0">
                <a:ln>
                  <a:noFill/>
                </a:ln>
                <a:solidFill>
                  <a:schemeClr val="accent6">
                    <a:lumMod val="75000"/>
                  </a:schemeClr>
                </a:solidFill>
                <a:effectLst/>
                <a:uLnTx/>
                <a:uFillTx/>
                <a:latin typeface=" Arial"/>
                <a:ea typeface="+mn-ea"/>
                <a:cs typeface="Arial" panose="020B0604020202020204" pitchFamily="34" charset="0"/>
              </a:rPr>
              <a:t>TRADOC </a:t>
            </a:r>
            <a:r>
              <a:rPr kumimoji="0" lang="en-US" sz="700" b="1" i="0" u="none" strike="noStrike" kern="1200" cap="none" spc="0" normalizeH="0" baseline="0" noProof="0" dirty="0" smtClean="0">
                <a:ln>
                  <a:noFill/>
                </a:ln>
                <a:solidFill>
                  <a:schemeClr val="accent6">
                    <a:lumMod val="75000"/>
                  </a:schemeClr>
                </a:solidFill>
                <a:effectLst/>
                <a:uLnTx/>
                <a:uFillTx/>
                <a:latin typeface=" Arial"/>
                <a:ea typeface="+mn-ea"/>
                <a:cs typeface="Arial" panose="020B0604020202020204" pitchFamily="34" charset="0"/>
              </a:rPr>
              <a:t>G27 (1 LTC)</a:t>
            </a:r>
            <a:r>
              <a:rPr kumimoji="0" sz="700" b="1" i="0" u="none" strike="noStrike" kern="1200" cap="none" spc="0" normalizeH="0" baseline="0" noProof="0" dirty="0" smtClean="0">
                <a:ln>
                  <a:noFill/>
                </a:ln>
                <a:solidFill>
                  <a:schemeClr val="accent6">
                    <a:lumMod val="75000"/>
                  </a:schemeClr>
                </a:solidFill>
                <a:effectLst/>
                <a:uLnTx/>
                <a:uFillTx/>
                <a:latin typeface=" Arial"/>
                <a:ea typeface="+mn-ea"/>
                <a:cs typeface="Arial" panose="020B0604020202020204" pitchFamily="34" charset="0"/>
              </a:rPr>
              <a:t> </a:t>
            </a:r>
            <a:endParaRPr kumimoji="0" lang="en-US" sz="700" b="1" i="0" u="none" strike="noStrike" kern="1200" cap="none" spc="0" normalizeH="0" baseline="0" noProof="0" dirty="0" smtClean="0">
              <a:ln>
                <a:noFill/>
              </a:ln>
              <a:solidFill>
                <a:schemeClr val="accent6">
                  <a:lumMod val="75000"/>
                </a:schemeClr>
              </a:solidFill>
              <a:effectLst/>
              <a:uLnTx/>
              <a:uFillTx/>
              <a:latin typeface=" Arial"/>
              <a:ea typeface="+mn-ea"/>
              <a:cs typeface="Arial" panose="020B0604020202020204" pitchFamily="34" charset="0"/>
            </a:endParaRPr>
          </a:p>
          <a:p>
            <a:pPr marL="88265" marR="0" lvl="0" indent="0" algn="l" defTabSz="914400" rtl="0" eaLnBrk="1" fontAlgn="auto" latinLnBrk="0" hangingPunct="1">
              <a:lnSpc>
                <a:spcPct val="100000"/>
              </a:lnSpc>
              <a:spcBef>
                <a:spcPts val="200"/>
              </a:spcBef>
              <a:spcAft>
                <a:spcPts val="0"/>
              </a:spcAft>
              <a:buClrTx/>
              <a:buSzTx/>
              <a:buFontTx/>
              <a:buNone/>
              <a:tabLst/>
              <a:defRPr/>
            </a:pPr>
            <a:r>
              <a:rPr kumimoji="0" lang="en-US" sz="700" b="1" i="0" u="none" strike="noStrike" kern="1200" cap="none" spc="0" normalizeH="0" baseline="0" noProof="0" dirty="0" smtClean="0">
                <a:ln>
                  <a:noFill/>
                </a:ln>
                <a:solidFill>
                  <a:prstClr val="black"/>
                </a:solidFill>
                <a:effectLst/>
                <a:uLnTx/>
                <a:uFillTx/>
                <a:latin typeface=" Arial"/>
                <a:ea typeface="+mn-ea"/>
                <a:cs typeface="Arial" panose="020B0604020202020204" pitchFamily="34" charset="0"/>
              </a:rPr>
              <a:t>7</a:t>
            </a:r>
            <a:r>
              <a:rPr kumimoji="0" lang="en-US" sz="700" b="1" i="0" u="none" strike="noStrike" kern="1200" cap="none" spc="0" normalizeH="0" baseline="30000" noProof="0" dirty="0" smtClean="0">
                <a:ln>
                  <a:noFill/>
                </a:ln>
                <a:solidFill>
                  <a:prstClr val="black"/>
                </a:solidFill>
                <a:effectLst/>
                <a:uLnTx/>
                <a:uFillTx/>
                <a:latin typeface=" Arial"/>
                <a:ea typeface="+mn-ea"/>
                <a:cs typeface="Arial" panose="020B0604020202020204" pitchFamily="34" charset="0"/>
              </a:rPr>
              <a:t>th</a:t>
            </a:r>
            <a:r>
              <a:rPr kumimoji="0" lang="en-US" sz="700" b="1" i="0" u="none" strike="noStrike" kern="1200" cap="none" spc="0" normalizeH="0" baseline="0" noProof="0" dirty="0" smtClean="0">
                <a:ln>
                  <a:noFill/>
                </a:ln>
                <a:solidFill>
                  <a:prstClr val="black"/>
                </a:solidFill>
                <a:effectLst/>
                <a:uLnTx/>
                <a:uFillTx/>
                <a:latin typeface=" Arial"/>
                <a:ea typeface="+mn-ea"/>
                <a:cs typeface="Arial" panose="020B0604020202020204" pitchFamily="34" charset="0"/>
              </a:rPr>
              <a:t> </a:t>
            </a:r>
            <a:r>
              <a:rPr kumimoji="0" lang="en-US" sz="700" b="1" i="0" u="none" strike="noStrike" kern="1200" cap="none" spc="0" normalizeH="0" baseline="0" noProof="0" dirty="0">
                <a:ln>
                  <a:noFill/>
                </a:ln>
                <a:solidFill>
                  <a:prstClr val="black"/>
                </a:solidFill>
                <a:effectLst/>
                <a:uLnTx/>
                <a:uFillTx/>
                <a:latin typeface=" Arial"/>
                <a:ea typeface="+mn-ea"/>
                <a:cs typeface="Arial" panose="020B0604020202020204" pitchFamily="34" charset="0"/>
              </a:rPr>
              <a:t>TRANS </a:t>
            </a:r>
          </a:p>
          <a:p>
            <a:pPr marL="88265" marR="196850" lvl="0" indent="0" algn="l" defTabSz="914400" rtl="0" eaLnBrk="1" fontAlgn="auto" latinLnBrk="0" hangingPunct="1">
              <a:lnSpc>
                <a:spcPct val="100000"/>
              </a:lnSpc>
              <a:spcBef>
                <a:spcPts val="200"/>
              </a:spcBef>
              <a:spcAft>
                <a:spcPts val="0"/>
              </a:spcAft>
              <a:buClrTx/>
              <a:buSzTx/>
              <a:buFontTx/>
              <a:buNone/>
              <a:tabLst/>
              <a:defRPr/>
            </a:pPr>
            <a:r>
              <a:rPr kumimoji="0" lang="en-US" sz="700" b="1" i="0" u="none" strike="noStrike" kern="1200" cap="none" spc="0" normalizeH="0" baseline="0" noProof="0" dirty="0">
                <a:ln>
                  <a:noFill/>
                </a:ln>
                <a:solidFill>
                  <a:schemeClr val="accent6">
                    <a:lumMod val="75000"/>
                  </a:schemeClr>
                </a:solidFill>
                <a:effectLst/>
                <a:uLnTx/>
                <a:uFillTx/>
                <a:latin typeface=" Arial"/>
                <a:ea typeface="+mn-ea"/>
                <a:cs typeface="Arial" panose="020B0604020202020204" pitchFamily="34" charset="0"/>
              </a:rPr>
              <a:t>ACT NATO </a:t>
            </a:r>
            <a:r>
              <a:rPr kumimoji="0" lang="en-US" sz="700" b="1" i="0" u="none" strike="noStrike" kern="1200" cap="none" spc="0" normalizeH="0" baseline="0" noProof="0" dirty="0" smtClean="0">
                <a:ln>
                  <a:noFill/>
                </a:ln>
                <a:solidFill>
                  <a:schemeClr val="accent6">
                    <a:lumMod val="75000"/>
                  </a:schemeClr>
                </a:solidFill>
                <a:effectLst/>
                <a:uLnTx/>
                <a:uFillTx/>
                <a:latin typeface=" Arial"/>
                <a:ea typeface="+mn-ea"/>
                <a:cs typeface="Arial" panose="020B0604020202020204" pitchFamily="34" charset="0"/>
              </a:rPr>
              <a:t>(1 LTC, 1 MAJ)</a:t>
            </a:r>
            <a:endParaRPr kumimoji="0" lang="en-US" sz="700" b="0" i="0" u="none" strike="noStrike" kern="1200" cap="none" spc="-35" normalizeH="0" baseline="0" noProof="0" dirty="0">
              <a:ln>
                <a:noFill/>
              </a:ln>
              <a:solidFill>
                <a:schemeClr val="accent6">
                  <a:lumMod val="75000"/>
                </a:schemeClr>
              </a:solidFill>
              <a:effectLst/>
              <a:uLnTx/>
              <a:uFillTx/>
              <a:latin typeface=" Arial"/>
              <a:ea typeface="+mn-ea"/>
              <a:cs typeface="Arial" panose="020B0604020202020204" pitchFamily="34" charset="0"/>
            </a:endParaRPr>
          </a:p>
          <a:p>
            <a:pPr marL="88265" marR="196850" lvl="0" indent="0" algn="l" defTabSz="914400" rtl="0" eaLnBrk="1" fontAlgn="auto" latinLnBrk="0" hangingPunct="1">
              <a:lnSpc>
                <a:spcPct val="100000"/>
              </a:lnSpc>
              <a:spcBef>
                <a:spcPts val="200"/>
              </a:spcBef>
              <a:spcAft>
                <a:spcPts val="0"/>
              </a:spcAft>
              <a:buClrTx/>
              <a:buSzTx/>
              <a:buFontTx/>
              <a:buNone/>
              <a:tabLst/>
              <a:defRPr/>
            </a:pPr>
            <a:r>
              <a:rPr kumimoji="0" lang="fr-FR" sz="700" b="1" i="0" u="none" strike="noStrike" kern="1200" cap="none" spc="0" normalizeH="0" baseline="0" noProof="0" dirty="0" smtClean="0">
                <a:ln>
                  <a:noFill/>
                </a:ln>
                <a:solidFill>
                  <a:schemeClr val="accent5">
                    <a:lumMod val="75000"/>
                  </a:schemeClr>
                </a:solidFill>
                <a:effectLst/>
                <a:uLnTx/>
                <a:uFillTx/>
                <a:latin typeface=" Arial"/>
                <a:ea typeface="+mn-ea"/>
                <a:cs typeface="Arial" panose="020B0604020202020204" pitchFamily="34" charset="0"/>
              </a:rPr>
              <a:t>AFC FCC (1 LTC)</a:t>
            </a:r>
            <a:endParaRPr kumimoji="0" lang="fr-FR" sz="700" b="0" i="0" u="none" strike="noStrike" kern="1200" cap="none" spc="0" normalizeH="0" baseline="0" noProof="0" dirty="0">
              <a:ln>
                <a:noFill/>
              </a:ln>
              <a:solidFill>
                <a:schemeClr val="accent5">
                  <a:lumMod val="75000"/>
                </a:schemeClr>
              </a:solidFill>
              <a:effectLst/>
              <a:uLnTx/>
              <a:uFillTx/>
              <a:latin typeface=" Arial"/>
              <a:ea typeface="+mn-ea"/>
              <a:cs typeface="Arial" panose="020B0604020202020204" pitchFamily="34" charset="0"/>
            </a:endParaRPr>
          </a:p>
          <a:p>
            <a:pPr marL="88265" marR="196850" lvl="0" indent="0" algn="l" defTabSz="914400" rtl="0" eaLnBrk="1" fontAlgn="auto" latinLnBrk="0" hangingPunct="1">
              <a:lnSpc>
                <a:spcPct val="100000"/>
              </a:lnSpc>
              <a:spcBef>
                <a:spcPts val="200"/>
              </a:spcBef>
              <a:spcAft>
                <a:spcPts val="0"/>
              </a:spcAft>
              <a:buClrTx/>
              <a:buSzTx/>
              <a:buFontTx/>
              <a:buNone/>
              <a:tabLst/>
              <a:defRPr/>
            </a:pPr>
            <a:r>
              <a:rPr kumimoji="0" lang="en-US" sz="700" b="1" i="0" u="none" strike="noStrike" kern="1200" cap="none" spc="0" normalizeH="0" baseline="0" noProof="0" dirty="0" smtClean="0">
                <a:ln>
                  <a:noFill/>
                </a:ln>
                <a:solidFill>
                  <a:schemeClr val="accent6">
                    <a:lumMod val="75000"/>
                  </a:schemeClr>
                </a:solidFill>
                <a:effectLst/>
                <a:uLnTx/>
                <a:uFillTx/>
                <a:latin typeface=" Arial"/>
                <a:ea typeface="+mn-ea"/>
                <a:cs typeface="Arial" panose="020B0604020202020204" pitchFamily="34" charset="0"/>
              </a:rPr>
              <a:t>STRACOM</a:t>
            </a:r>
            <a:r>
              <a:rPr kumimoji="0" lang="en-US" sz="700" b="1" i="0" u="none" strike="noStrike" kern="1200" cap="none" spc="0" normalizeH="0" noProof="0" dirty="0" smtClean="0">
                <a:ln>
                  <a:noFill/>
                </a:ln>
                <a:solidFill>
                  <a:schemeClr val="accent6">
                    <a:lumMod val="75000"/>
                  </a:schemeClr>
                </a:solidFill>
                <a:effectLst/>
                <a:uLnTx/>
                <a:uFillTx/>
                <a:latin typeface=" Arial"/>
                <a:ea typeface="+mn-ea"/>
                <a:cs typeface="Arial" panose="020B0604020202020204" pitchFamily="34" charset="0"/>
              </a:rPr>
              <a:t> (1 MAJ)</a:t>
            </a:r>
            <a:endParaRPr kumimoji="0" sz="700" b="0" i="0" u="none" strike="noStrike" kern="1200" cap="none" spc="0" normalizeH="0" baseline="0" noProof="0" dirty="0">
              <a:ln>
                <a:noFill/>
              </a:ln>
              <a:solidFill>
                <a:prstClr val="black"/>
              </a:solidFill>
              <a:effectLst/>
              <a:uLnTx/>
              <a:uFillTx/>
              <a:latin typeface=" Arial"/>
              <a:ea typeface="+mn-ea"/>
              <a:cs typeface="Arial" panose="020B0604020202020204" pitchFamily="34" charset="0"/>
            </a:endParaRPr>
          </a:p>
        </p:txBody>
      </p:sp>
      <p:sp>
        <p:nvSpPr>
          <p:cNvPr id="203" name="object 350"/>
          <p:cNvSpPr/>
          <p:nvPr/>
        </p:nvSpPr>
        <p:spPr>
          <a:xfrm>
            <a:off x="9529598" y="3823676"/>
            <a:ext cx="137160" cy="144780"/>
          </a:xfrm>
          <a:prstGeom prst="rect">
            <a:avLst/>
          </a:prstGeom>
          <a:blipFill>
            <a:blip r:embed="rId5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5" name="object 378"/>
          <p:cNvSpPr txBox="1"/>
          <p:nvPr/>
        </p:nvSpPr>
        <p:spPr>
          <a:xfrm>
            <a:off x="10021158" y="2777415"/>
            <a:ext cx="1591073" cy="521297"/>
          </a:xfrm>
          <a:prstGeom prst="rect">
            <a:avLst/>
          </a:prstGeom>
          <a:solidFill>
            <a:schemeClr val="bg1"/>
          </a:solidFill>
          <a:ln w="9525">
            <a:solidFill>
              <a:schemeClr val="tx1"/>
            </a:solidFill>
          </a:ln>
        </p:spPr>
        <p:txBody>
          <a:bodyPr vert="horz" wrap="square" lIns="0" tIns="13335" rIns="0" bIns="0" rtlCol="0">
            <a:spAutoFit/>
          </a:bodyPr>
          <a:lstStyle/>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700" b="1" i="0" u="none" strike="noStrike" kern="1200" cap="none" spc="-5" normalizeH="0" baseline="0" noProof="0" dirty="0">
                <a:ln>
                  <a:noFill/>
                </a:ln>
                <a:solidFill>
                  <a:schemeClr val="accent6">
                    <a:lumMod val="75000"/>
                  </a:schemeClr>
                </a:solidFill>
                <a:effectLst/>
                <a:uLnTx/>
                <a:uFillTx/>
                <a:latin typeface=" Arial"/>
                <a:ea typeface="+mn-ea"/>
                <a:cs typeface="Arial" panose="020B0604020202020204" pitchFamily="34" charset="0"/>
              </a:rPr>
              <a:t>CA</a:t>
            </a:r>
            <a:r>
              <a:rPr kumimoji="0" sz="700" b="1" i="0" u="none" strike="noStrike" kern="1200" cap="none" spc="-5" normalizeH="0" baseline="0" noProof="0" dirty="0">
                <a:ln>
                  <a:noFill/>
                </a:ln>
                <a:solidFill>
                  <a:schemeClr val="accent6">
                    <a:lumMod val="75000"/>
                  </a:schemeClr>
                </a:solidFill>
                <a:effectLst/>
                <a:uLnTx/>
                <a:uFillTx/>
                <a:latin typeface=" Arial"/>
                <a:ea typeface="+mn-ea"/>
                <a:cs typeface="Arial" panose="020B0604020202020204" pitchFamily="34" charset="0"/>
              </a:rPr>
              <a:t>A</a:t>
            </a:r>
            <a:r>
              <a:rPr kumimoji="0" lang="en-US" sz="700" b="1" i="0" u="none" strike="noStrike" kern="1200" cap="none" spc="-5" normalizeH="0" baseline="0" noProof="0" dirty="0" smtClean="0">
                <a:ln>
                  <a:noFill/>
                </a:ln>
                <a:solidFill>
                  <a:schemeClr val="accent6">
                    <a:lumMod val="75000"/>
                  </a:schemeClr>
                </a:solidFill>
                <a:effectLst/>
                <a:uLnTx/>
                <a:uFillTx/>
                <a:latin typeface=" Arial"/>
                <a:ea typeface="+mn-ea"/>
                <a:cs typeface="Arial" panose="020B0604020202020204" pitchFamily="34" charset="0"/>
              </a:rPr>
              <a:t>/AMSO (1 COL, 1 LTC)</a:t>
            </a:r>
            <a:endParaRPr kumimoji="0" lang="en-US" sz="700" b="0" i="0" u="none" strike="noStrike" kern="1200" cap="none" spc="-30" normalizeH="0" baseline="0" noProof="0" dirty="0">
              <a:ln>
                <a:noFill/>
              </a:ln>
              <a:solidFill>
                <a:schemeClr val="accent6">
                  <a:lumMod val="75000"/>
                </a:schemeClr>
              </a:solidFill>
              <a:effectLst/>
              <a:uLnTx/>
              <a:uFillTx/>
              <a:latin typeface=" Arial"/>
              <a:ea typeface="+mn-ea"/>
              <a:cs typeface="Arial" panose="020B0604020202020204" pitchFamily="34" charset="0"/>
            </a:endParaRPr>
          </a:p>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700" b="1" i="0" u="none" strike="noStrike" kern="1200" cap="none" spc="-30" normalizeH="0" baseline="0" noProof="0" dirty="0" smtClean="0">
                <a:ln>
                  <a:noFill/>
                </a:ln>
                <a:solidFill>
                  <a:schemeClr val="accent6">
                    <a:lumMod val="75000"/>
                  </a:schemeClr>
                </a:solidFill>
                <a:effectLst/>
                <a:uLnTx/>
                <a:uFillTx/>
                <a:latin typeface=" Arial"/>
                <a:ea typeface="+mn-ea"/>
                <a:cs typeface="Arial" panose="020B0604020202020204" pitchFamily="34" charset="0"/>
              </a:rPr>
              <a:t>ARCYBER (2 MAJ, 1 CPT)</a:t>
            </a:r>
          </a:p>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700" b="1" i="0" u="none" strike="noStrike" kern="1200" cap="none" spc="-30" normalizeH="0" baseline="0" noProof="0" dirty="0" smtClean="0">
                <a:ln>
                  <a:noFill/>
                </a:ln>
                <a:solidFill>
                  <a:schemeClr val="accent6">
                    <a:lumMod val="75000"/>
                  </a:schemeClr>
                </a:solidFill>
                <a:effectLst/>
                <a:uLnTx/>
                <a:uFillTx/>
                <a:latin typeface=" Arial"/>
                <a:ea typeface="+mn-ea"/>
                <a:cs typeface="Arial" panose="020B0604020202020204" pitchFamily="34" charset="0"/>
              </a:rPr>
              <a:t>Def </a:t>
            </a:r>
            <a:r>
              <a:rPr kumimoji="0" lang="en-US" sz="700" b="1" i="0" u="none" strike="noStrike" kern="1200" cap="none" spc="-30" normalizeH="0" baseline="0" noProof="0" dirty="0">
                <a:ln>
                  <a:noFill/>
                </a:ln>
                <a:solidFill>
                  <a:schemeClr val="accent6">
                    <a:lumMod val="75000"/>
                  </a:schemeClr>
                </a:solidFill>
                <a:effectLst/>
                <a:uLnTx/>
                <a:uFillTx/>
                <a:latin typeface=" Arial"/>
                <a:ea typeface="+mn-ea"/>
                <a:cs typeface="Arial" panose="020B0604020202020204" pitchFamily="34" charset="0"/>
              </a:rPr>
              <a:t>Threat Reduc Agency  </a:t>
            </a:r>
            <a:r>
              <a:rPr kumimoji="0" lang="en-US" sz="700" b="1" i="0" u="none" strike="noStrike" kern="1200" cap="none" spc="-30" normalizeH="0" baseline="0" noProof="0" dirty="0" smtClean="0">
                <a:ln>
                  <a:noFill/>
                </a:ln>
                <a:solidFill>
                  <a:schemeClr val="accent6">
                    <a:lumMod val="75000"/>
                  </a:schemeClr>
                </a:solidFill>
                <a:effectLst/>
                <a:uLnTx/>
                <a:uFillTx/>
                <a:latin typeface=" Arial"/>
                <a:ea typeface="+mn-ea"/>
                <a:cs typeface="Arial" panose="020B0604020202020204" pitchFamily="34" charset="0"/>
              </a:rPr>
              <a:t>( 1 LTC)</a:t>
            </a:r>
          </a:p>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700" b="1" i="0" u="none" strike="noStrike" kern="1200" cap="none" spc="0" normalizeH="0" baseline="0" noProof="0" dirty="0" smtClean="0">
                <a:ln>
                  <a:noFill/>
                </a:ln>
                <a:solidFill>
                  <a:schemeClr val="accent6">
                    <a:lumMod val="75000"/>
                  </a:schemeClr>
                </a:solidFill>
                <a:effectLst/>
                <a:uLnTx/>
                <a:uFillTx/>
                <a:latin typeface=" Arial"/>
                <a:ea typeface="+mn-ea"/>
                <a:cs typeface="Arial" panose="020B0604020202020204" pitchFamily="34" charset="0"/>
              </a:rPr>
              <a:t>HQDA G 3/5/7 (2 LTC)</a:t>
            </a:r>
            <a:endParaRPr kumimoji="0" sz="700" b="1" i="0" u="none" strike="noStrike" kern="1200" cap="none" spc="0" normalizeH="0" baseline="0" noProof="0" dirty="0">
              <a:ln>
                <a:noFill/>
              </a:ln>
              <a:solidFill>
                <a:schemeClr val="accent6">
                  <a:lumMod val="75000"/>
                </a:schemeClr>
              </a:solidFill>
              <a:effectLst/>
              <a:uLnTx/>
              <a:uFillTx/>
              <a:latin typeface=" Arial"/>
              <a:ea typeface="+mn-ea"/>
              <a:cs typeface="Arial" panose="020B0604020202020204" pitchFamily="34" charset="0"/>
            </a:endParaRPr>
          </a:p>
        </p:txBody>
      </p:sp>
      <p:pic>
        <p:nvPicPr>
          <p:cNvPr id="207" name="Picture 206"/>
          <p:cNvPicPr>
            <a:picLocks noChangeAspect="1"/>
          </p:cNvPicPr>
          <p:nvPr/>
        </p:nvPicPr>
        <p:blipFill>
          <a:blip r:embed="rId55" cstate="print">
            <a:extLst>
              <a:ext uri="{28A0092B-C50C-407E-A947-70E740481C1C}">
                <a14:useLocalDpi xmlns:a14="http://schemas.microsoft.com/office/drawing/2010/main" val="0"/>
              </a:ext>
            </a:extLst>
          </a:blip>
          <a:stretch>
            <a:fillRect/>
          </a:stretch>
        </p:blipFill>
        <p:spPr>
          <a:xfrm>
            <a:off x="11334278" y="3034746"/>
            <a:ext cx="182261" cy="176013"/>
          </a:xfrm>
          <a:prstGeom prst="rect">
            <a:avLst/>
          </a:prstGeom>
        </p:spPr>
      </p:pic>
      <p:pic>
        <p:nvPicPr>
          <p:cNvPr id="209" name="Picture 208"/>
          <p:cNvPicPr>
            <a:picLocks noChangeAspect="1"/>
          </p:cNvPicPr>
          <p:nvPr/>
        </p:nvPicPr>
        <p:blipFill>
          <a:blip r:embed="rId56" cstate="print">
            <a:extLst>
              <a:ext uri="{28A0092B-C50C-407E-A947-70E740481C1C}">
                <a14:useLocalDpi xmlns:a14="http://schemas.microsoft.com/office/drawing/2010/main" val="0"/>
              </a:ext>
            </a:extLst>
          </a:blip>
          <a:stretch>
            <a:fillRect/>
          </a:stretch>
        </p:blipFill>
        <p:spPr>
          <a:xfrm>
            <a:off x="11204634" y="3391157"/>
            <a:ext cx="191704" cy="183359"/>
          </a:xfrm>
          <a:prstGeom prst="rect">
            <a:avLst/>
          </a:prstGeom>
        </p:spPr>
      </p:pic>
      <p:pic>
        <p:nvPicPr>
          <p:cNvPr id="210" name="Picture 209"/>
          <p:cNvPicPr>
            <a:picLocks noChangeAspect="1"/>
          </p:cNvPicPr>
          <p:nvPr/>
        </p:nvPicPr>
        <p:blipFill>
          <a:blip r:embed="rId51" cstate="print">
            <a:extLst>
              <a:ext uri="{28A0092B-C50C-407E-A947-70E740481C1C}">
                <a14:useLocalDpi xmlns:a14="http://schemas.microsoft.com/office/drawing/2010/main" val="0"/>
              </a:ext>
            </a:extLst>
          </a:blip>
          <a:stretch>
            <a:fillRect/>
          </a:stretch>
        </p:blipFill>
        <p:spPr>
          <a:xfrm>
            <a:off x="11027159" y="2887125"/>
            <a:ext cx="166187" cy="158660"/>
          </a:xfrm>
          <a:prstGeom prst="rect">
            <a:avLst/>
          </a:prstGeom>
        </p:spPr>
      </p:pic>
      <p:pic>
        <p:nvPicPr>
          <p:cNvPr id="211" name="Picture 210"/>
          <p:cNvPicPr>
            <a:picLocks noChangeAspect="1"/>
          </p:cNvPicPr>
          <p:nvPr/>
        </p:nvPicPr>
        <p:blipFill>
          <a:blip r:embed="rId57" cstate="print">
            <a:extLst>
              <a:ext uri="{28A0092B-C50C-407E-A947-70E740481C1C}">
                <a14:useLocalDpi xmlns:a14="http://schemas.microsoft.com/office/drawing/2010/main" val="0"/>
              </a:ext>
            </a:extLst>
          </a:blip>
          <a:stretch>
            <a:fillRect/>
          </a:stretch>
        </p:blipFill>
        <p:spPr>
          <a:xfrm>
            <a:off x="11012235" y="3500693"/>
            <a:ext cx="122058" cy="169534"/>
          </a:xfrm>
          <a:prstGeom prst="rect">
            <a:avLst/>
          </a:prstGeom>
        </p:spPr>
      </p:pic>
      <p:cxnSp>
        <p:nvCxnSpPr>
          <p:cNvPr id="213" name="Straight Connector 212"/>
          <p:cNvCxnSpPr>
            <a:endCxn id="205" idx="1"/>
          </p:cNvCxnSpPr>
          <p:nvPr/>
        </p:nvCxnSpPr>
        <p:spPr>
          <a:xfrm flipV="1">
            <a:off x="9368556" y="3038064"/>
            <a:ext cx="652602" cy="6756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6" name="object 350"/>
          <p:cNvSpPr/>
          <p:nvPr/>
        </p:nvSpPr>
        <p:spPr>
          <a:xfrm>
            <a:off x="9483959" y="3939236"/>
            <a:ext cx="137160" cy="144780"/>
          </a:xfrm>
          <a:prstGeom prst="rect">
            <a:avLst/>
          </a:prstGeom>
          <a:blipFill>
            <a:blip r:embed="rId5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218" name="Picture 217"/>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1037063" y="3773269"/>
            <a:ext cx="118428" cy="153803"/>
          </a:xfrm>
          <a:prstGeom prst="rect">
            <a:avLst/>
          </a:prstGeom>
        </p:spPr>
      </p:pic>
      <p:cxnSp>
        <p:nvCxnSpPr>
          <p:cNvPr id="224" name="Straight Connector 223"/>
          <p:cNvCxnSpPr>
            <a:stCxn id="216" idx="2"/>
          </p:cNvCxnSpPr>
          <p:nvPr/>
        </p:nvCxnSpPr>
        <p:spPr>
          <a:xfrm>
            <a:off x="9552539" y="4084016"/>
            <a:ext cx="279624" cy="819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7" name="TextBox 226"/>
          <p:cNvSpPr txBox="1"/>
          <p:nvPr/>
        </p:nvSpPr>
        <p:spPr>
          <a:xfrm>
            <a:off x="8862612" y="4287152"/>
            <a:ext cx="445956" cy="1692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Ft. </a:t>
            </a:r>
            <a:r>
              <a:rPr kumimoji="0" lang="en-US" sz="500" b="0" i="0" u="none" strike="noStrike" kern="1200" cap="none" spc="0" normalizeH="0" baseline="0" noProof="0" dirty="0" smtClean="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Bragg</a:t>
            </a:r>
            <a:endParaRPr kumimoji="0" lang="en-US" sz="500" b="0"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228" name="TextBox 227"/>
          <p:cNvSpPr txBox="1"/>
          <p:nvPr/>
        </p:nvSpPr>
        <p:spPr>
          <a:xfrm>
            <a:off x="9198216" y="3969997"/>
            <a:ext cx="380232" cy="1692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Suffolk</a:t>
            </a:r>
            <a:endParaRPr kumimoji="0" lang="en-US" sz="500" b="0"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231" name="object 241"/>
          <p:cNvSpPr txBox="1"/>
          <p:nvPr/>
        </p:nvSpPr>
        <p:spPr>
          <a:xfrm>
            <a:off x="8092727" y="3522258"/>
            <a:ext cx="1108165" cy="420628"/>
          </a:xfrm>
          <a:prstGeom prst="rect">
            <a:avLst/>
          </a:prstGeom>
          <a:solidFill>
            <a:schemeClr val="bg1"/>
          </a:solidFill>
          <a:ln w="9525">
            <a:solidFill>
              <a:srgbClr val="000000"/>
            </a:solidFill>
          </a:ln>
        </p:spPr>
        <p:txBody>
          <a:bodyPr vert="horz" wrap="square" lIns="0" tIns="45720" rIns="0" bIns="0" rtlCol="0">
            <a:spAutoFit/>
          </a:bodyPr>
          <a:lstStyle/>
          <a:p>
            <a:pPr marL="92075" marR="0" lvl="0" indent="0" algn="l" defTabSz="914400" rtl="0" eaLnBrk="1" fontAlgn="auto" latinLnBrk="0" hangingPunct="1">
              <a:lnSpc>
                <a:spcPct val="100000"/>
              </a:lnSpc>
              <a:spcBef>
                <a:spcPts val="200"/>
              </a:spcBef>
              <a:spcAft>
                <a:spcPts val="0"/>
              </a:spcAft>
              <a:buClrTx/>
              <a:buSzTx/>
              <a:buFontTx/>
              <a:buNone/>
              <a:tabLst/>
              <a:defRPr/>
            </a:pPr>
            <a:r>
              <a:rPr kumimoji="0" sz="700" b="1" i="0" u="none" strike="noStrike" kern="1200" cap="none" spc="0" normalizeH="0" baseline="0" noProof="0" dirty="0" smtClean="0">
                <a:ln>
                  <a:noFill/>
                </a:ln>
                <a:solidFill>
                  <a:schemeClr val="accent6">
                    <a:lumMod val="75000"/>
                  </a:schemeClr>
                </a:solidFill>
                <a:effectLst/>
                <a:uLnTx/>
                <a:uFillTx/>
                <a:latin typeface=" Arial"/>
                <a:ea typeface="+mn-ea"/>
                <a:cs typeface="Arial" panose="020B0604020202020204" pitchFamily="34" charset="0"/>
              </a:rPr>
              <a:t>SCOE</a:t>
            </a:r>
            <a:r>
              <a:rPr kumimoji="0" lang="en-US" sz="700" b="1" i="0" u="none" strike="noStrike" kern="1200" cap="none" spc="0" normalizeH="0" baseline="0" noProof="0" dirty="0" smtClean="0">
                <a:ln>
                  <a:noFill/>
                </a:ln>
                <a:solidFill>
                  <a:schemeClr val="accent6">
                    <a:lumMod val="75000"/>
                  </a:schemeClr>
                </a:solidFill>
                <a:effectLst/>
                <a:uLnTx/>
                <a:uFillTx/>
                <a:latin typeface=" Arial"/>
                <a:ea typeface="+mn-ea"/>
                <a:cs typeface="Arial" panose="020B0604020202020204" pitchFamily="34" charset="0"/>
              </a:rPr>
              <a:t> CDID (1 COL)</a:t>
            </a:r>
            <a:endParaRPr kumimoji="0" lang="en-US" sz="700" b="0" i="0" u="none" strike="noStrike" kern="1200" cap="none" spc="-10" normalizeH="0" baseline="0" noProof="0" dirty="0" smtClean="0">
              <a:ln>
                <a:noFill/>
              </a:ln>
              <a:solidFill>
                <a:schemeClr val="accent6">
                  <a:lumMod val="75000"/>
                </a:schemeClr>
              </a:solidFill>
              <a:effectLst/>
              <a:uLnTx/>
              <a:uFillTx/>
              <a:latin typeface=" Arial"/>
              <a:ea typeface="+mn-ea"/>
              <a:cs typeface="Arial" panose="020B0604020202020204" pitchFamily="34" charset="0"/>
            </a:endParaRPr>
          </a:p>
          <a:p>
            <a:pPr marL="92075" marR="0" lvl="0" indent="0" algn="l" defTabSz="914400" rtl="0" eaLnBrk="1" fontAlgn="auto" latinLnBrk="0" hangingPunct="1">
              <a:lnSpc>
                <a:spcPct val="100000"/>
              </a:lnSpc>
              <a:spcBef>
                <a:spcPts val="200"/>
              </a:spcBef>
              <a:spcAft>
                <a:spcPts val="0"/>
              </a:spcAft>
              <a:buClrTx/>
              <a:buSzTx/>
              <a:buFontTx/>
              <a:buNone/>
              <a:tabLst/>
              <a:defRPr/>
            </a:pPr>
            <a:r>
              <a:rPr kumimoji="0" lang="en-US" sz="700" b="1" i="0" u="none" strike="noStrike" kern="1200" cap="none" spc="-10" normalizeH="0" baseline="0" noProof="0" dirty="0" smtClean="0">
                <a:ln>
                  <a:noFill/>
                </a:ln>
                <a:solidFill>
                  <a:prstClr val="black"/>
                </a:solidFill>
                <a:effectLst/>
                <a:uLnTx/>
                <a:uFillTx/>
                <a:latin typeface=" Arial"/>
                <a:ea typeface="+mn-ea"/>
                <a:cs typeface="Arial" panose="020B0604020202020204" pitchFamily="34" charset="0"/>
              </a:rPr>
              <a:t>CASCOM</a:t>
            </a:r>
            <a:r>
              <a:rPr kumimoji="0" lang="en-US" sz="700" b="0" i="0" u="none" strike="noStrike" kern="1200" cap="none" spc="-10" normalizeH="0" baseline="0" noProof="0" dirty="0" smtClean="0">
                <a:ln>
                  <a:noFill/>
                </a:ln>
                <a:solidFill>
                  <a:prstClr val="black"/>
                </a:solidFill>
                <a:effectLst/>
                <a:uLnTx/>
                <a:uFillTx/>
                <a:latin typeface=" Arial"/>
                <a:ea typeface="+mn-ea"/>
                <a:cs typeface="Arial" panose="020B0604020202020204" pitchFamily="34" charset="0"/>
              </a:rPr>
              <a:t> </a:t>
            </a:r>
          </a:p>
          <a:p>
            <a:pPr marL="92075" marR="0" lvl="0" indent="0" algn="l" defTabSz="914400" rtl="0" eaLnBrk="1" fontAlgn="auto" latinLnBrk="0" hangingPunct="1">
              <a:lnSpc>
                <a:spcPct val="100000"/>
              </a:lnSpc>
              <a:spcBef>
                <a:spcPts val="200"/>
              </a:spcBef>
              <a:spcAft>
                <a:spcPts val="0"/>
              </a:spcAft>
              <a:buClrTx/>
              <a:buSzTx/>
              <a:buFontTx/>
              <a:buNone/>
              <a:tabLst/>
              <a:defRPr/>
            </a:pPr>
            <a:r>
              <a:rPr kumimoji="0" lang="en-US" sz="700" b="1" i="0" u="none" strike="noStrike" kern="1200" cap="none" spc="-10" normalizeH="0" baseline="0" noProof="0" dirty="0" smtClean="0">
                <a:ln>
                  <a:noFill/>
                </a:ln>
                <a:solidFill>
                  <a:schemeClr val="accent6">
                    <a:lumMod val="75000"/>
                  </a:schemeClr>
                </a:solidFill>
                <a:effectLst/>
                <a:uLnTx/>
                <a:uFillTx/>
                <a:latin typeface=" Arial"/>
                <a:ea typeface="+mn-ea"/>
                <a:cs typeface="Arial" panose="020B0604020202020204" pitchFamily="34" charset="0"/>
              </a:rPr>
              <a:t>CAC</a:t>
            </a:r>
            <a:r>
              <a:rPr kumimoji="0" lang="en-US" sz="700" b="1" i="0" u="none" strike="noStrike" kern="1200" cap="none" spc="-10" normalizeH="0" noProof="0" dirty="0" smtClean="0">
                <a:ln>
                  <a:noFill/>
                </a:ln>
                <a:solidFill>
                  <a:schemeClr val="accent6">
                    <a:lumMod val="75000"/>
                  </a:schemeClr>
                </a:solidFill>
                <a:effectLst/>
                <a:uLnTx/>
                <a:uFillTx/>
                <a:latin typeface=" Arial"/>
                <a:ea typeface="+mn-ea"/>
                <a:cs typeface="Arial" panose="020B0604020202020204" pitchFamily="34" charset="0"/>
              </a:rPr>
              <a:t> (</a:t>
            </a:r>
            <a:r>
              <a:rPr kumimoji="0" lang="en-US" sz="700" b="1" i="0" u="none" strike="noStrike" kern="1200" cap="none" spc="-10" normalizeH="0" baseline="0" noProof="0" dirty="0" smtClean="0">
                <a:ln>
                  <a:noFill/>
                </a:ln>
                <a:solidFill>
                  <a:schemeClr val="accent6">
                    <a:lumMod val="75000"/>
                  </a:schemeClr>
                </a:solidFill>
                <a:effectLst/>
                <a:uLnTx/>
                <a:uFillTx/>
                <a:latin typeface=" Arial"/>
                <a:ea typeface="+mn-ea"/>
                <a:cs typeface="Arial" panose="020B0604020202020204" pitchFamily="34" charset="0"/>
              </a:rPr>
              <a:t>1</a:t>
            </a:r>
            <a:r>
              <a:rPr kumimoji="0" lang="en-US" sz="700" b="1" i="0" u="none" strike="noStrike" kern="1200" cap="none" spc="-10" normalizeH="0" noProof="0" dirty="0" smtClean="0">
                <a:ln>
                  <a:noFill/>
                </a:ln>
                <a:solidFill>
                  <a:schemeClr val="accent6">
                    <a:lumMod val="75000"/>
                  </a:schemeClr>
                </a:solidFill>
                <a:effectLst/>
                <a:uLnTx/>
                <a:uFillTx/>
                <a:latin typeface=" Arial"/>
                <a:ea typeface="+mn-ea"/>
                <a:cs typeface="Arial" panose="020B0604020202020204" pitchFamily="34" charset="0"/>
              </a:rPr>
              <a:t> MAJ_</a:t>
            </a:r>
            <a:endParaRPr kumimoji="0" lang="en-US" sz="700" b="1" i="0" u="none" strike="noStrike" kern="1200" cap="none" spc="-10" normalizeH="0" baseline="0" noProof="0" dirty="0" smtClean="0">
              <a:ln>
                <a:noFill/>
              </a:ln>
              <a:solidFill>
                <a:schemeClr val="accent6">
                  <a:lumMod val="75000"/>
                </a:schemeClr>
              </a:solidFill>
              <a:effectLst/>
              <a:uLnTx/>
              <a:uFillTx/>
              <a:latin typeface=" Arial"/>
              <a:ea typeface="+mn-ea"/>
              <a:cs typeface="Arial" panose="020B0604020202020204" pitchFamily="34" charset="0"/>
            </a:endParaRPr>
          </a:p>
        </p:txBody>
      </p:sp>
      <p:sp>
        <p:nvSpPr>
          <p:cNvPr id="233" name="object 313"/>
          <p:cNvSpPr/>
          <p:nvPr/>
        </p:nvSpPr>
        <p:spPr>
          <a:xfrm>
            <a:off x="8920737" y="3400632"/>
            <a:ext cx="123443" cy="103631"/>
          </a:xfrm>
          <a:prstGeom prst="rect">
            <a:avLst/>
          </a:prstGeom>
          <a:blipFill>
            <a:blip r:embed="rId3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4" name="object 279"/>
          <p:cNvSpPr/>
          <p:nvPr/>
        </p:nvSpPr>
        <p:spPr>
          <a:xfrm>
            <a:off x="9259652" y="2453370"/>
            <a:ext cx="138684" cy="146304"/>
          </a:xfrm>
          <a:prstGeom prst="rect">
            <a:avLst/>
          </a:prstGeom>
          <a:blipFill>
            <a:blip r:embed="rId1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5" name="object 279"/>
          <p:cNvSpPr/>
          <p:nvPr/>
        </p:nvSpPr>
        <p:spPr>
          <a:xfrm>
            <a:off x="9573001" y="3225486"/>
            <a:ext cx="138684" cy="146304"/>
          </a:xfrm>
          <a:prstGeom prst="rect">
            <a:avLst/>
          </a:prstGeom>
          <a:blipFill>
            <a:blip r:embed="rId1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242" name="Straight Connector 241"/>
          <p:cNvCxnSpPr>
            <a:stCxn id="235" idx="0"/>
          </p:cNvCxnSpPr>
          <p:nvPr/>
        </p:nvCxnSpPr>
        <p:spPr>
          <a:xfrm flipV="1">
            <a:off x="9642343" y="2600524"/>
            <a:ext cx="408307" cy="6249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a:endCxn id="248" idx="1"/>
          </p:cNvCxnSpPr>
          <p:nvPr/>
        </p:nvCxnSpPr>
        <p:spPr>
          <a:xfrm flipV="1">
            <a:off x="9381024" y="2141737"/>
            <a:ext cx="285734" cy="11505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8" name="object 318"/>
          <p:cNvSpPr txBox="1"/>
          <p:nvPr/>
        </p:nvSpPr>
        <p:spPr>
          <a:xfrm>
            <a:off x="9666758" y="2079301"/>
            <a:ext cx="934871" cy="124872"/>
          </a:xfrm>
          <a:prstGeom prst="rect">
            <a:avLst/>
          </a:prstGeom>
          <a:solidFill>
            <a:schemeClr val="bg1"/>
          </a:solidFill>
          <a:ln w="9525">
            <a:solidFill>
              <a:schemeClr val="tx1"/>
            </a:solidFill>
          </a:ln>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n-US" sz="700" b="1" i="0" u="none" strike="noStrike" kern="1200" cap="none" spc="0" normalizeH="0" baseline="0" noProof="0" dirty="0" smtClean="0">
                <a:ln>
                  <a:noFill/>
                </a:ln>
                <a:solidFill>
                  <a:schemeClr val="accent6">
                    <a:lumMod val="75000"/>
                  </a:schemeClr>
                </a:solidFill>
                <a:effectLst/>
                <a:uLnTx/>
                <a:uFillTx/>
                <a:latin typeface=" Arial"/>
                <a:ea typeface="+mn-ea"/>
                <a:cs typeface="Arial" panose="020B0604020202020204" pitchFamily="34" charset="0"/>
              </a:rPr>
              <a:t>AWC (1 COL,</a:t>
            </a:r>
            <a:r>
              <a:rPr kumimoji="0" lang="en-US" sz="700" b="1" i="0" u="none" strike="noStrike" kern="1200" cap="none" spc="0" normalizeH="0" noProof="0" dirty="0" smtClean="0">
                <a:ln>
                  <a:noFill/>
                </a:ln>
                <a:solidFill>
                  <a:schemeClr val="accent6">
                    <a:lumMod val="75000"/>
                  </a:schemeClr>
                </a:solidFill>
                <a:effectLst/>
                <a:uLnTx/>
                <a:uFillTx/>
                <a:latin typeface=" Arial"/>
                <a:ea typeface="+mn-ea"/>
                <a:cs typeface="Arial" panose="020B0604020202020204" pitchFamily="34" charset="0"/>
              </a:rPr>
              <a:t> 2 CPT)</a:t>
            </a:r>
            <a:r>
              <a:rPr kumimoji="0" lang="en-US" sz="700" b="1" i="0" u="none" strike="noStrike" kern="1200" cap="none" spc="0" normalizeH="0" baseline="0" noProof="0" dirty="0" smtClean="0">
                <a:ln>
                  <a:noFill/>
                </a:ln>
                <a:solidFill>
                  <a:prstClr val="black"/>
                </a:solidFill>
                <a:effectLst/>
                <a:uLnTx/>
                <a:uFillTx/>
                <a:latin typeface=" Arial"/>
                <a:ea typeface="+mn-ea"/>
                <a:cs typeface="Arial" panose="020B0604020202020204" pitchFamily="34" charset="0"/>
              </a:rPr>
              <a:t> </a:t>
            </a:r>
            <a:endParaRPr kumimoji="0" sz="700" b="0" i="0" u="none" strike="noStrike" kern="1200" cap="none" spc="0" normalizeH="0" baseline="0" noProof="0" dirty="0">
              <a:ln>
                <a:noFill/>
              </a:ln>
              <a:solidFill>
                <a:prstClr val="black"/>
              </a:solidFill>
              <a:effectLst/>
              <a:uLnTx/>
              <a:uFillTx/>
              <a:latin typeface=" Arial"/>
              <a:ea typeface="+mn-ea"/>
              <a:cs typeface="Arial" panose="020B0604020202020204" pitchFamily="34" charset="0"/>
            </a:endParaRPr>
          </a:p>
        </p:txBody>
      </p:sp>
      <p:pic>
        <p:nvPicPr>
          <p:cNvPr id="240" name="Picture 239"/>
          <p:cNvPicPr>
            <a:picLocks noChangeAspect="1"/>
          </p:cNvPicPr>
          <p:nvPr/>
        </p:nvPicPr>
        <p:blipFill>
          <a:blip r:embed="rId58" cstate="print">
            <a:extLst>
              <a:ext uri="{28A0092B-C50C-407E-A947-70E740481C1C}">
                <a14:useLocalDpi xmlns:a14="http://schemas.microsoft.com/office/drawing/2010/main" val="0"/>
              </a:ext>
            </a:extLst>
          </a:blip>
          <a:stretch>
            <a:fillRect/>
          </a:stretch>
        </p:blipFill>
        <p:spPr>
          <a:xfrm>
            <a:off x="10517114" y="2083032"/>
            <a:ext cx="137624" cy="162700"/>
          </a:xfrm>
          <a:prstGeom prst="rect">
            <a:avLst/>
          </a:prstGeom>
        </p:spPr>
      </p:pic>
      <p:cxnSp>
        <p:nvCxnSpPr>
          <p:cNvPr id="253" name="Straight Connector 252"/>
          <p:cNvCxnSpPr>
            <a:stCxn id="310" idx="2"/>
            <a:endCxn id="251" idx="1"/>
          </p:cNvCxnSpPr>
          <p:nvPr/>
        </p:nvCxnSpPr>
        <p:spPr>
          <a:xfrm flipV="1">
            <a:off x="9701091" y="2343929"/>
            <a:ext cx="42040" cy="7469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6" name="object 318"/>
          <p:cNvSpPr txBox="1"/>
          <p:nvPr/>
        </p:nvSpPr>
        <p:spPr>
          <a:xfrm>
            <a:off x="8222602" y="3282034"/>
            <a:ext cx="696902" cy="121187"/>
          </a:xfrm>
          <a:prstGeom prst="rect">
            <a:avLst/>
          </a:prstGeom>
          <a:solidFill>
            <a:schemeClr val="bg1"/>
          </a:solidFill>
          <a:ln w="9525">
            <a:solidFill>
              <a:schemeClr val="tx1"/>
            </a:solidFill>
          </a:ln>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n-US" sz="700" b="1" i="0" u="none" strike="noStrike" kern="1200" cap="none" spc="0" normalizeH="0" baseline="0" noProof="0" dirty="0" smtClean="0">
                <a:ln>
                  <a:noFill/>
                </a:ln>
                <a:solidFill>
                  <a:schemeClr val="accent6">
                    <a:lumMod val="75000"/>
                  </a:schemeClr>
                </a:solidFill>
                <a:effectLst/>
                <a:uLnTx/>
                <a:uFillTx/>
                <a:latin typeface=" Arial"/>
                <a:ea typeface="+mn-ea"/>
                <a:cs typeface="Arial" panose="020B0604020202020204" pitchFamily="34" charset="0"/>
              </a:rPr>
              <a:t>AITF (1 LTC)</a:t>
            </a:r>
            <a:endParaRPr kumimoji="0" sz="700" b="0" i="0" u="none" strike="noStrike" kern="1200" cap="none" spc="0" normalizeH="0" baseline="0" noProof="0" dirty="0">
              <a:ln>
                <a:noFill/>
              </a:ln>
              <a:solidFill>
                <a:schemeClr val="accent6">
                  <a:lumMod val="75000"/>
                </a:schemeClr>
              </a:solidFill>
              <a:effectLst/>
              <a:uLnTx/>
              <a:uFillTx/>
              <a:latin typeface=" Arial"/>
              <a:ea typeface="+mn-ea"/>
              <a:cs typeface="Arial" panose="020B0604020202020204" pitchFamily="34" charset="0"/>
            </a:endParaRPr>
          </a:p>
        </p:txBody>
      </p:sp>
      <p:pic>
        <p:nvPicPr>
          <p:cNvPr id="257" name="Picture 256"/>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8828092" y="3303585"/>
            <a:ext cx="118428" cy="153803"/>
          </a:xfrm>
          <a:prstGeom prst="rect">
            <a:avLst/>
          </a:prstGeom>
        </p:spPr>
      </p:pic>
      <p:sp>
        <p:nvSpPr>
          <p:cNvPr id="258" name="object 5"/>
          <p:cNvSpPr txBox="1"/>
          <p:nvPr/>
        </p:nvSpPr>
        <p:spPr>
          <a:xfrm>
            <a:off x="8675580" y="2678717"/>
            <a:ext cx="796437" cy="153247"/>
          </a:xfrm>
          <a:prstGeom prst="rect">
            <a:avLst/>
          </a:prstGeom>
          <a:solidFill>
            <a:schemeClr val="bg1"/>
          </a:solidFill>
          <a:ln w="9525">
            <a:solidFill>
              <a:srgbClr val="000000"/>
            </a:solidFill>
          </a:ln>
        </p:spPr>
        <p:txBody>
          <a:bodyPr vert="horz" wrap="square" lIns="0" tIns="45085" rIns="0" bIns="0" rtlCol="0" anchor="ctr" anchorCtr="0">
            <a:spAutoFit/>
          </a:bodyPr>
          <a:lstStyle/>
          <a:p>
            <a:pPr marL="92075" marR="0" lvl="0" indent="0" algn="l" defTabSz="914400" rtl="0" eaLnBrk="1" fontAlgn="auto" latinLnBrk="0" hangingPunct="1">
              <a:lnSpc>
                <a:spcPct val="100000"/>
              </a:lnSpc>
              <a:spcBef>
                <a:spcPts val="355"/>
              </a:spcBef>
              <a:spcAft>
                <a:spcPts val="0"/>
              </a:spcAft>
              <a:buClrTx/>
              <a:buSzTx/>
              <a:buFontTx/>
              <a:buNone/>
              <a:tabLst/>
              <a:defRPr/>
            </a:pPr>
            <a:r>
              <a:rPr kumimoji="0" sz="700" b="1" i="0" u="none" strike="noStrike" kern="1200" cap="none" spc="5" normalizeH="0" baseline="0" noProof="0" dirty="0">
                <a:ln>
                  <a:noFill/>
                </a:ln>
                <a:solidFill>
                  <a:prstClr val="black"/>
                </a:solidFill>
                <a:effectLst/>
                <a:uLnTx/>
                <a:uFillTx/>
                <a:latin typeface=" Arial"/>
                <a:ea typeface="+mn-ea"/>
                <a:cs typeface="Arial" panose="020B0604020202020204" pitchFamily="34" charset="0"/>
              </a:rPr>
              <a:t>10</a:t>
            </a:r>
            <a:r>
              <a:rPr kumimoji="0" sz="700" b="1" i="0" u="none" strike="noStrike" kern="1200" cap="none" spc="7" normalizeH="0" baseline="27777" noProof="0" dirty="0">
                <a:ln>
                  <a:noFill/>
                </a:ln>
                <a:solidFill>
                  <a:prstClr val="black"/>
                </a:solidFill>
                <a:effectLst/>
                <a:uLnTx/>
                <a:uFillTx/>
                <a:latin typeface=" Arial"/>
                <a:ea typeface="+mn-ea"/>
                <a:cs typeface="Arial" panose="020B0604020202020204" pitchFamily="34" charset="0"/>
              </a:rPr>
              <a:t>TH </a:t>
            </a:r>
            <a:r>
              <a:rPr kumimoji="0" sz="700" b="1" i="0" u="none" strike="noStrike" kern="1200" cap="none" spc="0" normalizeH="0" baseline="0" noProof="0" dirty="0" smtClean="0">
                <a:ln>
                  <a:noFill/>
                </a:ln>
                <a:solidFill>
                  <a:prstClr val="black"/>
                </a:solidFill>
                <a:effectLst/>
                <a:uLnTx/>
                <a:uFillTx/>
                <a:latin typeface=" Arial"/>
                <a:ea typeface="+mn-ea"/>
                <a:cs typeface="Arial" panose="020B0604020202020204" pitchFamily="34" charset="0"/>
              </a:rPr>
              <a:t>M</a:t>
            </a:r>
            <a:r>
              <a:rPr kumimoji="0" lang="en-US" sz="700" b="1" i="0" u="none" strike="noStrike" kern="1200" cap="none" spc="0" normalizeH="0" baseline="0" noProof="0" dirty="0" smtClean="0">
                <a:ln>
                  <a:noFill/>
                </a:ln>
                <a:solidFill>
                  <a:prstClr val="black"/>
                </a:solidFill>
                <a:effectLst/>
                <a:uLnTx/>
                <a:uFillTx/>
                <a:latin typeface=" Arial"/>
                <a:ea typeface="+mn-ea"/>
                <a:cs typeface="Arial" panose="020B0604020202020204" pitchFamily="34" charset="0"/>
              </a:rPr>
              <a:t>TN</a:t>
            </a:r>
            <a:endParaRPr kumimoji="0" sz="700" b="0" i="0" u="none" strike="noStrike" kern="1200" cap="none" spc="0" normalizeH="0" baseline="0" noProof="0" dirty="0">
              <a:ln>
                <a:noFill/>
              </a:ln>
              <a:solidFill>
                <a:prstClr val="black"/>
              </a:solidFill>
              <a:effectLst/>
              <a:uLnTx/>
              <a:uFillTx/>
              <a:latin typeface=" Arial"/>
              <a:ea typeface="+mn-ea"/>
              <a:cs typeface="Arial" panose="020B0604020202020204" pitchFamily="34" charset="0"/>
            </a:endParaRPr>
          </a:p>
        </p:txBody>
      </p:sp>
      <p:sp>
        <p:nvSpPr>
          <p:cNvPr id="259" name="object 162"/>
          <p:cNvSpPr/>
          <p:nvPr/>
        </p:nvSpPr>
        <p:spPr>
          <a:xfrm>
            <a:off x="9312444" y="2641953"/>
            <a:ext cx="156971" cy="184303"/>
          </a:xfrm>
          <a:prstGeom prst="rect">
            <a:avLst/>
          </a:prstGeom>
          <a:blipFill>
            <a:blip r:embed="rId5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260" name="Straight Connector 259"/>
          <p:cNvCxnSpPr>
            <a:stCxn id="258" idx="0"/>
            <a:endCxn id="234" idx="1"/>
          </p:cNvCxnSpPr>
          <p:nvPr/>
        </p:nvCxnSpPr>
        <p:spPr>
          <a:xfrm flipV="1">
            <a:off x="8774019" y="2526522"/>
            <a:ext cx="485633" cy="1730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5" name="object 279"/>
          <p:cNvSpPr/>
          <p:nvPr/>
        </p:nvSpPr>
        <p:spPr>
          <a:xfrm>
            <a:off x="7686375" y="3205618"/>
            <a:ext cx="138684" cy="146304"/>
          </a:xfrm>
          <a:prstGeom prst="rect">
            <a:avLst/>
          </a:prstGeom>
          <a:blipFill>
            <a:blip r:embed="rId1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266" name="Straight Connector 265"/>
          <p:cNvCxnSpPr>
            <a:stCxn id="265" idx="1"/>
          </p:cNvCxnSpPr>
          <p:nvPr/>
        </p:nvCxnSpPr>
        <p:spPr>
          <a:xfrm flipH="1" flipV="1">
            <a:off x="6760821" y="2769960"/>
            <a:ext cx="925554" cy="5088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69" name="Picture 268"/>
          <p:cNvPicPr>
            <a:picLocks noChangeAspect="1"/>
          </p:cNvPicPr>
          <p:nvPr/>
        </p:nvPicPr>
        <p:blipFill>
          <a:blip r:embed="rId60" cstate="print">
            <a:extLst>
              <a:ext uri="{28A0092B-C50C-407E-A947-70E740481C1C}">
                <a14:useLocalDpi xmlns:a14="http://schemas.microsoft.com/office/drawing/2010/main" val="0"/>
              </a:ext>
            </a:extLst>
          </a:blip>
          <a:stretch>
            <a:fillRect/>
          </a:stretch>
        </p:blipFill>
        <p:spPr>
          <a:xfrm>
            <a:off x="3157706" y="4804299"/>
            <a:ext cx="184898" cy="157958"/>
          </a:xfrm>
          <a:prstGeom prst="rect">
            <a:avLst/>
          </a:prstGeom>
        </p:spPr>
      </p:pic>
      <p:pic>
        <p:nvPicPr>
          <p:cNvPr id="270" name="Picture 269"/>
          <p:cNvPicPr>
            <a:picLocks noChangeAspect="1"/>
          </p:cNvPicPr>
          <p:nvPr/>
        </p:nvPicPr>
        <p:blipFill>
          <a:blip r:embed="rId61" cstate="print">
            <a:extLst>
              <a:ext uri="{28A0092B-C50C-407E-A947-70E740481C1C}">
                <a14:useLocalDpi xmlns:a14="http://schemas.microsoft.com/office/drawing/2010/main" val="0"/>
              </a:ext>
            </a:extLst>
          </a:blip>
          <a:stretch>
            <a:fillRect/>
          </a:stretch>
        </p:blipFill>
        <p:spPr>
          <a:xfrm>
            <a:off x="3183589" y="4983102"/>
            <a:ext cx="133132" cy="152229"/>
          </a:xfrm>
          <a:prstGeom prst="rect">
            <a:avLst/>
          </a:prstGeom>
        </p:spPr>
      </p:pic>
      <p:pic>
        <p:nvPicPr>
          <p:cNvPr id="275" name="Picture 274"/>
          <p:cNvPicPr>
            <a:picLocks noChangeAspect="1"/>
          </p:cNvPicPr>
          <p:nvPr/>
        </p:nvPicPr>
        <p:blipFill>
          <a:blip r:embed="rId62" cstate="print">
            <a:extLst>
              <a:ext uri="{28A0092B-C50C-407E-A947-70E740481C1C}">
                <a14:useLocalDpi xmlns:a14="http://schemas.microsoft.com/office/drawing/2010/main" val="0"/>
              </a:ext>
            </a:extLst>
          </a:blip>
          <a:stretch>
            <a:fillRect/>
          </a:stretch>
        </p:blipFill>
        <p:spPr>
          <a:xfrm>
            <a:off x="11198299" y="3149714"/>
            <a:ext cx="165774" cy="162167"/>
          </a:xfrm>
          <a:prstGeom prst="rect">
            <a:avLst/>
          </a:prstGeom>
        </p:spPr>
      </p:pic>
      <p:sp>
        <p:nvSpPr>
          <p:cNvPr id="276" name="object 14"/>
          <p:cNvSpPr txBox="1"/>
          <p:nvPr/>
        </p:nvSpPr>
        <p:spPr>
          <a:xfrm>
            <a:off x="11065496" y="302072"/>
            <a:ext cx="483234" cy="13593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0" normalizeH="0" baseline="0" noProof="0" dirty="0">
                <a:ln>
                  <a:noFill/>
                </a:ln>
                <a:solidFill>
                  <a:prstClr val="black"/>
                </a:solidFill>
                <a:effectLst/>
                <a:uLnTx/>
                <a:uFillTx/>
                <a:latin typeface="Tahoma"/>
                <a:ea typeface="+mn-ea"/>
                <a:cs typeface="Tahoma"/>
              </a:rPr>
              <a:t>GERMANY</a:t>
            </a:r>
          </a:p>
        </p:txBody>
      </p:sp>
      <p:sp>
        <p:nvSpPr>
          <p:cNvPr id="279" name="object 140"/>
          <p:cNvSpPr/>
          <p:nvPr/>
        </p:nvSpPr>
        <p:spPr>
          <a:xfrm>
            <a:off x="10848707" y="36514"/>
            <a:ext cx="763524" cy="961644"/>
          </a:xfrm>
          <a:prstGeom prst="rect">
            <a:avLst/>
          </a:prstGeom>
          <a:blipFill>
            <a:blip r:embed="rId63" cstate="print">
              <a:duotone>
                <a:schemeClr val="bg2">
                  <a:shade val="45000"/>
                  <a:satMod val="135000"/>
                </a:schemeClr>
                <a:prstClr val="white"/>
              </a:duotone>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0" name="object 208"/>
          <p:cNvSpPr/>
          <p:nvPr/>
        </p:nvSpPr>
        <p:spPr>
          <a:xfrm>
            <a:off x="11454605" y="1097304"/>
            <a:ext cx="665988" cy="787908"/>
          </a:xfrm>
          <a:prstGeom prst="rect">
            <a:avLst/>
          </a:prstGeom>
          <a:blipFill>
            <a:blip r:embed="rId64" cstate="print">
              <a:duotone>
                <a:schemeClr val="bg2">
                  <a:shade val="45000"/>
                  <a:satMod val="135000"/>
                </a:schemeClr>
                <a:prstClr val="white"/>
              </a:duotone>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1" name="object 213"/>
          <p:cNvSpPr/>
          <p:nvPr/>
        </p:nvSpPr>
        <p:spPr>
          <a:xfrm>
            <a:off x="11850725" y="1184784"/>
            <a:ext cx="155448" cy="182879"/>
          </a:xfrm>
          <a:prstGeom prst="rect">
            <a:avLst/>
          </a:prstGeom>
          <a:blipFill>
            <a:blip r:embed="rId6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2" name="object 327"/>
          <p:cNvSpPr txBox="1"/>
          <p:nvPr/>
        </p:nvSpPr>
        <p:spPr>
          <a:xfrm>
            <a:off x="10309538" y="1007797"/>
            <a:ext cx="787598" cy="300081"/>
          </a:xfrm>
          <a:prstGeom prst="rect">
            <a:avLst/>
          </a:prstGeom>
          <a:ln w="9525">
            <a:solidFill>
              <a:srgbClr val="000000"/>
            </a:solidFill>
          </a:ln>
        </p:spPr>
        <p:txBody>
          <a:bodyPr vert="horz" wrap="square" lIns="0" tIns="58419" rIns="0" bIns="0" rtlCol="0" anchor="ctr" anchorCtr="0">
            <a:spAutoFit/>
          </a:bodyPr>
          <a:lstStyle/>
          <a:p>
            <a:pPr marL="92710" marR="0" lvl="0" indent="0" algn="l" defTabSz="914400" rtl="0" eaLnBrk="1" fontAlgn="auto" latinLnBrk="0" hangingPunct="1">
              <a:lnSpc>
                <a:spcPct val="100000"/>
              </a:lnSpc>
              <a:spcBef>
                <a:spcPts val="200"/>
              </a:spcBef>
              <a:spcAft>
                <a:spcPts val="0"/>
              </a:spcAft>
              <a:buClrTx/>
              <a:buSzTx/>
              <a:buFontTx/>
              <a:buNone/>
              <a:tabLst/>
              <a:defRPr/>
            </a:pPr>
            <a:r>
              <a:rPr kumimoji="0" sz="700" b="1" i="0" u="none" strike="noStrike" kern="1200" cap="none" spc="0" normalizeH="0" baseline="0" noProof="0" dirty="0">
                <a:ln>
                  <a:noFill/>
                </a:ln>
                <a:solidFill>
                  <a:prstClr val="black"/>
                </a:solidFill>
                <a:effectLst/>
                <a:uLnTx/>
                <a:uFillTx/>
                <a:latin typeface=" Arial"/>
                <a:ea typeface="+mn-ea"/>
                <a:cs typeface="Arial" panose="020B0604020202020204" pitchFamily="34" charset="0"/>
              </a:rPr>
              <a:t>EUCOM </a:t>
            </a:r>
            <a:endParaRPr kumimoji="0" lang="en-US" sz="700" b="1" i="0" u="none" strike="noStrike" kern="1200" cap="none" spc="0" normalizeH="0" baseline="0" noProof="0" dirty="0" smtClean="0">
              <a:ln>
                <a:noFill/>
              </a:ln>
              <a:solidFill>
                <a:prstClr val="black"/>
              </a:solidFill>
              <a:effectLst/>
              <a:uLnTx/>
              <a:uFillTx/>
              <a:latin typeface=" Arial"/>
              <a:ea typeface="+mn-ea"/>
              <a:cs typeface="Arial" panose="020B0604020202020204" pitchFamily="34" charset="0"/>
            </a:endParaRPr>
          </a:p>
          <a:p>
            <a:pPr marL="92710" marR="0" lvl="0" indent="0" algn="l" defTabSz="914400" rtl="0" eaLnBrk="1" fontAlgn="auto" latinLnBrk="0" hangingPunct="1">
              <a:lnSpc>
                <a:spcPct val="100000"/>
              </a:lnSpc>
              <a:spcBef>
                <a:spcPts val="200"/>
              </a:spcBef>
              <a:spcAft>
                <a:spcPts val="0"/>
              </a:spcAft>
              <a:buClrTx/>
              <a:buSzTx/>
              <a:buFontTx/>
              <a:buNone/>
              <a:tabLst/>
              <a:defRPr/>
            </a:pPr>
            <a:r>
              <a:rPr kumimoji="0" sz="700" b="1" i="0" u="none" strike="noStrike" kern="1200" cap="none" spc="0" normalizeH="0" baseline="0" noProof="0" dirty="0" smtClean="0">
                <a:ln>
                  <a:noFill/>
                </a:ln>
                <a:solidFill>
                  <a:prstClr val="black"/>
                </a:solidFill>
                <a:effectLst/>
                <a:uLnTx/>
                <a:uFillTx/>
                <a:latin typeface=" Arial"/>
                <a:ea typeface="+mn-ea"/>
                <a:cs typeface="Arial" panose="020B0604020202020204" pitchFamily="34" charset="0"/>
              </a:rPr>
              <a:t>AFRICOM</a:t>
            </a:r>
            <a:endParaRPr kumimoji="0" sz="700" b="0" i="0" u="none" strike="noStrike" kern="1200" cap="none" spc="0" normalizeH="0" baseline="0" noProof="0" dirty="0">
              <a:ln>
                <a:noFill/>
              </a:ln>
              <a:solidFill>
                <a:prstClr val="black"/>
              </a:solidFill>
              <a:effectLst/>
              <a:uLnTx/>
              <a:uFillTx/>
              <a:latin typeface=" Arial"/>
              <a:ea typeface="+mn-ea"/>
              <a:cs typeface="Arial" panose="020B0604020202020204" pitchFamily="34" charset="0"/>
            </a:endParaRPr>
          </a:p>
        </p:txBody>
      </p:sp>
      <p:sp>
        <p:nvSpPr>
          <p:cNvPr id="283" name="object 328"/>
          <p:cNvSpPr/>
          <p:nvPr/>
        </p:nvSpPr>
        <p:spPr>
          <a:xfrm>
            <a:off x="10985252" y="991884"/>
            <a:ext cx="147827" cy="190500"/>
          </a:xfrm>
          <a:prstGeom prst="rect">
            <a:avLst/>
          </a:prstGeom>
          <a:blipFill>
            <a:blip r:embed="rId6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4" name="object 329"/>
          <p:cNvSpPr/>
          <p:nvPr/>
        </p:nvSpPr>
        <p:spPr>
          <a:xfrm>
            <a:off x="10878359" y="1166391"/>
            <a:ext cx="156972" cy="199644"/>
          </a:xfrm>
          <a:prstGeom prst="rect">
            <a:avLst/>
          </a:prstGeom>
          <a:blipFill>
            <a:blip r:embed="rId6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6" name="object 356"/>
          <p:cNvSpPr/>
          <p:nvPr/>
        </p:nvSpPr>
        <p:spPr>
          <a:xfrm>
            <a:off x="11349602" y="322673"/>
            <a:ext cx="294131" cy="182879"/>
          </a:xfrm>
          <a:prstGeom prst="rect">
            <a:avLst/>
          </a:prstGeom>
          <a:blipFill>
            <a:blip r:embed="rId6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7" name="object 357"/>
          <p:cNvSpPr/>
          <p:nvPr/>
        </p:nvSpPr>
        <p:spPr>
          <a:xfrm>
            <a:off x="11005946" y="659830"/>
            <a:ext cx="214617" cy="365125"/>
          </a:xfrm>
          <a:prstGeom prst="rect">
            <a:avLst/>
          </a:prstGeom>
          <a:blipFill>
            <a:blip r:embed="rId6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88" name="Picture 287"/>
          <p:cNvPicPr>
            <a:picLocks noChangeAspect="1"/>
          </p:cNvPicPr>
          <p:nvPr/>
        </p:nvPicPr>
        <p:blipFill>
          <a:blip r:embed="rId70" cstate="print">
            <a:extLst>
              <a:ext uri="{28A0092B-C50C-407E-A947-70E740481C1C}">
                <a14:useLocalDpi xmlns:a14="http://schemas.microsoft.com/office/drawing/2010/main" val="0"/>
              </a:ext>
            </a:extLst>
          </a:blip>
          <a:stretch>
            <a:fillRect/>
          </a:stretch>
        </p:blipFill>
        <p:spPr>
          <a:xfrm>
            <a:off x="11539453" y="54554"/>
            <a:ext cx="193963" cy="207332"/>
          </a:xfrm>
          <a:prstGeom prst="rect">
            <a:avLst/>
          </a:prstGeom>
        </p:spPr>
      </p:pic>
      <p:sp>
        <p:nvSpPr>
          <p:cNvPr id="289" name="object 288"/>
          <p:cNvSpPr/>
          <p:nvPr/>
        </p:nvSpPr>
        <p:spPr>
          <a:xfrm>
            <a:off x="11051401" y="382128"/>
            <a:ext cx="137159" cy="144780"/>
          </a:xfrm>
          <a:prstGeom prst="rect">
            <a:avLst/>
          </a:prstGeom>
          <a:blipFill>
            <a:blip r:embed="rId7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90" name="object 307"/>
          <p:cNvSpPr/>
          <p:nvPr/>
        </p:nvSpPr>
        <p:spPr>
          <a:xfrm>
            <a:off x="11629805" y="1201208"/>
            <a:ext cx="123444" cy="105156"/>
          </a:xfrm>
          <a:prstGeom prst="rect">
            <a:avLst/>
          </a:prstGeom>
          <a:blipFill>
            <a:blip r:embed="rId1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91" name="Picture 290"/>
          <p:cNvPicPr>
            <a:picLocks noChangeAspect="1"/>
          </p:cNvPicPr>
          <p:nvPr/>
        </p:nvPicPr>
        <p:blipFill>
          <a:blip r:embed="rId72" cstate="print">
            <a:extLst>
              <a:ext uri="{28A0092B-C50C-407E-A947-70E740481C1C}">
                <a14:useLocalDpi xmlns:a14="http://schemas.microsoft.com/office/drawing/2010/main" val="0"/>
              </a:ext>
            </a:extLst>
          </a:blip>
          <a:stretch>
            <a:fillRect/>
          </a:stretch>
        </p:blipFill>
        <p:spPr>
          <a:xfrm>
            <a:off x="11630974" y="766021"/>
            <a:ext cx="133800" cy="174593"/>
          </a:xfrm>
          <a:prstGeom prst="rect">
            <a:avLst/>
          </a:prstGeom>
        </p:spPr>
      </p:pic>
      <p:sp>
        <p:nvSpPr>
          <p:cNvPr id="292" name="object 321"/>
          <p:cNvSpPr/>
          <p:nvPr/>
        </p:nvSpPr>
        <p:spPr>
          <a:xfrm>
            <a:off x="10959456" y="493046"/>
            <a:ext cx="123443" cy="105156"/>
          </a:xfrm>
          <a:prstGeom prst="rect">
            <a:avLst/>
          </a:prstGeom>
          <a:blipFill>
            <a:blip r:embed="rId3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93" name="Picture 292"/>
          <p:cNvPicPr>
            <a:picLocks noChangeAspect="1"/>
          </p:cNvPicPr>
          <p:nvPr/>
        </p:nvPicPr>
        <p:blipFill>
          <a:blip r:embed="rId73" cstate="print">
            <a:extLst>
              <a:ext uri="{28A0092B-C50C-407E-A947-70E740481C1C}">
                <a14:useLocalDpi xmlns:a14="http://schemas.microsoft.com/office/drawing/2010/main" val="0"/>
              </a:ext>
            </a:extLst>
          </a:blip>
          <a:stretch>
            <a:fillRect/>
          </a:stretch>
        </p:blipFill>
        <p:spPr>
          <a:xfrm>
            <a:off x="11534106" y="579329"/>
            <a:ext cx="137219" cy="188893"/>
          </a:xfrm>
          <a:prstGeom prst="rect">
            <a:avLst/>
          </a:prstGeom>
        </p:spPr>
      </p:pic>
      <p:pic>
        <p:nvPicPr>
          <p:cNvPr id="294" name="Picture 293"/>
          <p:cNvPicPr>
            <a:picLocks noChangeAspect="1"/>
          </p:cNvPicPr>
          <p:nvPr/>
        </p:nvPicPr>
        <p:blipFill>
          <a:blip r:embed="rId74" cstate="print">
            <a:extLst>
              <a:ext uri="{28A0092B-C50C-407E-A947-70E740481C1C}">
                <a14:useLocalDpi xmlns:a14="http://schemas.microsoft.com/office/drawing/2010/main" val="0"/>
              </a:ext>
            </a:extLst>
          </a:blip>
          <a:stretch>
            <a:fillRect/>
          </a:stretch>
        </p:blipFill>
        <p:spPr>
          <a:xfrm>
            <a:off x="11749597" y="552744"/>
            <a:ext cx="134384" cy="195223"/>
          </a:xfrm>
          <a:prstGeom prst="rect">
            <a:avLst/>
          </a:prstGeom>
        </p:spPr>
      </p:pic>
      <p:sp>
        <p:nvSpPr>
          <p:cNvPr id="295" name="object 321"/>
          <p:cNvSpPr/>
          <p:nvPr/>
        </p:nvSpPr>
        <p:spPr>
          <a:xfrm>
            <a:off x="10909953" y="586934"/>
            <a:ext cx="123443" cy="105156"/>
          </a:xfrm>
          <a:prstGeom prst="rect">
            <a:avLst/>
          </a:prstGeom>
          <a:blipFill>
            <a:blip r:embed="rId3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98" name="object 277"/>
          <p:cNvSpPr/>
          <p:nvPr/>
        </p:nvSpPr>
        <p:spPr>
          <a:xfrm>
            <a:off x="11230215" y="461037"/>
            <a:ext cx="173736" cy="173736"/>
          </a:xfrm>
          <a:prstGeom prst="rect">
            <a:avLst/>
          </a:prstGeom>
          <a:blipFill>
            <a:blip r:embed="rId2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99" name="object 329"/>
          <p:cNvSpPr/>
          <p:nvPr/>
        </p:nvSpPr>
        <p:spPr>
          <a:xfrm>
            <a:off x="12001360" y="1262754"/>
            <a:ext cx="156972" cy="199644"/>
          </a:xfrm>
          <a:prstGeom prst="rect">
            <a:avLst/>
          </a:prstGeom>
          <a:blipFill>
            <a:blip r:embed="rId6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00" name="TextBox 299"/>
          <p:cNvSpPr txBox="1"/>
          <p:nvPr/>
        </p:nvSpPr>
        <p:spPr>
          <a:xfrm>
            <a:off x="10814842" y="1416974"/>
            <a:ext cx="554960" cy="200055"/>
          </a:xfrm>
          <a:prstGeom prst="rect">
            <a:avLst/>
          </a:prstGeom>
          <a:solidFill>
            <a:schemeClr val="bg1"/>
          </a:solidFill>
          <a:ln w="9525">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smtClean="0">
                <a:ln>
                  <a:noFill/>
                </a:ln>
                <a:solidFill>
                  <a:prstClr val="black"/>
                </a:solidFill>
                <a:effectLst/>
                <a:uLnTx/>
                <a:uFillTx/>
                <a:latin typeface=" Arial"/>
                <a:ea typeface="Tahoma" panose="020B0604030504040204" pitchFamily="34" charset="0"/>
                <a:cs typeface="Arial" panose="020B0604020202020204" pitchFamily="34" charset="0"/>
              </a:rPr>
              <a:t>USARAF</a:t>
            </a:r>
            <a:endParaRPr kumimoji="0" lang="en-US" sz="700" b="0" i="0" u="none" strike="noStrike" kern="1200" cap="none" spc="0" normalizeH="0" baseline="0" noProof="0" dirty="0">
              <a:ln>
                <a:noFill/>
              </a:ln>
              <a:solidFill>
                <a:prstClr val="black"/>
              </a:solidFill>
              <a:effectLst/>
              <a:uLnTx/>
              <a:uFillTx/>
              <a:latin typeface=" Arial"/>
              <a:ea typeface="Tahoma" panose="020B0604030504040204" pitchFamily="34" charset="0"/>
              <a:cs typeface="Arial" panose="020B0604020202020204" pitchFamily="34" charset="0"/>
            </a:endParaRPr>
          </a:p>
        </p:txBody>
      </p:sp>
      <p:sp>
        <p:nvSpPr>
          <p:cNvPr id="301" name="object 307"/>
          <p:cNvSpPr/>
          <p:nvPr/>
        </p:nvSpPr>
        <p:spPr>
          <a:xfrm>
            <a:off x="11686234" y="1411096"/>
            <a:ext cx="123444" cy="105156"/>
          </a:xfrm>
          <a:prstGeom prst="rect">
            <a:avLst/>
          </a:prstGeom>
          <a:blipFill>
            <a:blip r:embed="rId1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302" name="Straight Connector 301"/>
          <p:cNvCxnSpPr>
            <a:stCxn id="301" idx="2"/>
          </p:cNvCxnSpPr>
          <p:nvPr/>
        </p:nvCxnSpPr>
        <p:spPr>
          <a:xfrm>
            <a:off x="11747956" y="1516252"/>
            <a:ext cx="151815" cy="2641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7" name="object 17"/>
          <p:cNvSpPr txBox="1"/>
          <p:nvPr/>
        </p:nvSpPr>
        <p:spPr>
          <a:xfrm>
            <a:off x="10633150" y="1659534"/>
            <a:ext cx="1266621" cy="254557"/>
          </a:xfrm>
          <a:prstGeom prst="rect">
            <a:avLst/>
          </a:prstGeom>
          <a:solidFill>
            <a:schemeClr val="bg1"/>
          </a:solidFill>
          <a:ln w="9525">
            <a:solidFill>
              <a:schemeClr val="tx1"/>
            </a:solidFill>
          </a:ln>
        </p:spPr>
        <p:txBody>
          <a:bodyPr vert="horz" wrap="square" lIns="0" tIns="13335" rIns="0" bIns="0" rtlCol="0">
            <a:spAutoFit/>
          </a:bodyPr>
          <a:lstStyle/>
          <a:p>
            <a:pPr marL="77470" marR="0" lvl="0" indent="0" algn="l" defTabSz="914400" rtl="0" eaLnBrk="1" fontAlgn="auto" latinLnBrk="0" hangingPunct="1">
              <a:lnSpc>
                <a:spcPct val="100000"/>
              </a:lnSpc>
              <a:spcBef>
                <a:spcPts val="200"/>
              </a:spcBef>
              <a:spcAft>
                <a:spcPts val="0"/>
              </a:spcAft>
              <a:buClrTx/>
              <a:buSzTx/>
              <a:buFontTx/>
              <a:buNone/>
              <a:tabLst/>
              <a:defRPr/>
            </a:pPr>
            <a:r>
              <a:rPr kumimoji="0" lang="en-US" sz="700" b="1" i="0" u="none" strike="noStrike" kern="1200" cap="none" spc="0" normalizeH="0" baseline="0" noProof="0" dirty="0" smtClean="0">
                <a:ln>
                  <a:noFill/>
                </a:ln>
                <a:solidFill>
                  <a:prstClr val="black"/>
                </a:solidFill>
                <a:effectLst/>
                <a:uLnTx/>
                <a:uFillTx/>
                <a:latin typeface=" Arial"/>
                <a:ea typeface="+mn-ea"/>
                <a:cs typeface="Arial" panose="020B0604020202020204" pitchFamily="34" charset="0"/>
              </a:rPr>
              <a:t>Italy</a:t>
            </a:r>
          </a:p>
          <a:p>
            <a:pPr marL="77470" marR="0" lvl="0" indent="0" algn="l" defTabSz="914400" rtl="0" eaLnBrk="1" fontAlgn="auto" latinLnBrk="0" hangingPunct="1">
              <a:lnSpc>
                <a:spcPct val="100000"/>
              </a:lnSpc>
              <a:spcBef>
                <a:spcPts val="200"/>
              </a:spcBef>
              <a:spcAft>
                <a:spcPts val="0"/>
              </a:spcAft>
              <a:buClrTx/>
              <a:buSzTx/>
              <a:buFontTx/>
              <a:buNone/>
              <a:tabLst/>
              <a:defRPr/>
            </a:pPr>
            <a:r>
              <a:rPr kumimoji="0" lang="en-US" sz="700" b="1" i="0" u="none" strike="noStrike" kern="1200" cap="none" spc="0" normalizeH="0" baseline="0" noProof="0" dirty="0" smtClean="0">
                <a:ln>
                  <a:noFill/>
                </a:ln>
                <a:solidFill>
                  <a:schemeClr val="accent6">
                    <a:lumMod val="75000"/>
                  </a:schemeClr>
                </a:solidFill>
                <a:effectLst/>
                <a:uLnTx/>
                <a:uFillTx/>
                <a:latin typeface=" Arial"/>
                <a:ea typeface="+mn-ea"/>
                <a:cs typeface="Arial" panose="020B0604020202020204" pitchFamily="34" charset="0"/>
              </a:rPr>
              <a:t>NATO </a:t>
            </a:r>
            <a:r>
              <a:rPr kumimoji="0" lang="en-US" sz="700" b="1" i="0" u="none" strike="noStrike" kern="1200" cap="none" spc="0" normalizeH="0" baseline="0" noProof="0" dirty="0">
                <a:ln>
                  <a:noFill/>
                </a:ln>
                <a:solidFill>
                  <a:schemeClr val="accent6">
                    <a:lumMod val="75000"/>
                  </a:schemeClr>
                </a:solidFill>
                <a:effectLst/>
                <a:uLnTx/>
                <a:uFillTx/>
                <a:latin typeface=" Arial"/>
                <a:ea typeface="+mn-ea"/>
                <a:cs typeface="Arial" panose="020B0604020202020204" pitchFamily="34" charset="0"/>
              </a:rPr>
              <a:t>M&amp;S </a:t>
            </a:r>
            <a:r>
              <a:rPr kumimoji="0" lang="en-US" sz="700" b="1" i="0" u="none" strike="noStrike" kern="1200" cap="none" spc="0" normalizeH="0" baseline="0" noProof="0" dirty="0" smtClean="0">
                <a:ln>
                  <a:noFill/>
                </a:ln>
                <a:solidFill>
                  <a:schemeClr val="accent6">
                    <a:lumMod val="75000"/>
                  </a:schemeClr>
                </a:solidFill>
                <a:effectLst/>
                <a:uLnTx/>
                <a:uFillTx/>
                <a:latin typeface=" Arial"/>
                <a:ea typeface="+mn-ea"/>
                <a:cs typeface="Arial" panose="020B0604020202020204" pitchFamily="34" charset="0"/>
              </a:rPr>
              <a:t>COE (1 LTC)</a:t>
            </a:r>
            <a:endParaRPr kumimoji="0" sz="700" b="0" i="0" u="none" strike="noStrike" kern="1200" cap="none" spc="0" normalizeH="0" baseline="0" noProof="0" dirty="0">
              <a:ln>
                <a:noFill/>
              </a:ln>
              <a:solidFill>
                <a:schemeClr val="accent6">
                  <a:lumMod val="75000"/>
                </a:schemeClr>
              </a:solidFill>
              <a:effectLst/>
              <a:uLnTx/>
              <a:uFillTx/>
              <a:latin typeface=" Arial"/>
              <a:ea typeface="+mn-ea"/>
              <a:cs typeface="Arial" panose="020B0604020202020204" pitchFamily="34" charset="0"/>
            </a:endParaRPr>
          </a:p>
        </p:txBody>
      </p:sp>
      <p:sp>
        <p:nvSpPr>
          <p:cNvPr id="285" name="object 355"/>
          <p:cNvSpPr txBox="1"/>
          <p:nvPr/>
        </p:nvSpPr>
        <p:spPr>
          <a:xfrm>
            <a:off x="10021158" y="14729"/>
            <a:ext cx="1916173" cy="947695"/>
          </a:xfrm>
          <a:prstGeom prst="rect">
            <a:avLst/>
          </a:prstGeom>
          <a:noFill/>
          <a:ln w="9525">
            <a:solidFill>
              <a:srgbClr val="000000"/>
            </a:solidFill>
          </a:ln>
        </p:spPr>
        <p:txBody>
          <a:bodyPr vert="horz" wrap="square" lIns="0" tIns="44450" rIns="0" bIns="0" rtlCol="0">
            <a:spAutoFit/>
          </a:bodyPr>
          <a:lstStyle/>
          <a:p>
            <a:pPr marL="92710" marR="0" lvl="0" indent="0" algn="l" defTabSz="914400" rtl="0" eaLnBrk="1" fontAlgn="auto" latinLnBrk="0" hangingPunct="1">
              <a:lnSpc>
                <a:spcPct val="100000"/>
              </a:lnSpc>
              <a:spcBef>
                <a:spcPts val="350"/>
              </a:spcBef>
              <a:spcAft>
                <a:spcPts val="0"/>
              </a:spcAft>
              <a:buClrTx/>
              <a:buSzTx/>
              <a:buFontTx/>
              <a:buNone/>
              <a:tabLst/>
              <a:defRPr/>
            </a:pPr>
            <a:r>
              <a:rPr kumimoji="0" sz="700" b="1" i="0" u="none" strike="noStrike" kern="1200" cap="none" spc="0" normalizeH="0" baseline="0" noProof="0" dirty="0" smtClean="0">
                <a:ln>
                  <a:noFill/>
                </a:ln>
                <a:solidFill>
                  <a:schemeClr val="accent6">
                    <a:lumMod val="75000"/>
                  </a:schemeClr>
                </a:solidFill>
                <a:effectLst/>
                <a:uLnTx/>
                <a:uFillTx/>
                <a:latin typeface=" Arial"/>
                <a:ea typeface="+mn-ea"/>
                <a:cs typeface="Arial" panose="020B0604020202020204" pitchFamily="34" charset="0"/>
              </a:rPr>
              <a:t>USAREUR</a:t>
            </a:r>
            <a:r>
              <a:rPr kumimoji="0" lang="en-US" sz="700" b="1" i="0" u="none" strike="noStrike" kern="1200" cap="none" spc="0" normalizeH="0" baseline="0" noProof="0" dirty="0" smtClean="0">
                <a:ln>
                  <a:noFill/>
                </a:ln>
                <a:solidFill>
                  <a:schemeClr val="accent6">
                    <a:lumMod val="75000"/>
                  </a:schemeClr>
                </a:solidFill>
                <a:effectLst/>
                <a:uLnTx/>
                <a:uFillTx/>
                <a:latin typeface=" Arial"/>
                <a:ea typeface="+mn-ea"/>
                <a:cs typeface="Arial" panose="020B0604020202020204" pitchFamily="34" charset="0"/>
              </a:rPr>
              <a:t>-AF (1 LTC, 1 MAJ)</a:t>
            </a:r>
            <a:r>
              <a:rPr kumimoji="0" sz="700" b="1" i="0" u="none" strike="noStrike" kern="1200" cap="none" spc="0" normalizeH="0" baseline="0" noProof="0" dirty="0" smtClean="0">
                <a:ln>
                  <a:noFill/>
                </a:ln>
                <a:solidFill>
                  <a:prstClr val="black"/>
                </a:solidFill>
                <a:effectLst/>
                <a:uLnTx/>
                <a:uFillTx/>
                <a:latin typeface=" Arial"/>
                <a:ea typeface="+mn-ea"/>
                <a:cs typeface="Arial" panose="020B0604020202020204" pitchFamily="34" charset="0"/>
              </a:rPr>
              <a:t> </a:t>
            </a:r>
            <a:endParaRPr kumimoji="0" lang="en-US" sz="700" b="1" i="0" u="none" strike="noStrike" kern="1200" cap="none" spc="0" normalizeH="0" baseline="0" noProof="0" dirty="0" smtClean="0">
              <a:ln>
                <a:noFill/>
              </a:ln>
              <a:solidFill>
                <a:prstClr val="black"/>
              </a:solidFill>
              <a:effectLst/>
              <a:uLnTx/>
              <a:uFillTx/>
              <a:latin typeface=" Arial"/>
              <a:ea typeface="+mn-ea"/>
              <a:cs typeface="Arial" panose="020B0604020202020204" pitchFamily="34" charset="0"/>
            </a:endParaRPr>
          </a:p>
          <a:p>
            <a:pPr marL="92710" marR="0" lvl="0" indent="0" algn="l" defTabSz="914400" rtl="0" eaLnBrk="1" fontAlgn="auto" latinLnBrk="0" hangingPunct="1">
              <a:lnSpc>
                <a:spcPct val="100000"/>
              </a:lnSpc>
              <a:spcBef>
                <a:spcPts val="350"/>
              </a:spcBef>
              <a:spcAft>
                <a:spcPts val="0"/>
              </a:spcAft>
              <a:buClrTx/>
              <a:buSzTx/>
              <a:buFontTx/>
              <a:buNone/>
              <a:tabLst/>
              <a:defRPr/>
            </a:pPr>
            <a:r>
              <a:rPr kumimoji="0" lang="en-US" sz="700" b="0" i="0" u="none" strike="noStrike" kern="1200" cap="none" spc="0" normalizeH="0" baseline="0" noProof="0" dirty="0" smtClean="0">
                <a:ln>
                  <a:noFill/>
                </a:ln>
                <a:solidFill>
                  <a:prstClr val="black"/>
                </a:solidFill>
                <a:effectLst/>
                <a:uLnTx/>
                <a:uFillTx/>
                <a:latin typeface=" Arial"/>
                <a:ea typeface="+mn-ea"/>
                <a:cs typeface="Arial" panose="020B0604020202020204" pitchFamily="34" charset="0"/>
              </a:rPr>
              <a:t> </a:t>
            </a:r>
            <a:r>
              <a:rPr kumimoji="0" lang="en-US" sz="700" b="1" i="0" u="none" strike="noStrike" kern="1200" cap="none" spc="0" normalizeH="0" baseline="0" noProof="0" dirty="0" smtClean="0">
                <a:ln>
                  <a:noFill/>
                </a:ln>
                <a:solidFill>
                  <a:schemeClr val="accent6">
                    <a:lumMod val="75000"/>
                  </a:schemeClr>
                </a:solidFill>
                <a:effectLst/>
                <a:uLnTx/>
                <a:uFillTx/>
                <a:latin typeface=" Arial"/>
                <a:ea typeface="+mn-ea"/>
                <a:cs typeface="Arial" panose="020B0604020202020204" pitchFamily="34" charset="0"/>
              </a:rPr>
              <a:t>7ATC</a:t>
            </a:r>
            <a:r>
              <a:rPr kumimoji="0" lang="en-US" sz="700" b="1" i="0" u="none" strike="noStrike" kern="1200" cap="none" spc="0" normalizeH="0" noProof="0" dirty="0" smtClean="0">
                <a:ln>
                  <a:noFill/>
                </a:ln>
                <a:solidFill>
                  <a:schemeClr val="accent6">
                    <a:lumMod val="75000"/>
                  </a:schemeClr>
                </a:solidFill>
                <a:effectLst/>
                <a:uLnTx/>
                <a:uFillTx/>
                <a:latin typeface=" Arial"/>
                <a:ea typeface="+mn-ea"/>
                <a:cs typeface="Arial" panose="020B0604020202020204" pitchFamily="34" charset="0"/>
              </a:rPr>
              <a:t> (3 MAJ, 1 CPT)</a:t>
            </a:r>
            <a:endParaRPr kumimoji="0" lang="en-US" sz="700" b="1" i="0" u="none" strike="noStrike" kern="1200" cap="none" spc="0" normalizeH="0" baseline="0" noProof="0" dirty="0" smtClean="0">
              <a:ln>
                <a:noFill/>
              </a:ln>
              <a:solidFill>
                <a:prstClr val="black"/>
              </a:solidFill>
              <a:effectLst/>
              <a:uLnTx/>
              <a:uFillTx/>
              <a:latin typeface=" Arial"/>
              <a:ea typeface="+mn-ea"/>
              <a:cs typeface="Arial" panose="020B0604020202020204" pitchFamily="34" charset="0"/>
            </a:endParaRPr>
          </a:p>
          <a:p>
            <a:pPr marL="92710" marR="0" lvl="0" indent="0" algn="l" defTabSz="914400" rtl="0" eaLnBrk="1" fontAlgn="auto" latinLnBrk="0" hangingPunct="1">
              <a:lnSpc>
                <a:spcPct val="100000"/>
              </a:lnSpc>
              <a:spcBef>
                <a:spcPts val="350"/>
              </a:spcBef>
              <a:spcAft>
                <a:spcPts val="0"/>
              </a:spcAft>
              <a:buClrTx/>
              <a:buSzTx/>
              <a:buFontTx/>
              <a:buNone/>
              <a:tabLst/>
              <a:defRPr/>
            </a:pPr>
            <a:r>
              <a:rPr kumimoji="0" lang="en-US" sz="700" b="1" i="0" u="none" strike="noStrike" kern="1200" cap="none" spc="0" normalizeH="0" baseline="0" noProof="0" dirty="0" smtClean="0">
                <a:ln>
                  <a:noFill/>
                </a:ln>
                <a:solidFill>
                  <a:prstClr val="black"/>
                </a:solidFill>
                <a:effectLst/>
                <a:uLnTx/>
                <a:uFillTx/>
                <a:latin typeface=" Arial"/>
                <a:ea typeface="+mn-ea"/>
                <a:cs typeface="Arial" panose="020B0604020202020204" pitchFamily="34" charset="0"/>
              </a:rPr>
              <a:t>JMRC</a:t>
            </a:r>
            <a:r>
              <a:rPr kumimoji="0" lang="en-US" sz="700" b="0" i="0" u="none" strike="noStrike" kern="1200" cap="none" spc="0" normalizeH="0" baseline="0" noProof="0" dirty="0" smtClean="0">
                <a:ln>
                  <a:noFill/>
                </a:ln>
                <a:solidFill>
                  <a:prstClr val="black"/>
                </a:solidFill>
                <a:effectLst/>
                <a:uLnTx/>
                <a:uFillTx/>
                <a:latin typeface=" Arial"/>
                <a:ea typeface="+mn-ea"/>
                <a:cs typeface="Arial" panose="020B0604020202020204" pitchFamily="34" charset="0"/>
              </a:rPr>
              <a:t> </a:t>
            </a:r>
          </a:p>
          <a:p>
            <a:pPr marL="92710" marR="0" lvl="0" indent="0" algn="l" defTabSz="914400" rtl="0" eaLnBrk="1" fontAlgn="auto" latinLnBrk="0" hangingPunct="1">
              <a:lnSpc>
                <a:spcPct val="100000"/>
              </a:lnSpc>
              <a:spcBef>
                <a:spcPts val="350"/>
              </a:spcBef>
              <a:spcAft>
                <a:spcPts val="0"/>
              </a:spcAft>
              <a:buClrTx/>
              <a:buSzTx/>
              <a:buFontTx/>
              <a:buNone/>
              <a:tabLst/>
              <a:defRPr/>
            </a:pPr>
            <a:r>
              <a:rPr kumimoji="0" lang="en-US" sz="700" b="1" i="0" u="none" strike="noStrike" kern="1200" cap="none" spc="0" normalizeH="0" baseline="0" noProof="0" dirty="0" smtClean="0">
                <a:ln>
                  <a:noFill/>
                </a:ln>
                <a:solidFill>
                  <a:prstClr val="black"/>
                </a:solidFill>
                <a:effectLst/>
                <a:uLnTx/>
                <a:uFillTx/>
                <a:latin typeface=" Arial"/>
                <a:ea typeface="+mn-ea"/>
                <a:cs typeface="Arial" panose="020B0604020202020204" pitchFamily="34" charset="0"/>
              </a:rPr>
              <a:t>10</a:t>
            </a:r>
            <a:r>
              <a:rPr kumimoji="0" lang="en-US" sz="700" b="1" i="0" u="none" strike="noStrike" kern="1200" cap="none" spc="0" normalizeH="0" baseline="30000" noProof="0" dirty="0" smtClean="0">
                <a:ln>
                  <a:noFill/>
                </a:ln>
                <a:solidFill>
                  <a:prstClr val="black"/>
                </a:solidFill>
                <a:effectLst/>
                <a:uLnTx/>
                <a:uFillTx/>
                <a:latin typeface=" Arial"/>
                <a:ea typeface="+mn-ea"/>
                <a:cs typeface="Arial" panose="020B0604020202020204" pitchFamily="34" charset="0"/>
              </a:rPr>
              <a:t>th</a:t>
            </a:r>
            <a:r>
              <a:rPr kumimoji="0" lang="en-US" sz="700" b="1" i="0" u="none" strike="noStrike" kern="1200" cap="none" spc="0" normalizeH="0" baseline="0" noProof="0" dirty="0" smtClean="0">
                <a:ln>
                  <a:noFill/>
                </a:ln>
                <a:solidFill>
                  <a:prstClr val="black"/>
                </a:solidFill>
                <a:effectLst/>
                <a:uLnTx/>
                <a:uFillTx/>
                <a:latin typeface=" Arial"/>
                <a:ea typeface="+mn-ea"/>
                <a:cs typeface="Arial" panose="020B0604020202020204" pitchFamily="34" charset="0"/>
              </a:rPr>
              <a:t> </a:t>
            </a:r>
            <a:r>
              <a:rPr kumimoji="0" lang="en-US" sz="700" b="1" i="0" u="none" strike="noStrike" kern="1200" cap="none" spc="0" normalizeH="0" baseline="0" noProof="0" dirty="0">
                <a:ln>
                  <a:noFill/>
                </a:ln>
                <a:solidFill>
                  <a:prstClr val="black"/>
                </a:solidFill>
                <a:effectLst/>
                <a:uLnTx/>
                <a:uFillTx/>
                <a:latin typeface=" Arial"/>
                <a:ea typeface="+mn-ea"/>
                <a:cs typeface="Arial" panose="020B0604020202020204" pitchFamily="34" charset="0"/>
              </a:rPr>
              <a:t>AAMDC </a:t>
            </a:r>
            <a:endParaRPr kumimoji="0" lang="en-US" sz="700" b="1" i="0" u="none" strike="noStrike" kern="1200" cap="none" spc="0" normalizeH="0" baseline="0" noProof="0" dirty="0" smtClean="0">
              <a:ln>
                <a:noFill/>
              </a:ln>
              <a:solidFill>
                <a:prstClr val="black"/>
              </a:solidFill>
              <a:effectLst/>
              <a:uLnTx/>
              <a:uFillTx/>
              <a:latin typeface=" Arial"/>
              <a:ea typeface="+mn-ea"/>
              <a:cs typeface="Arial" panose="020B0604020202020204" pitchFamily="34" charset="0"/>
            </a:endParaRPr>
          </a:p>
          <a:p>
            <a:pPr marL="92710" marR="0" lvl="0" indent="0" algn="l" defTabSz="914400" rtl="0" eaLnBrk="1" fontAlgn="auto" latinLnBrk="0" hangingPunct="1">
              <a:lnSpc>
                <a:spcPct val="100000"/>
              </a:lnSpc>
              <a:spcBef>
                <a:spcPts val="350"/>
              </a:spcBef>
              <a:spcAft>
                <a:spcPts val="0"/>
              </a:spcAft>
              <a:buClrTx/>
              <a:buSzTx/>
              <a:buFontTx/>
              <a:buNone/>
              <a:tabLst/>
              <a:defRPr/>
            </a:pPr>
            <a:r>
              <a:rPr kumimoji="0" lang="en-US" sz="700" b="1" i="0" u="none" strike="noStrike" kern="1200" cap="none" spc="0" normalizeH="0" baseline="0" noProof="0" dirty="0" smtClean="0">
                <a:ln>
                  <a:noFill/>
                </a:ln>
                <a:solidFill>
                  <a:prstClr val="black"/>
                </a:solidFill>
                <a:effectLst/>
                <a:uLnTx/>
                <a:uFillTx/>
                <a:latin typeface=" Arial"/>
                <a:ea typeface="+mn-ea"/>
                <a:cs typeface="Arial" panose="020B0604020202020204" pitchFamily="34" charset="0"/>
              </a:rPr>
              <a:t>16</a:t>
            </a:r>
            <a:r>
              <a:rPr kumimoji="0" lang="en-US" sz="700" b="1" i="0" u="none" strike="noStrike" kern="1200" cap="none" spc="0" normalizeH="0" baseline="30000" noProof="0" dirty="0" smtClean="0">
                <a:ln>
                  <a:noFill/>
                </a:ln>
                <a:solidFill>
                  <a:prstClr val="black"/>
                </a:solidFill>
                <a:effectLst/>
                <a:uLnTx/>
                <a:uFillTx/>
                <a:latin typeface=" Arial"/>
                <a:ea typeface="+mn-ea"/>
                <a:cs typeface="Arial" panose="020B0604020202020204" pitchFamily="34" charset="0"/>
              </a:rPr>
              <a:t>th</a:t>
            </a:r>
            <a:r>
              <a:rPr kumimoji="0" lang="en-US" sz="700" b="1" i="0" u="none" strike="noStrike" kern="1200" cap="none" spc="0" normalizeH="0" baseline="0" noProof="0" dirty="0" smtClean="0">
                <a:ln>
                  <a:noFill/>
                </a:ln>
                <a:solidFill>
                  <a:prstClr val="black"/>
                </a:solidFill>
                <a:effectLst/>
                <a:uLnTx/>
                <a:uFillTx/>
                <a:latin typeface=" Arial"/>
                <a:ea typeface="+mn-ea"/>
                <a:cs typeface="Arial" panose="020B0604020202020204" pitchFamily="34" charset="0"/>
              </a:rPr>
              <a:t>/21</a:t>
            </a:r>
            <a:r>
              <a:rPr kumimoji="0" lang="en-US" sz="700" b="1" i="0" u="none" strike="noStrike" kern="1200" cap="none" spc="0" normalizeH="0" baseline="30000" noProof="0" dirty="0" smtClean="0">
                <a:ln>
                  <a:noFill/>
                </a:ln>
                <a:solidFill>
                  <a:prstClr val="black"/>
                </a:solidFill>
                <a:effectLst/>
                <a:uLnTx/>
                <a:uFillTx/>
                <a:latin typeface=" Arial"/>
                <a:ea typeface="+mn-ea"/>
                <a:cs typeface="Arial" panose="020B0604020202020204" pitchFamily="34" charset="0"/>
              </a:rPr>
              <a:t>st</a:t>
            </a:r>
            <a:r>
              <a:rPr kumimoji="0" lang="en-US" sz="700" b="1" i="0" u="none" strike="noStrike" kern="1200" cap="none" spc="0" normalizeH="0" baseline="0" noProof="0" dirty="0" smtClean="0">
                <a:ln>
                  <a:noFill/>
                </a:ln>
                <a:solidFill>
                  <a:prstClr val="black"/>
                </a:solidFill>
                <a:effectLst/>
                <a:uLnTx/>
                <a:uFillTx/>
                <a:latin typeface=" Arial"/>
                <a:ea typeface="+mn-ea"/>
                <a:cs typeface="Arial" panose="020B0604020202020204" pitchFamily="34" charset="0"/>
              </a:rPr>
              <a:t> </a:t>
            </a:r>
            <a:r>
              <a:rPr kumimoji="0" lang="en-US" sz="700" b="1" i="0" u="none" strike="noStrike" kern="1200" cap="none" spc="0" normalizeH="0" baseline="0" noProof="0" dirty="0">
                <a:ln>
                  <a:noFill/>
                </a:ln>
                <a:solidFill>
                  <a:prstClr val="black"/>
                </a:solidFill>
                <a:effectLst/>
                <a:uLnTx/>
                <a:uFillTx/>
                <a:latin typeface=" Arial"/>
                <a:ea typeface="+mn-ea"/>
                <a:cs typeface="Arial" panose="020B0604020202020204" pitchFamily="34" charset="0"/>
              </a:rPr>
              <a:t>SUS CMD  </a:t>
            </a:r>
            <a:endParaRPr kumimoji="0" lang="en-US" sz="700" b="1" i="0" u="none" strike="noStrike" kern="1200" cap="none" spc="0" normalizeH="0" baseline="0" noProof="0" dirty="0" smtClean="0">
              <a:ln>
                <a:noFill/>
              </a:ln>
              <a:solidFill>
                <a:prstClr val="black"/>
              </a:solidFill>
              <a:effectLst/>
              <a:uLnTx/>
              <a:uFillTx/>
              <a:latin typeface=" Arial"/>
              <a:ea typeface="+mn-ea"/>
              <a:cs typeface="Arial" panose="020B0604020202020204" pitchFamily="34" charset="0"/>
            </a:endParaRPr>
          </a:p>
          <a:p>
            <a:pPr marL="92710" marR="0" lvl="0" indent="0" algn="l" defTabSz="914400" rtl="0" eaLnBrk="1" fontAlgn="auto" latinLnBrk="0" hangingPunct="1">
              <a:lnSpc>
                <a:spcPct val="100000"/>
              </a:lnSpc>
              <a:spcBef>
                <a:spcPts val="350"/>
              </a:spcBef>
              <a:spcAft>
                <a:spcPts val="0"/>
              </a:spcAft>
              <a:buClrTx/>
              <a:buSzTx/>
              <a:buFontTx/>
              <a:buNone/>
              <a:tabLst/>
              <a:defRPr/>
            </a:pPr>
            <a:r>
              <a:rPr kumimoji="0" lang="en-US" sz="700" b="1" i="0" u="none" strike="noStrike" kern="1200" cap="none" spc="0" normalizeH="0" baseline="0" noProof="0" dirty="0" smtClean="0">
                <a:ln>
                  <a:noFill/>
                </a:ln>
                <a:solidFill>
                  <a:prstClr val="black"/>
                </a:solidFill>
                <a:effectLst/>
                <a:uLnTx/>
                <a:uFillTx/>
                <a:latin typeface=" Arial"/>
                <a:ea typeface="+mn-ea"/>
                <a:cs typeface="Arial" panose="020B0604020202020204" pitchFamily="34" charset="0"/>
              </a:rPr>
              <a:t>41 FAB </a:t>
            </a:r>
            <a:endParaRPr kumimoji="0" sz="700" b="0" i="0" u="none" strike="noStrike" kern="1200" cap="none" spc="0" normalizeH="0" baseline="0" noProof="0" dirty="0">
              <a:ln>
                <a:noFill/>
              </a:ln>
              <a:solidFill>
                <a:prstClr val="black"/>
              </a:solidFill>
              <a:effectLst/>
              <a:uLnTx/>
              <a:uFillTx/>
              <a:latin typeface=" Arial"/>
              <a:ea typeface="+mn-ea"/>
              <a:cs typeface="Arial" panose="020B0604020202020204" pitchFamily="34" charset="0"/>
            </a:endParaRPr>
          </a:p>
        </p:txBody>
      </p:sp>
      <p:cxnSp>
        <p:nvCxnSpPr>
          <p:cNvPr id="306" name="Straight Connector 305"/>
          <p:cNvCxnSpPr>
            <a:stCxn id="300" idx="0"/>
          </p:cNvCxnSpPr>
          <p:nvPr/>
        </p:nvCxnSpPr>
        <p:spPr>
          <a:xfrm flipV="1">
            <a:off x="11232585" y="1270810"/>
            <a:ext cx="456775" cy="1461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308" name="Picture 307"/>
          <p:cNvPicPr>
            <a:picLocks noChangeAspect="1"/>
          </p:cNvPicPr>
          <p:nvPr/>
        </p:nvPicPr>
        <p:blipFill>
          <a:blip r:embed="rId75" cstate="screen">
            <a:extLst>
              <a:ext uri="{28A0092B-C50C-407E-A947-70E740481C1C}">
                <a14:useLocalDpi xmlns:a14="http://schemas.microsoft.com/office/drawing/2010/main"/>
              </a:ext>
            </a:extLst>
          </a:blip>
          <a:stretch>
            <a:fillRect/>
          </a:stretch>
        </p:blipFill>
        <p:spPr>
          <a:xfrm>
            <a:off x="11197618" y="5774977"/>
            <a:ext cx="544481" cy="409449"/>
          </a:xfrm>
          <a:prstGeom prst="rect">
            <a:avLst/>
          </a:prstGeom>
        </p:spPr>
      </p:pic>
      <p:sp>
        <p:nvSpPr>
          <p:cNvPr id="311" name="TextBox 310"/>
          <p:cNvSpPr txBox="1"/>
          <p:nvPr/>
        </p:nvSpPr>
        <p:spPr>
          <a:xfrm>
            <a:off x="10914103" y="6228665"/>
            <a:ext cx="1085467" cy="600164"/>
          </a:xfrm>
          <a:prstGeom prst="rect">
            <a:avLst/>
          </a:prstGeom>
          <a:noFill/>
          <a:ln w="9525">
            <a:solidFill>
              <a:schemeClr val="tx1"/>
            </a:solidFill>
          </a:ln>
        </p:spPr>
        <p:txBody>
          <a:bodyPr wrap="square" rtlCol="0">
            <a:spAutoFit/>
          </a:bodyPr>
          <a:lstStyle/>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700" b="1" i="0" u="none" strike="noStrike" kern="1200" cap="none" spc="0" normalizeH="0" baseline="0" noProof="0" dirty="0" smtClean="0">
                <a:ln>
                  <a:noFill/>
                </a:ln>
                <a:solidFill>
                  <a:prstClr val="black"/>
                </a:solidFill>
                <a:effectLst/>
                <a:uLnTx/>
                <a:uFillTx/>
                <a:latin typeface=" Arial"/>
                <a:ea typeface="+mn-ea"/>
                <a:cs typeface="Arial" panose="020B0604020202020204" pitchFamily="34" charset="0"/>
              </a:rPr>
              <a:t>NATO JWC, Norway </a:t>
            </a:r>
          </a:p>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700" b="1" i="0" u="none" strike="noStrike" kern="1200" cap="none" spc="0" normalizeH="0" baseline="0" noProof="0" dirty="0" smtClean="0">
                <a:ln>
                  <a:noFill/>
                </a:ln>
                <a:solidFill>
                  <a:prstClr val="black"/>
                </a:solidFill>
                <a:effectLst/>
                <a:uLnTx/>
                <a:uFillTx/>
                <a:latin typeface=" Arial"/>
                <a:ea typeface="+mn-ea"/>
                <a:cs typeface="Arial" panose="020B0604020202020204" pitchFamily="34" charset="0"/>
              </a:rPr>
              <a:t>NATO JFTC, Poland</a:t>
            </a:r>
            <a:r>
              <a:rPr kumimoji="0" lang="en-US" sz="700" b="0" i="0" u="none" strike="noStrike" kern="1200" cap="none" spc="0" normalizeH="0" baseline="0" noProof="0" dirty="0">
                <a:ln>
                  <a:noFill/>
                </a:ln>
                <a:solidFill>
                  <a:prstClr val="black"/>
                </a:solidFill>
                <a:effectLst/>
                <a:uLnTx/>
                <a:uFillTx/>
                <a:latin typeface=" Arial"/>
                <a:ea typeface="+mn-ea"/>
                <a:cs typeface="Arial" panose="020B0604020202020204" pitchFamily="34" charset="0"/>
              </a:rPr>
              <a:t> </a:t>
            </a:r>
            <a:endParaRPr kumimoji="0" lang="en-US" sz="700" b="0" i="0" u="none" strike="noStrike" kern="1200" cap="none" spc="0" normalizeH="0" baseline="0" noProof="0" dirty="0" smtClean="0">
              <a:ln>
                <a:noFill/>
              </a:ln>
              <a:solidFill>
                <a:prstClr val="black"/>
              </a:solidFill>
              <a:effectLst/>
              <a:uLnTx/>
              <a:uFillTx/>
              <a:latin typeface=" Arial"/>
              <a:ea typeface="+mn-ea"/>
              <a:cs typeface="Arial" panose="020B0604020202020204" pitchFamily="34" charset="0"/>
            </a:endParaRPr>
          </a:p>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700" b="1" i="0" u="none" strike="noStrike" kern="1200" cap="none" spc="0" normalizeH="0" baseline="0" noProof="0" dirty="0" smtClean="0">
                <a:ln>
                  <a:noFill/>
                </a:ln>
                <a:solidFill>
                  <a:prstClr val="black"/>
                </a:solidFill>
                <a:effectLst/>
                <a:uLnTx/>
                <a:uFillTx/>
                <a:latin typeface=" Arial"/>
                <a:ea typeface="+mn-ea"/>
                <a:cs typeface="Arial" panose="020B0604020202020204" pitchFamily="34" charset="0"/>
              </a:rPr>
              <a:t>NATO ARRC, UK </a:t>
            </a:r>
          </a:p>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700" b="1" i="0" u="none" strike="noStrike" kern="1200" cap="none" spc="0" normalizeH="0" baseline="0" noProof="0" dirty="0" smtClean="0">
                <a:ln>
                  <a:noFill/>
                </a:ln>
                <a:solidFill>
                  <a:prstClr val="black"/>
                </a:solidFill>
                <a:effectLst/>
                <a:uLnTx/>
                <a:uFillTx/>
                <a:latin typeface=" Arial"/>
                <a:ea typeface="+mn-ea"/>
                <a:cs typeface="Arial" panose="020B0604020202020204" pitchFamily="34" charset="0"/>
              </a:rPr>
              <a:t>NATO NRDC, Spain</a:t>
            </a:r>
            <a:endParaRPr kumimoji="0" lang="en-US" sz="700" b="1" i="0" u="none" strike="noStrike" kern="1200" cap="none" spc="0" normalizeH="0" baseline="0" noProof="0" dirty="0">
              <a:ln>
                <a:noFill/>
              </a:ln>
              <a:solidFill>
                <a:prstClr val="black"/>
              </a:solidFill>
              <a:effectLst/>
              <a:uLnTx/>
              <a:uFillTx/>
              <a:latin typeface=" Arial"/>
              <a:ea typeface="+mn-ea"/>
              <a:cs typeface="Arial" panose="020B0604020202020204" pitchFamily="34" charset="0"/>
            </a:endParaRPr>
          </a:p>
        </p:txBody>
      </p:sp>
      <p:sp>
        <p:nvSpPr>
          <p:cNvPr id="315" name="object 244"/>
          <p:cNvSpPr txBox="1"/>
          <p:nvPr/>
        </p:nvSpPr>
        <p:spPr>
          <a:xfrm>
            <a:off x="9047267" y="6180447"/>
            <a:ext cx="1146662" cy="120546"/>
          </a:xfrm>
          <a:prstGeom prst="rect">
            <a:avLst/>
          </a:prstGeom>
          <a:solidFill>
            <a:schemeClr val="bg1"/>
          </a:solidFill>
          <a:ln w="9525">
            <a:solidFill>
              <a:schemeClr val="tx1"/>
            </a:solidFill>
          </a:ln>
        </p:spPr>
        <p:txBody>
          <a:bodyPr vert="horz" wrap="square" lIns="0" tIns="12700" rIns="0" bIns="0" rtlCol="0">
            <a:spAutoFit/>
          </a:bodyPr>
          <a:lstStyle/>
          <a:p>
            <a:pPr marL="87630" marR="0" lvl="0" indent="0" algn="l" defTabSz="914400" rtl="0" eaLnBrk="1" fontAlgn="auto" latinLnBrk="0" hangingPunct="1">
              <a:lnSpc>
                <a:spcPct val="100000"/>
              </a:lnSpc>
              <a:spcBef>
                <a:spcPts val="100"/>
              </a:spcBef>
              <a:spcAft>
                <a:spcPts val="0"/>
              </a:spcAft>
              <a:buClrTx/>
              <a:buSzTx/>
              <a:buFontTx/>
              <a:buNone/>
              <a:tabLst/>
              <a:defRPr/>
            </a:pPr>
            <a:r>
              <a:rPr kumimoji="0" lang="en-US" sz="700" b="1" i="0" u="none" strike="noStrike" kern="1200" cap="none" spc="0" normalizeH="0" baseline="0" noProof="0" dirty="0" smtClean="0">
                <a:ln>
                  <a:noFill/>
                </a:ln>
                <a:solidFill>
                  <a:schemeClr val="accent6">
                    <a:lumMod val="75000"/>
                  </a:schemeClr>
                </a:solidFill>
                <a:effectLst/>
                <a:uLnTx/>
                <a:uFillTx/>
                <a:latin typeface=" Arial"/>
                <a:ea typeface="+mn-ea"/>
                <a:cs typeface="Arial" panose="020B0604020202020204" pitchFamily="34" charset="0"/>
              </a:rPr>
              <a:t>SOUTHCOM (1 LTC)</a:t>
            </a:r>
            <a:endParaRPr kumimoji="0" sz="700" b="0" i="0" u="none" strike="noStrike" kern="1200" cap="none" spc="0" normalizeH="0" baseline="0" noProof="0" dirty="0">
              <a:ln>
                <a:noFill/>
              </a:ln>
              <a:solidFill>
                <a:schemeClr val="accent6">
                  <a:lumMod val="75000"/>
                </a:schemeClr>
              </a:solidFill>
              <a:effectLst/>
              <a:uLnTx/>
              <a:uFillTx/>
              <a:latin typeface=" Arial"/>
              <a:ea typeface="+mn-ea"/>
              <a:cs typeface="Arial" panose="020B0604020202020204" pitchFamily="34" charset="0"/>
            </a:endParaRPr>
          </a:p>
        </p:txBody>
      </p:sp>
      <p:sp>
        <p:nvSpPr>
          <p:cNvPr id="316" name="object 275"/>
          <p:cNvSpPr/>
          <p:nvPr/>
        </p:nvSpPr>
        <p:spPr>
          <a:xfrm>
            <a:off x="9346622" y="6093394"/>
            <a:ext cx="121920" cy="103631"/>
          </a:xfrm>
          <a:prstGeom prst="rect">
            <a:avLst/>
          </a:prstGeom>
          <a:blipFill>
            <a:blip r:embed="rId7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14" name="Picture 313"/>
          <p:cNvPicPr>
            <a:picLocks noChangeAspect="1"/>
          </p:cNvPicPr>
          <p:nvPr/>
        </p:nvPicPr>
        <p:blipFill>
          <a:blip r:embed="rId77" cstate="print">
            <a:extLst>
              <a:ext uri="{28A0092B-C50C-407E-A947-70E740481C1C}">
                <a14:useLocalDpi xmlns:a14="http://schemas.microsoft.com/office/drawing/2010/main" val="0"/>
              </a:ext>
            </a:extLst>
          </a:blip>
          <a:stretch>
            <a:fillRect/>
          </a:stretch>
        </p:blipFill>
        <p:spPr>
          <a:xfrm>
            <a:off x="10048206" y="6158013"/>
            <a:ext cx="148473" cy="153803"/>
          </a:xfrm>
          <a:prstGeom prst="rect">
            <a:avLst/>
          </a:prstGeom>
        </p:spPr>
      </p:pic>
      <p:sp>
        <p:nvSpPr>
          <p:cNvPr id="324" name="Title 2"/>
          <p:cNvSpPr txBox="1">
            <a:spLocks/>
          </p:cNvSpPr>
          <p:nvPr/>
        </p:nvSpPr>
        <p:spPr>
          <a:xfrm>
            <a:off x="55563" y="41479"/>
            <a:ext cx="12183534" cy="838201"/>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sng" strike="noStrike" kern="1200" cap="none" spc="0" normalizeH="0" baseline="0" noProof="0" dirty="0" smtClean="0">
                <a:ln>
                  <a:noFill/>
                </a:ln>
                <a:solidFill>
                  <a:prstClr val="black"/>
                </a:solidFill>
                <a:effectLst/>
                <a:uLnTx/>
                <a:uFillTx/>
                <a:latin typeface="Calibri" panose="020F0502020204030204"/>
                <a:ea typeface="+mj-ea"/>
                <a:cs typeface="Arial" panose="020B0604020202020204" pitchFamily="34" charset="0"/>
              </a:rPr>
              <a:t>FA57 Active Duty Authorizations</a:t>
            </a:r>
          </a:p>
        </p:txBody>
      </p:sp>
      <p:sp>
        <p:nvSpPr>
          <p:cNvPr id="249" name="TextBox 248"/>
          <p:cNvSpPr txBox="1"/>
          <p:nvPr/>
        </p:nvSpPr>
        <p:spPr>
          <a:xfrm>
            <a:off x="3121124" y="1754367"/>
            <a:ext cx="745940" cy="1692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JBLM</a:t>
            </a:r>
            <a:endParaRPr kumimoji="0" lang="en-US" sz="500" b="0"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254" name="TextBox 253"/>
          <p:cNvSpPr txBox="1"/>
          <p:nvPr/>
        </p:nvSpPr>
        <p:spPr>
          <a:xfrm>
            <a:off x="6704323" y="3645583"/>
            <a:ext cx="639919" cy="1692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Ft. Leavenworth</a:t>
            </a:r>
            <a:endParaRPr kumimoji="0" lang="en-US" sz="500" b="0"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255" name="TextBox 254"/>
          <p:cNvSpPr txBox="1"/>
          <p:nvPr/>
        </p:nvSpPr>
        <p:spPr>
          <a:xfrm>
            <a:off x="8079492" y="4030744"/>
            <a:ext cx="745940" cy="1692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Ft. </a:t>
            </a:r>
            <a:r>
              <a:rPr kumimoji="0" lang="en-US" sz="500" b="0" i="0" u="none" strike="noStrike" kern="1200" cap="none" spc="0" normalizeH="0" baseline="0" noProof="0" dirty="0" smtClean="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Knox</a:t>
            </a:r>
            <a:endParaRPr kumimoji="0" lang="en-US" sz="500" b="0"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261" name="TextBox 260"/>
          <p:cNvSpPr txBox="1"/>
          <p:nvPr/>
        </p:nvSpPr>
        <p:spPr>
          <a:xfrm>
            <a:off x="9011470" y="5203613"/>
            <a:ext cx="579255" cy="1692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Ft. Stewart</a:t>
            </a:r>
            <a:endParaRPr kumimoji="0" lang="en-US" sz="500" b="0"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262" name="TextBox 261"/>
          <p:cNvSpPr txBox="1"/>
          <p:nvPr/>
        </p:nvSpPr>
        <p:spPr>
          <a:xfrm>
            <a:off x="8792303" y="4635022"/>
            <a:ext cx="579255" cy="1692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Shaw AFB</a:t>
            </a:r>
            <a:endParaRPr kumimoji="0" lang="en-US" sz="500" b="0"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267" name="TextBox 266"/>
          <p:cNvSpPr txBox="1"/>
          <p:nvPr/>
        </p:nvSpPr>
        <p:spPr>
          <a:xfrm>
            <a:off x="9102615" y="3697915"/>
            <a:ext cx="324128" cy="1692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NCR</a:t>
            </a:r>
            <a:endParaRPr kumimoji="0" lang="en-US" sz="500" b="0"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268" name="TextBox 267"/>
          <p:cNvSpPr txBox="1"/>
          <p:nvPr/>
        </p:nvSpPr>
        <p:spPr>
          <a:xfrm>
            <a:off x="9280823" y="2503545"/>
            <a:ext cx="431528" cy="1692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Ft. Drum</a:t>
            </a:r>
            <a:endParaRPr kumimoji="0" lang="en-US" sz="500" b="0"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271" name="TextBox 270"/>
          <p:cNvSpPr txBox="1"/>
          <p:nvPr/>
        </p:nvSpPr>
        <p:spPr>
          <a:xfrm>
            <a:off x="8394409" y="5232279"/>
            <a:ext cx="579255" cy="1692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Ft. Gordon</a:t>
            </a:r>
            <a:endParaRPr kumimoji="0" lang="en-US" sz="500" b="0"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endParaRPr>
          </a:p>
        </p:txBody>
      </p:sp>
      <p:pic>
        <p:nvPicPr>
          <p:cNvPr id="272" name="Picture 271"/>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022010" y="4285016"/>
            <a:ext cx="118428" cy="153803"/>
          </a:xfrm>
          <a:prstGeom prst="rect">
            <a:avLst/>
          </a:prstGeom>
        </p:spPr>
      </p:pic>
      <p:sp>
        <p:nvSpPr>
          <p:cNvPr id="212" name="object 279"/>
          <p:cNvSpPr/>
          <p:nvPr/>
        </p:nvSpPr>
        <p:spPr>
          <a:xfrm>
            <a:off x="9301571" y="3644606"/>
            <a:ext cx="138684" cy="146304"/>
          </a:xfrm>
          <a:prstGeom prst="rect">
            <a:avLst/>
          </a:prstGeom>
          <a:blipFill>
            <a:blip r:embed="rId1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3" name="TextBox 272"/>
          <p:cNvSpPr txBox="1"/>
          <p:nvPr/>
        </p:nvSpPr>
        <p:spPr>
          <a:xfrm rot="20874342">
            <a:off x="8963912" y="3373328"/>
            <a:ext cx="471604" cy="1692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Pittsburgh</a:t>
            </a:r>
            <a:endParaRPr kumimoji="0" lang="en-US" sz="500" b="0"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278" name="TextBox 277"/>
          <p:cNvSpPr txBox="1"/>
          <p:nvPr/>
        </p:nvSpPr>
        <p:spPr>
          <a:xfrm>
            <a:off x="7925680" y="5209154"/>
            <a:ext cx="579255" cy="1692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Ft. Rucker</a:t>
            </a:r>
            <a:endParaRPr kumimoji="0" lang="en-US" sz="500" b="0"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214" name="object 265"/>
          <p:cNvSpPr/>
          <p:nvPr/>
        </p:nvSpPr>
        <p:spPr>
          <a:xfrm>
            <a:off x="8831476" y="3801654"/>
            <a:ext cx="145071" cy="125986"/>
          </a:xfrm>
          <a:prstGeom prst="rect">
            <a:avLst/>
          </a:prstGeom>
          <a:blipFill>
            <a:blip r:embed="rId3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03" name="Picture 302"/>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9075251" y="3552623"/>
            <a:ext cx="118428" cy="153803"/>
          </a:xfrm>
          <a:prstGeom prst="rect">
            <a:avLst/>
          </a:prstGeom>
        </p:spPr>
      </p:pic>
      <p:sp>
        <p:nvSpPr>
          <p:cNvPr id="297" name="object 279"/>
          <p:cNvSpPr/>
          <p:nvPr/>
        </p:nvSpPr>
        <p:spPr>
          <a:xfrm>
            <a:off x="9353308" y="3811412"/>
            <a:ext cx="138684" cy="146304"/>
          </a:xfrm>
          <a:prstGeom prst="rect">
            <a:avLst/>
          </a:prstGeom>
          <a:blipFill>
            <a:blip r:embed="rId1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4" name="TextBox 303"/>
          <p:cNvSpPr txBox="1"/>
          <p:nvPr/>
        </p:nvSpPr>
        <p:spPr>
          <a:xfrm>
            <a:off x="9182528" y="3901734"/>
            <a:ext cx="381836" cy="1692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Ft. Lee</a:t>
            </a:r>
            <a:endParaRPr kumimoji="0" lang="en-US" sz="500" b="0"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endParaRPr>
          </a:p>
        </p:txBody>
      </p:sp>
      <p:grpSp>
        <p:nvGrpSpPr>
          <p:cNvPr id="236" name="Group 235"/>
          <p:cNvGrpSpPr/>
          <p:nvPr/>
        </p:nvGrpSpPr>
        <p:grpSpPr>
          <a:xfrm>
            <a:off x="51920" y="5717286"/>
            <a:ext cx="1153230" cy="1093087"/>
            <a:chOff x="-640486" y="5143732"/>
            <a:chExt cx="1153230" cy="1093087"/>
          </a:xfrm>
        </p:grpSpPr>
        <p:sp>
          <p:nvSpPr>
            <p:cNvPr id="307" name="object 345"/>
            <p:cNvSpPr/>
            <p:nvPr/>
          </p:nvSpPr>
          <p:spPr>
            <a:xfrm>
              <a:off x="-640486" y="5143732"/>
              <a:ext cx="1153230" cy="1093087"/>
            </a:xfrm>
            <a:custGeom>
              <a:avLst/>
              <a:gdLst/>
              <a:ahLst/>
              <a:cxnLst/>
              <a:rect l="l" t="t" r="r" b="b"/>
              <a:pathLst>
                <a:path w="1691640" h="215264">
                  <a:moveTo>
                    <a:pt x="0" y="214884"/>
                  </a:moveTo>
                  <a:lnTo>
                    <a:pt x="1691640" y="214884"/>
                  </a:lnTo>
                  <a:lnTo>
                    <a:pt x="1691640" y="0"/>
                  </a:lnTo>
                  <a:lnTo>
                    <a:pt x="0" y="0"/>
                  </a:lnTo>
                  <a:lnTo>
                    <a:pt x="0" y="214884"/>
                  </a:lnTo>
                  <a:close/>
                </a:path>
              </a:pathLst>
            </a:custGeom>
            <a:ln w="3175">
              <a:solidFill>
                <a:srgbClr val="000000"/>
              </a:solidFill>
            </a:ln>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LEGEND FA 57 </a:t>
              </a:r>
              <a:r>
                <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LOCATION &amp; DENSITY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 OR LESS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 OR </a:t>
              </a:r>
              <a:r>
                <a:rPr kumimoji="0" lang="en-US" sz="7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MORE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700" dirty="0">
                <a:solidFill>
                  <a:prstClr val="black"/>
                </a:solidFill>
                <a:latin typeface="Arial" panose="020B0604020202020204" pitchFamily="34" charset="0"/>
                <a:cs typeface="Arial" panose="020B0604020202020204" pitchFamily="34" charset="0"/>
              </a:endParaRPr>
            </a:p>
          </p:txBody>
        </p:sp>
        <p:sp>
          <p:nvSpPr>
            <p:cNvPr id="305" name="object 263"/>
            <p:cNvSpPr/>
            <p:nvPr/>
          </p:nvSpPr>
          <p:spPr>
            <a:xfrm>
              <a:off x="-505325" y="5422325"/>
              <a:ext cx="146838" cy="321005"/>
            </a:xfrm>
            <a:prstGeom prst="rect">
              <a:avLst/>
            </a:prstGeom>
            <a:blipFill>
              <a:blip r:embed="rId7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309" name="object 347"/>
          <p:cNvSpPr/>
          <p:nvPr/>
        </p:nvSpPr>
        <p:spPr>
          <a:xfrm>
            <a:off x="8277627" y="5280350"/>
            <a:ext cx="137160" cy="144780"/>
          </a:xfrm>
          <a:prstGeom prst="rect">
            <a:avLst/>
          </a:prstGeom>
          <a:blipFill>
            <a:blip r:embed="rId5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10" name="object 279"/>
          <p:cNvSpPr/>
          <p:nvPr/>
        </p:nvSpPr>
        <p:spPr>
          <a:xfrm>
            <a:off x="9631749" y="2944558"/>
            <a:ext cx="138684" cy="146304"/>
          </a:xfrm>
          <a:prstGeom prst="rect">
            <a:avLst/>
          </a:prstGeom>
          <a:blipFill>
            <a:blip r:embed="rId1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12" name="object 279"/>
          <p:cNvSpPr/>
          <p:nvPr/>
        </p:nvSpPr>
        <p:spPr>
          <a:xfrm>
            <a:off x="9337230" y="3221540"/>
            <a:ext cx="138684" cy="146304"/>
          </a:xfrm>
          <a:prstGeom prst="rect">
            <a:avLst/>
          </a:prstGeom>
          <a:blipFill>
            <a:blip r:embed="rId1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13" name="object 347"/>
          <p:cNvSpPr/>
          <p:nvPr/>
        </p:nvSpPr>
        <p:spPr>
          <a:xfrm>
            <a:off x="7220403" y="5564154"/>
            <a:ext cx="137160" cy="144780"/>
          </a:xfrm>
          <a:prstGeom prst="rect">
            <a:avLst/>
          </a:prstGeom>
          <a:blipFill>
            <a:blip r:embed="rId5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17" name="object 279"/>
          <p:cNvSpPr/>
          <p:nvPr/>
        </p:nvSpPr>
        <p:spPr>
          <a:xfrm>
            <a:off x="2750219" y="3782334"/>
            <a:ext cx="138684" cy="146304"/>
          </a:xfrm>
          <a:prstGeom prst="rect">
            <a:avLst/>
          </a:prstGeom>
          <a:blipFill>
            <a:blip r:embed="rId1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2" name="object 279"/>
          <p:cNvSpPr/>
          <p:nvPr/>
        </p:nvSpPr>
        <p:spPr>
          <a:xfrm>
            <a:off x="8051872" y="3971710"/>
            <a:ext cx="138684" cy="146304"/>
          </a:xfrm>
          <a:prstGeom prst="rect">
            <a:avLst/>
          </a:prstGeom>
          <a:blipFill>
            <a:blip r:embed="rId1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296" name="Picture 295"/>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6374171" y="3429159"/>
            <a:ext cx="118428" cy="153803"/>
          </a:xfrm>
          <a:prstGeom prst="rect">
            <a:avLst/>
          </a:prstGeom>
        </p:spPr>
      </p:pic>
      <p:pic>
        <p:nvPicPr>
          <p:cNvPr id="318" name="Picture 317"/>
          <p:cNvPicPr>
            <a:picLocks noChangeAspect="1"/>
          </p:cNvPicPr>
          <p:nvPr/>
        </p:nvPicPr>
        <p:blipFill>
          <a:blip r:embed="rId75" cstate="screen">
            <a:extLst>
              <a:ext uri="{28A0092B-C50C-407E-A947-70E740481C1C}">
                <a14:useLocalDpi xmlns:a14="http://schemas.microsoft.com/office/drawing/2010/main"/>
              </a:ext>
            </a:extLst>
          </a:blip>
          <a:stretch>
            <a:fillRect/>
          </a:stretch>
        </p:blipFill>
        <p:spPr>
          <a:xfrm>
            <a:off x="11188465" y="3642259"/>
            <a:ext cx="190107" cy="142960"/>
          </a:xfrm>
          <a:prstGeom prst="rect">
            <a:avLst/>
          </a:prstGeom>
        </p:spPr>
      </p:pic>
      <p:pic>
        <p:nvPicPr>
          <p:cNvPr id="319" name="Picture 318"/>
          <p:cNvPicPr>
            <a:picLocks noChangeAspect="1"/>
          </p:cNvPicPr>
          <p:nvPr/>
        </p:nvPicPr>
        <p:blipFill>
          <a:blip r:embed="rId79" cstate="screen">
            <a:extLst>
              <a:ext uri="{28A0092B-C50C-407E-A947-70E740481C1C}">
                <a14:useLocalDpi xmlns:a14="http://schemas.microsoft.com/office/drawing/2010/main"/>
              </a:ext>
            </a:extLst>
          </a:blip>
          <a:stretch>
            <a:fillRect/>
          </a:stretch>
        </p:blipFill>
        <p:spPr>
          <a:xfrm>
            <a:off x="11336889" y="4954482"/>
            <a:ext cx="123961" cy="196685"/>
          </a:xfrm>
          <a:prstGeom prst="rect">
            <a:avLst/>
          </a:prstGeom>
        </p:spPr>
      </p:pic>
      <p:pic>
        <p:nvPicPr>
          <p:cNvPr id="320" name="Picture 319"/>
          <p:cNvPicPr>
            <a:picLocks noChangeAspect="1"/>
          </p:cNvPicPr>
          <p:nvPr/>
        </p:nvPicPr>
        <p:blipFill>
          <a:blip r:embed="rId80" cstate="print">
            <a:extLst>
              <a:ext uri="{28A0092B-C50C-407E-A947-70E740481C1C}">
                <a14:useLocalDpi xmlns:a14="http://schemas.microsoft.com/office/drawing/2010/main" val="0"/>
              </a:ext>
            </a:extLst>
          </a:blip>
          <a:stretch>
            <a:fillRect/>
          </a:stretch>
        </p:blipFill>
        <p:spPr>
          <a:xfrm>
            <a:off x="11332290" y="5298547"/>
            <a:ext cx="108997" cy="168582"/>
          </a:xfrm>
          <a:prstGeom prst="rect">
            <a:avLst/>
          </a:prstGeom>
        </p:spPr>
      </p:pic>
      <p:pic>
        <p:nvPicPr>
          <p:cNvPr id="321" name="Picture 320"/>
          <p:cNvPicPr>
            <a:picLocks noChangeAspect="1"/>
          </p:cNvPicPr>
          <p:nvPr/>
        </p:nvPicPr>
        <p:blipFill>
          <a:blip r:embed="rId81" cstate="print">
            <a:extLst>
              <a:ext uri="{28A0092B-C50C-407E-A947-70E740481C1C}">
                <a14:useLocalDpi xmlns:a14="http://schemas.microsoft.com/office/drawing/2010/main" val="0"/>
              </a:ext>
            </a:extLst>
          </a:blip>
          <a:stretch>
            <a:fillRect/>
          </a:stretch>
        </p:blipFill>
        <p:spPr>
          <a:xfrm>
            <a:off x="5969871" y="5279126"/>
            <a:ext cx="171671" cy="171671"/>
          </a:xfrm>
          <a:prstGeom prst="rect">
            <a:avLst/>
          </a:prstGeom>
        </p:spPr>
      </p:pic>
      <p:pic>
        <p:nvPicPr>
          <p:cNvPr id="325" name="Picture 324"/>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872012" y="4618430"/>
            <a:ext cx="186765" cy="166735"/>
          </a:xfrm>
          <a:prstGeom prst="rect">
            <a:avLst/>
          </a:prstGeom>
        </p:spPr>
      </p:pic>
      <p:pic>
        <p:nvPicPr>
          <p:cNvPr id="326" name="Picture 325"/>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1041642" y="4343789"/>
            <a:ext cx="186765" cy="166735"/>
          </a:xfrm>
          <a:prstGeom prst="rect">
            <a:avLst/>
          </a:prstGeom>
        </p:spPr>
      </p:pic>
      <p:sp>
        <p:nvSpPr>
          <p:cNvPr id="133" name="object 303"/>
          <p:cNvSpPr txBox="1"/>
          <p:nvPr/>
        </p:nvSpPr>
        <p:spPr>
          <a:xfrm>
            <a:off x="7477286" y="2086463"/>
            <a:ext cx="970795" cy="419346"/>
          </a:xfrm>
          <a:prstGeom prst="rect">
            <a:avLst/>
          </a:prstGeom>
          <a:solidFill>
            <a:schemeClr val="bg1"/>
          </a:solidFill>
          <a:ln w="9525">
            <a:solidFill>
              <a:srgbClr val="000000"/>
            </a:solidFill>
          </a:ln>
        </p:spPr>
        <p:txBody>
          <a:bodyPr vert="horz" wrap="square" lIns="0" tIns="44450" rIns="0" bIns="0" rtlCol="0" anchor="ctr" anchorCtr="0">
            <a:spAutoFit/>
          </a:bodyPr>
          <a:lstStyle/>
          <a:p>
            <a:pPr marL="92075" marR="0" lvl="0" indent="0" algn="l" defTabSz="914400" rtl="0" eaLnBrk="1" fontAlgn="auto" latinLnBrk="0" hangingPunct="1">
              <a:lnSpc>
                <a:spcPct val="100000"/>
              </a:lnSpc>
              <a:spcBef>
                <a:spcPts val="200"/>
              </a:spcBef>
              <a:spcAft>
                <a:spcPts val="0"/>
              </a:spcAft>
              <a:buClrTx/>
              <a:buSzTx/>
              <a:buFontTx/>
              <a:buNone/>
              <a:tabLst/>
              <a:defRPr/>
            </a:pPr>
            <a:r>
              <a:rPr kumimoji="0" lang="en-US" sz="700" b="1" i="0" u="none" strike="noStrike" kern="1200" cap="none" spc="-5" normalizeH="0" baseline="0" noProof="0" dirty="0" smtClean="0">
                <a:ln>
                  <a:noFill/>
                </a:ln>
                <a:solidFill>
                  <a:prstClr val="black"/>
                </a:solidFill>
                <a:effectLst/>
                <a:uLnTx/>
                <a:uFillTx/>
                <a:latin typeface=" Arial"/>
                <a:ea typeface="+mn-ea"/>
                <a:cs typeface="Arial" panose="020B0604020202020204" pitchFamily="34" charset="0"/>
              </a:rPr>
              <a:t>V CORPS </a:t>
            </a:r>
          </a:p>
          <a:p>
            <a:pPr marL="92075" marR="0" lvl="0" indent="0" algn="l" defTabSz="914400" rtl="0" eaLnBrk="1" fontAlgn="auto" latinLnBrk="0" hangingPunct="1">
              <a:lnSpc>
                <a:spcPct val="100000"/>
              </a:lnSpc>
              <a:spcBef>
                <a:spcPts val="200"/>
              </a:spcBef>
              <a:spcAft>
                <a:spcPts val="0"/>
              </a:spcAft>
              <a:buClrTx/>
              <a:buSzTx/>
              <a:buFontTx/>
              <a:buNone/>
              <a:tabLst/>
              <a:defRPr/>
            </a:pPr>
            <a:r>
              <a:rPr kumimoji="0" lang="en-US" sz="700" b="1" i="0" u="none" strike="noStrike" kern="1200" cap="none" spc="-5" normalizeH="0" baseline="0" noProof="0" dirty="0" smtClean="0">
                <a:ln>
                  <a:noFill/>
                </a:ln>
                <a:solidFill>
                  <a:prstClr val="black"/>
                </a:solidFill>
                <a:effectLst/>
                <a:uLnTx/>
                <a:uFillTx/>
                <a:latin typeface=" Arial"/>
                <a:ea typeface="+mn-ea"/>
                <a:cs typeface="Arial" panose="020B0604020202020204" pitchFamily="34" charset="0"/>
              </a:rPr>
              <a:t>4</a:t>
            </a:r>
            <a:r>
              <a:rPr kumimoji="0" lang="en-US" sz="700" b="1" i="0" u="none" strike="noStrike" kern="1200" cap="none" spc="-5" normalizeH="0" baseline="30000" noProof="0" dirty="0" smtClean="0">
                <a:ln>
                  <a:noFill/>
                </a:ln>
                <a:solidFill>
                  <a:prstClr val="black"/>
                </a:solidFill>
                <a:effectLst/>
                <a:uLnTx/>
                <a:uFillTx/>
                <a:latin typeface=" Arial"/>
                <a:ea typeface="+mn-ea"/>
                <a:cs typeface="Arial" panose="020B0604020202020204" pitchFamily="34" charset="0"/>
              </a:rPr>
              <a:t>TH</a:t>
            </a:r>
            <a:r>
              <a:rPr kumimoji="0" lang="en-US" sz="700" b="1" i="0" u="none" strike="noStrike" kern="1200" cap="none" spc="-5" normalizeH="0" baseline="0" noProof="0" dirty="0" smtClean="0">
                <a:ln>
                  <a:noFill/>
                </a:ln>
                <a:solidFill>
                  <a:prstClr val="black"/>
                </a:solidFill>
                <a:effectLst/>
                <a:uLnTx/>
                <a:uFillTx/>
                <a:latin typeface=" Arial"/>
                <a:ea typeface="+mn-ea"/>
                <a:cs typeface="Arial" panose="020B0604020202020204" pitchFamily="34" charset="0"/>
              </a:rPr>
              <a:t> </a:t>
            </a:r>
            <a:r>
              <a:rPr kumimoji="0" lang="en-US" sz="700" b="1" i="0" u="none" strike="noStrike" kern="1200" cap="none" spc="-5" normalizeH="0" baseline="0" noProof="0" dirty="0">
                <a:ln>
                  <a:noFill/>
                </a:ln>
                <a:solidFill>
                  <a:prstClr val="black"/>
                </a:solidFill>
                <a:effectLst/>
                <a:uLnTx/>
                <a:uFillTx/>
                <a:latin typeface=" Arial"/>
                <a:ea typeface="+mn-ea"/>
                <a:cs typeface="Arial" panose="020B0604020202020204" pitchFamily="34" charset="0"/>
              </a:rPr>
              <a:t>CAV BDE </a:t>
            </a:r>
            <a:endParaRPr kumimoji="0" sz="700" b="0" i="0" u="none" strike="noStrike" kern="1200" cap="none" spc="0" normalizeH="0" baseline="0" noProof="0" dirty="0">
              <a:ln>
                <a:noFill/>
              </a:ln>
              <a:solidFill>
                <a:prstClr val="black"/>
              </a:solidFill>
              <a:effectLst/>
              <a:uLnTx/>
              <a:uFillTx/>
              <a:latin typeface=" Arial"/>
              <a:ea typeface="+mn-ea"/>
              <a:cs typeface="Arial" panose="020B0604020202020204" pitchFamily="34" charset="0"/>
            </a:endParaRPr>
          </a:p>
          <a:p>
            <a:pPr marL="92075" marR="0" lvl="0" indent="0" algn="l" defTabSz="914400" rtl="0" eaLnBrk="1" fontAlgn="auto" latinLnBrk="0" hangingPunct="1">
              <a:lnSpc>
                <a:spcPct val="100000"/>
              </a:lnSpc>
              <a:spcBef>
                <a:spcPts val="200"/>
              </a:spcBef>
              <a:spcAft>
                <a:spcPts val="0"/>
              </a:spcAft>
              <a:buClrTx/>
              <a:buSzTx/>
              <a:buFontTx/>
              <a:buNone/>
              <a:tabLst/>
              <a:defRPr/>
            </a:pPr>
            <a:r>
              <a:rPr kumimoji="0" sz="700" b="1" i="0" u="none" strike="noStrike" kern="1200" cap="none" spc="0" normalizeH="0" baseline="0" noProof="0" dirty="0">
                <a:ln>
                  <a:noFill/>
                </a:ln>
                <a:solidFill>
                  <a:prstClr val="black"/>
                </a:solidFill>
                <a:effectLst/>
                <a:uLnTx/>
                <a:uFillTx/>
                <a:latin typeface=" Arial"/>
                <a:ea typeface="+mn-ea"/>
                <a:cs typeface="Arial" panose="020B0604020202020204" pitchFamily="34" charset="0"/>
              </a:rPr>
              <a:t>1</a:t>
            </a:r>
            <a:r>
              <a:rPr kumimoji="0" sz="700" b="1" i="0" u="none" strike="noStrike" kern="1200" cap="none" spc="0" normalizeH="0" baseline="27777" noProof="0" dirty="0">
                <a:ln>
                  <a:noFill/>
                </a:ln>
                <a:solidFill>
                  <a:prstClr val="black"/>
                </a:solidFill>
                <a:effectLst/>
                <a:uLnTx/>
                <a:uFillTx/>
                <a:latin typeface=" Arial"/>
                <a:ea typeface="+mn-ea"/>
                <a:cs typeface="Arial" panose="020B0604020202020204" pitchFamily="34" charset="0"/>
              </a:rPr>
              <a:t>st </a:t>
            </a:r>
            <a:r>
              <a:rPr kumimoji="0" sz="700" b="1" i="0" u="none" strike="noStrike" kern="1200" cap="none" spc="-5" normalizeH="0" baseline="0" noProof="0" dirty="0">
                <a:ln>
                  <a:noFill/>
                </a:ln>
                <a:solidFill>
                  <a:prstClr val="black"/>
                </a:solidFill>
                <a:effectLst/>
                <a:uLnTx/>
                <a:uFillTx/>
                <a:latin typeface=" Arial"/>
                <a:ea typeface="+mn-ea"/>
                <a:cs typeface="Arial" panose="020B0604020202020204" pitchFamily="34" charset="0"/>
              </a:rPr>
              <a:t>TSC</a:t>
            </a:r>
            <a:r>
              <a:rPr kumimoji="0" lang="en-US" sz="700" b="1" i="0" u="none" strike="noStrike" kern="1200" cap="none" spc="-5" normalizeH="0" baseline="0" noProof="0" dirty="0">
                <a:ln>
                  <a:noFill/>
                </a:ln>
                <a:solidFill>
                  <a:prstClr val="black"/>
                </a:solidFill>
                <a:effectLst/>
                <a:uLnTx/>
                <a:uFillTx/>
                <a:latin typeface=" Arial"/>
                <a:ea typeface="+mn-ea"/>
                <a:cs typeface="Arial" panose="020B0604020202020204" pitchFamily="34" charset="0"/>
              </a:rPr>
              <a:t> </a:t>
            </a:r>
            <a:endParaRPr kumimoji="0" sz="700" b="0" i="0" u="none" strike="noStrike" kern="1200" cap="none" spc="0" normalizeH="0" baseline="0" noProof="0" dirty="0">
              <a:ln>
                <a:noFill/>
              </a:ln>
              <a:solidFill>
                <a:prstClr val="black"/>
              </a:solidFill>
              <a:effectLst/>
              <a:uLnTx/>
              <a:uFillTx/>
              <a:latin typeface=" Arial"/>
              <a:ea typeface="+mn-ea"/>
              <a:cs typeface="Arial" panose="020B0604020202020204" pitchFamily="34" charset="0"/>
            </a:endParaRPr>
          </a:p>
        </p:txBody>
      </p:sp>
      <p:sp>
        <p:nvSpPr>
          <p:cNvPr id="135" name="object 305"/>
          <p:cNvSpPr/>
          <p:nvPr/>
        </p:nvSpPr>
        <p:spPr>
          <a:xfrm>
            <a:off x="8258469" y="2343929"/>
            <a:ext cx="175477" cy="153029"/>
          </a:xfrm>
          <a:prstGeom prst="rect">
            <a:avLst/>
          </a:prstGeom>
          <a:blipFill>
            <a:blip r:embed="rId8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36" name="Picture 135"/>
          <p:cNvPicPr>
            <a:picLocks noChangeAspect="1"/>
          </p:cNvPicPr>
          <p:nvPr/>
        </p:nvPicPr>
        <p:blipFill>
          <a:blip r:embed="rId83" cstate="print">
            <a:extLst>
              <a:ext uri="{28A0092B-C50C-407E-A947-70E740481C1C}">
                <a14:useLocalDpi xmlns:a14="http://schemas.microsoft.com/office/drawing/2010/main" val="0"/>
              </a:ext>
            </a:extLst>
          </a:blip>
          <a:stretch>
            <a:fillRect/>
          </a:stretch>
        </p:blipFill>
        <p:spPr>
          <a:xfrm>
            <a:off x="8237570" y="2106463"/>
            <a:ext cx="183790" cy="174816"/>
          </a:xfrm>
          <a:prstGeom prst="rect">
            <a:avLst/>
          </a:prstGeom>
        </p:spPr>
      </p:pic>
      <p:sp>
        <p:nvSpPr>
          <p:cNvPr id="137" name="object 319"/>
          <p:cNvSpPr/>
          <p:nvPr/>
        </p:nvSpPr>
        <p:spPr>
          <a:xfrm>
            <a:off x="8124625" y="2261737"/>
            <a:ext cx="131861" cy="152957"/>
          </a:xfrm>
          <a:prstGeom prst="rect">
            <a:avLst/>
          </a:prstGeom>
          <a:blipFill>
            <a:blip r:embed="rId2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22" name="object 17"/>
          <p:cNvSpPr txBox="1"/>
          <p:nvPr/>
        </p:nvSpPr>
        <p:spPr>
          <a:xfrm>
            <a:off x="1365332" y="6039943"/>
            <a:ext cx="960441" cy="121187"/>
          </a:xfrm>
          <a:prstGeom prst="rect">
            <a:avLst/>
          </a:prstGeom>
          <a:solidFill>
            <a:schemeClr val="bg1"/>
          </a:solidFill>
          <a:ln w="9525">
            <a:solidFill>
              <a:schemeClr val="tx1"/>
            </a:solidFill>
          </a:ln>
        </p:spPr>
        <p:txBody>
          <a:bodyPr vert="horz" wrap="square" lIns="0" tIns="13335" rIns="0" bIns="0" rtlCol="0">
            <a:spAutoFit/>
          </a:bodyPr>
          <a:lstStyle/>
          <a:p>
            <a:pPr marL="77470" marR="0" lvl="0" indent="0" algn="l" defTabSz="914400" rtl="0" eaLnBrk="1" fontAlgn="auto" latinLnBrk="0" hangingPunct="1">
              <a:lnSpc>
                <a:spcPct val="100000"/>
              </a:lnSpc>
              <a:spcBef>
                <a:spcPts val="105"/>
              </a:spcBef>
              <a:spcAft>
                <a:spcPts val="0"/>
              </a:spcAft>
              <a:buClrTx/>
              <a:buSzTx/>
              <a:buFontTx/>
              <a:buNone/>
              <a:tabLst/>
              <a:defRPr/>
            </a:pPr>
            <a:r>
              <a:rPr kumimoji="0" lang="en-US" sz="700" b="1" i="0" u="none" strike="noStrike" kern="1200" cap="none" spc="0" normalizeH="0" baseline="0" noProof="0" dirty="0" smtClean="0">
                <a:ln>
                  <a:noFill/>
                </a:ln>
                <a:solidFill>
                  <a:prstClr val="black"/>
                </a:solidFill>
                <a:effectLst/>
                <a:uLnTx/>
                <a:uFillTx/>
                <a:latin typeface=" Arial"/>
                <a:ea typeface="+mn-ea"/>
                <a:cs typeface="Arial" panose="020B0604020202020204" pitchFamily="34" charset="0"/>
              </a:rPr>
              <a:t>AUSTRALIA</a:t>
            </a:r>
            <a:endParaRPr kumimoji="0" sz="700" b="0" i="0" u="none" strike="noStrike" kern="1200" cap="none" spc="0" normalizeH="0" baseline="0" noProof="0" dirty="0">
              <a:ln>
                <a:noFill/>
              </a:ln>
              <a:solidFill>
                <a:prstClr val="black"/>
              </a:solidFill>
              <a:effectLst/>
              <a:uLnTx/>
              <a:uFillTx/>
              <a:latin typeface=" Arial"/>
              <a:ea typeface="+mn-ea"/>
              <a:cs typeface="Arial" panose="020B0604020202020204" pitchFamily="34" charset="0"/>
            </a:endParaRPr>
          </a:p>
        </p:txBody>
      </p:sp>
      <p:sp>
        <p:nvSpPr>
          <p:cNvPr id="327" name="object 232"/>
          <p:cNvSpPr/>
          <p:nvPr/>
        </p:nvSpPr>
        <p:spPr>
          <a:xfrm>
            <a:off x="3798860" y="4941149"/>
            <a:ext cx="667878" cy="108949"/>
          </a:xfrm>
          <a:custGeom>
            <a:avLst/>
            <a:gdLst/>
            <a:ahLst/>
            <a:cxnLst/>
            <a:rect l="l" t="t" r="r" b="b"/>
            <a:pathLst>
              <a:path w="1169034" h="355600">
                <a:moveTo>
                  <a:pt x="0" y="355091"/>
                </a:moveTo>
                <a:lnTo>
                  <a:pt x="1168908" y="355091"/>
                </a:lnTo>
                <a:lnTo>
                  <a:pt x="1168908" y="0"/>
                </a:lnTo>
                <a:lnTo>
                  <a:pt x="0" y="0"/>
                </a:lnTo>
                <a:lnTo>
                  <a:pt x="0" y="355091"/>
                </a:lnTo>
                <a:close/>
              </a:path>
            </a:pathLst>
          </a:custGeom>
          <a:solidFill>
            <a:srgbClr val="FFFFFF"/>
          </a:solidFill>
          <a:ln w="9525">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smtClean="0">
                <a:ln>
                  <a:noFill/>
                </a:ln>
                <a:solidFill>
                  <a:prstClr val="black"/>
                </a:solidFill>
                <a:effectLst/>
                <a:uLnTx/>
                <a:uFillTx/>
                <a:latin typeface=" Arial"/>
                <a:ea typeface="Tahoma" panose="020B0604030504040204" pitchFamily="34" charset="0"/>
                <a:cs typeface="Arial" panose="020B0604020202020204" pitchFamily="34" charset="0"/>
              </a:rPr>
              <a:t> </a:t>
            </a:r>
            <a:r>
              <a:rPr kumimoji="0" lang="en-US" sz="700" b="1" i="0" u="none" strike="noStrike" kern="1200" cap="none" spc="0" normalizeH="0" baseline="0" noProof="0" dirty="0" err="1" smtClean="0">
                <a:ln>
                  <a:noFill/>
                </a:ln>
                <a:solidFill>
                  <a:prstClr val="black"/>
                </a:solidFill>
                <a:effectLst/>
                <a:uLnTx/>
                <a:uFillTx/>
                <a:latin typeface=" Arial"/>
                <a:ea typeface="Tahoma" panose="020B0604030504040204" pitchFamily="34" charset="0"/>
                <a:cs typeface="Arial" panose="020B0604020202020204" pitchFamily="34" charset="0"/>
              </a:rPr>
              <a:t>ICoE</a:t>
            </a:r>
            <a:endParaRPr kumimoji="0" sz="700" b="0" i="0" u="none" strike="noStrike" kern="1200" cap="none" spc="0" normalizeH="0" baseline="0" noProof="0" dirty="0">
              <a:ln>
                <a:noFill/>
              </a:ln>
              <a:solidFill>
                <a:prstClr val="black"/>
              </a:solidFill>
              <a:effectLst/>
              <a:uLnTx/>
              <a:uFillTx/>
              <a:latin typeface=" Arial"/>
              <a:ea typeface="Tahoma" panose="020B0604030504040204" pitchFamily="34" charset="0"/>
              <a:cs typeface="Arial" panose="020B0604020202020204" pitchFamily="34" charset="0"/>
            </a:endParaRPr>
          </a:p>
        </p:txBody>
      </p:sp>
      <p:sp>
        <p:nvSpPr>
          <p:cNvPr id="328" name="object 345"/>
          <p:cNvSpPr/>
          <p:nvPr/>
        </p:nvSpPr>
        <p:spPr>
          <a:xfrm>
            <a:off x="8860883" y="6349537"/>
            <a:ext cx="1298111" cy="316572"/>
          </a:xfrm>
          <a:custGeom>
            <a:avLst/>
            <a:gdLst/>
            <a:ahLst/>
            <a:cxnLst/>
            <a:rect l="l" t="t" r="r" b="b"/>
            <a:pathLst>
              <a:path w="1691640" h="215264">
                <a:moveTo>
                  <a:pt x="0" y="214884"/>
                </a:moveTo>
                <a:lnTo>
                  <a:pt x="1691640" y="214884"/>
                </a:lnTo>
                <a:lnTo>
                  <a:pt x="1691640" y="0"/>
                </a:lnTo>
                <a:lnTo>
                  <a:pt x="0" y="0"/>
                </a:lnTo>
                <a:lnTo>
                  <a:pt x="0" y="214884"/>
                </a:lnTo>
                <a:close/>
              </a:path>
            </a:pathLst>
          </a:custGeom>
          <a:solidFill>
            <a:schemeClr val="bg1"/>
          </a:solidFill>
          <a:ln w="9525">
            <a:solidFill>
              <a:srgbClr val="000000"/>
            </a:solidFill>
          </a:ln>
        </p:spPr>
        <p:txBody>
          <a:bodyPr wrap="square" lIns="0" tIns="0" rIns="0" bIns="0" rtlCol="0"/>
          <a:lstStyle/>
          <a:p>
            <a:pPr marL="86360" marR="0" lvl="0" indent="0" algn="l" defTabSz="914400" rtl="0" eaLnBrk="1" fontAlgn="auto" latinLnBrk="0" hangingPunct="1">
              <a:lnSpc>
                <a:spcPct val="100000"/>
              </a:lnSpc>
              <a:spcBef>
                <a:spcPts val="200"/>
              </a:spcBef>
              <a:spcAft>
                <a:spcPts val="0"/>
              </a:spcAft>
              <a:buClrTx/>
              <a:buSzTx/>
              <a:buFontTx/>
              <a:buNone/>
              <a:tabLst/>
              <a:defRPr/>
            </a:pPr>
            <a:r>
              <a:rPr kumimoji="0" lang="sv-SE" sz="700" b="1" i="0" u="none" strike="noStrike" kern="1200" cap="none" spc="-5" normalizeH="0" baseline="0" noProof="0" dirty="0" smtClean="0">
                <a:ln>
                  <a:noFill/>
                </a:ln>
                <a:solidFill>
                  <a:srgbClr val="7030A0"/>
                </a:solidFill>
                <a:effectLst/>
                <a:uLnTx/>
                <a:uFillTx/>
                <a:latin typeface=" Arial"/>
                <a:ea typeface="+mn-ea"/>
                <a:cs typeface="Arial" panose="020B0604020202020204" pitchFamily="34" charset="0"/>
              </a:rPr>
              <a:t>STE CFT (</a:t>
            </a:r>
            <a:r>
              <a:rPr kumimoji="0" lang="sv-SE" sz="700" b="1" i="0" u="none" strike="noStrike" kern="1200" cap="none" spc="-5" normalizeH="0" baseline="0" noProof="0" dirty="0" smtClean="0">
                <a:ln>
                  <a:noFill/>
                </a:ln>
                <a:solidFill>
                  <a:srgbClr val="548235"/>
                </a:solidFill>
                <a:effectLst/>
                <a:uLnTx/>
                <a:uFillTx/>
                <a:latin typeface=" Arial"/>
                <a:ea typeface="+mn-ea"/>
                <a:cs typeface="Arial" panose="020B0604020202020204" pitchFamily="34" charset="0"/>
              </a:rPr>
              <a:t>1 MAJ</a:t>
            </a:r>
            <a:r>
              <a:rPr kumimoji="0" lang="sv-SE" sz="700" b="1" i="0" u="none" strike="noStrike" kern="1200" cap="none" spc="-5" normalizeH="0" baseline="0" noProof="0" dirty="0" smtClean="0">
                <a:ln>
                  <a:noFill/>
                </a:ln>
                <a:solidFill>
                  <a:srgbClr val="7030A0"/>
                </a:solidFill>
                <a:effectLst/>
                <a:uLnTx/>
                <a:uFillTx/>
                <a:latin typeface=" Arial"/>
                <a:ea typeface="+mn-ea"/>
                <a:cs typeface="Arial" panose="020B0604020202020204" pitchFamily="34" charset="0"/>
              </a:rPr>
              <a:t>, </a:t>
            </a:r>
            <a:r>
              <a:rPr kumimoji="0" lang="sv-SE" sz="700" b="1" i="0" u="none" strike="noStrike" kern="1200" cap="none" spc="-5" normalizeH="0" baseline="0" noProof="0" dirty="0" smtClean="0">
                <a:ln>
                  <a:noFill/>
                </a:ln>
                <a:solidFill>
                  <a:srgbClr val="4282BD"/>
                </a:solidFill>
                <a:effectLst/>
                <a:uLnTx/>
                <a:uFillTx/>
                <a:latin typeface=" Arial"/>
                <a:ea typeface="+mn-ea"/>
                <a:cs typeface="Arial" panose="020B0604020202020204" pitchFamily="34" charset="0"/>
              </a:rPr>
              <a:t>1 LTC</a:t>
            </a:r>
            <a:r>
              <a:rPr kumimoji="0" lang="sv-SE" sz="700" b="1" i="0" u="none" strike="noStrike" kern="1200" cap="none" spc="-5" normalizeH="0" baseline="0" noProof="0" dirty="0" smtClean="0">
                <a:ln>
                  <a:noFill/>
                </a:ln>
                <a:solidFill>
                  <a:srgbClr val="7030A0"/>
                </a:solidFill>
                <a:effectLst/>
                <a:uLnTx/>
                <a:uFillTx/>
                <a:latin typeface=" Arial"/>
                <a:ea typeface="+mn-ea"/>
                <a:cs typeface="Arial" panose="020B0604020202020204" pitchFamily="34" charset="0"/>
              </a:rPr>
              <a:t>)</a:t>
            </a:r>
          </a:p>
          <a:p>
            <a:pPr marL="86360" marR="0" lvl="0" indent="0" algn="l" defTabSz="914400" rtl="0" eaLnBrk="1" fontAlgn="auto" latinLnBrk="0" hangingPunct="1">
              <a:lnSpc>
                <a:spcPct val="100000"/>
              </a:lnSpc>
              <a:spcBef>
                <a:spcPts val="200"/>
              </a:spcBef>
              <a:spcAft>
                <a:spcPts val="0"/>
              </a:spcAft>
              <a:buClrTx/>
              <a:buSzTx/>
              <a:buFontTx/>
              <a:buNone/>
              <a:tabLst/>
              <a:defRPr/>
            </a:pPr>
            <a:r>
              <a:rPr kumimoji="0" lang="sv-SE" sz="700" b="1" i="0" u="none" strike="noStrike" kern="1200" cap="none" spc="-5" normalizeH="0" baseline="0" noProof="0" dirty="0" smtClean="0">
                <a:ln>
                  <a:noFill/>
                </a:ln>
                <a:solidFill>
                  <a:schemeClr val="accent6">
                    <a:lumMod val="75000"/>
                  </a:schemeClr>
                </a:solidFill>
                <a:effectLst/>
                <a:uLnTx/>
                <a:uFillTx/>
                <a:latin typeface=" Arial"/>
                <a:ea typeface="+mn-ea"/>
                <a:cs typeface="Arial" panose="020B0604020202020204" pitchFamily="34" charset="0"/>
              </a:rPr>
              <a:t>PEO-STRI (1 LTC)</a:t>
            </a:r>
            <a:endParaRPr kumimoji="0" lang="sv-SE" sz="700" b="0" i="0" u="none" strike="noStrike" kern="1200" cap="none" spc="0" normalizeH="0" baseline="0" noProof="0" dirty="0">
              <a:ln>
                <a:noFill/>
              </a:ln>
              <a:solidFill>
                <a:schemeClr val="accent6">
                  <a:lumMod val="75000"/>
                </a:schemeClr>
              </a:solidFill>
              <a:effectLst/>
              <a:uLnTx/>
              <a:uFillTx/>
              <a:latin typeface=" Arial"/>
              <a:ea typeface="+mn-ea"/>
              <a:cs typeface="Arial" panose="020B0604020202020204" pitchFamily="34" charset="0"/>
            </a:endParaRPr>
          </a:p>
        </p:txBody>
      </p:sp>
      <p:pic>
        <p:nvPicPr>
          <p:cNvPr id="2" name="Picture 1"/>
          <p:cNvPicPr>
            <a:picLocks noChangeAspect="1"/>
          </p:cNvPicPr>
          <p:nvPr/>
        </p:nvPicPr>
        <p:blipFill rotWithShape="1">
          <a:blip r:embed="rId84"/>
          <a:srcRect r="4970" b="3773"/>
          <a:stretch/>
        </p:blipFill>
        <p:spPr>
          <a:xfrm>
            <a:off x="1976763" y="3269624"/>
            <a:ext cx="136068" cy="168849"/>
          </a:xfrm>
          <a:prstGeom prst="rect">
            <a:avLst/>
          </a:prstGeom>
        </p:spPr>
      </p:pic>
      <p:sp>
        <p:nvSpPr>
          <p:cNvPr id="323" name="object 265"/>
          <p:cNvSpPr/>
          <p:nvPr/>
        </p:nvSpPr>
        <p:spPr>
          <a:xfrm>
            <a:off x="2138862" y="6017087"/>
            <a:ext cx="161985" cy="159131"/>
          </a:xfrm>
          <a:prstGeom prst="rect">
            <a:avLst/>
          </a:prstGeom>
          <a:blipFill>
            <a:blip r:embed="rId3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29" name="object 345"/>
          <p:cNvSpPr/>
          <p:nvPr/>
        </p:nvSpPr>
        <p:spPr>
          <a:xfrm>
            <a:off x="4143393" y="3397902"/>
            <a:ext cx="582382" cy="135587"/>
          </a:xfrm>
          <a:custGeom>
            <a:avLst/>
            <a:gdLst/>
            <a:ahLst/>
            <a:cxnLst/>
            <a:rect l="l" t="t" r="r" b="b"/>
            <a:pathLst>
              <a:path w="1691640" h="215264">
                <a:moveTo>
                  <a:pt x="0" y="214884"/>
                </a:moveTo>
                <a:lnTo>
                  <a:pt x="1691640" y="214884"/>
                </a:lnTo>
                <a:lnTo>
                  <a:pt x="1691640" y="0"/>
                </a:lnTo>
                <a:lnTo>
                  <a:pt x="0" y="0"/>
                </a:lnTo>
                <a:lnTo>
                  <a:pt x="0" y="214884"/>
                </a:lnTo>
                <a:close/>
              </a:path>
            </a:pathLst>
          </a:custGeom>
          <a:solidFill>
            <a:schemeClr val="bg1"/>
          </a:solidFill>
          <a:ln w="9525">
            <a:solidFill>
              <a:srgbClr val="000000"/>
            </a:solidFill>
          </a:ln>
        </p:spPr>
        <p:txBody>
          <a:bodyPr wrap="square" lIns="0" tIns="0" rIns="0" bIns="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solidFill>
                <a:effectLst/>
                <a:uLnTx/>
                <a:uFillTx/>
                <a:latin typeface=" Arial"/>
                <a:ea typeface="Tahoma" panose="020B0604030504040204" pitchFamily="34" charset="0"/>
                <a:cs typeface="Arial" panose="020B0604020202020204" pitchFamily="34" charset="0"/>
              </a:rPr>
              <a:t> 84</a:t>
            </a:r>
            <a:r>
              <a:rPr kumimoji="0" lang="en-US" sz="700" b="1" i="0" u="none" strike="noStrike" kern="1200" cap="none" spc="0" normalizeH="0" baseline="30000" noProof="0" dirty="0">
                <a:ln>
                  <a:noFill/>
                </a:ln>
                <a:solidFill>
                  <a:prstClr val="black"/>
                </a:solidFill>
                <a:effectLst/>
                <a:uLnTx/>
                <a:uFillTx/>
                <a:latin typeface=" Arial"/>
                <a:ea typeface="Tahoma" panose="020B0604030504040204" pitchFamily="34" charset="0"/>
                <a:cs typeface="Arial" panose="020B0604020202020204" pitchFamily="34" charset="0"/>
              </a:rPr>
              <a:t>th</a:t>
            </a:r>
            <a:r>
              <a:rPr kumimoji="0" lang="en-US" sz="700" b="1" i="0" u="none" strike="noStrike" kern="1200" cap="none" spc="0" normalizeH="0" baseline="0" noProof="0" dirty="0">
                <a:ln>
                  <a:noFill/>
                </a:ln>
                <a:solidFill>
                  <a:prstClr val="black"/>
                </a:solidFill>
                <a:effectLst/>
                <a:uLnTx/>
                <a:uFillTx/>
                <a:latin typeface=" Arial"/>
                <a:ea typeface="Tahoma" panose="020B0604030504040204" pitchFamily="34" charset="0"/>
                <a:cs typeface="Arial" panose="020B0604020202020204" pitchFamily="34" charset="0"/>
              </a:rPr>
              <a:t> </a:t>
            </a:r>
            <a:r>
              <a:rPr kumimoji="0" lang="en-US" sz="700" b="1" i="0" u="none" strike="noStrike" kern="1200" cap="none" spc="0" normalizeH="0" baseline="0" noProof="0" dirty="0" smtClean="0">
                <a:ln>
                  <a:noFill/>
                </a:ln>
                <a:solidFill>
                  <a:prstClr val="black"/>
                </a:solidFill>
                <a:effectLst/>
                <a:uLnTx/>
                <a:uFillTx/>
                <a:latin typeface=" Arial"/>
                <a:ea typeface="Tahoma" panose="020B0604030504040204" pitchFamily="34" charset="0"/>
                <a:cs typeface="Arial" panose="020B0604020202020204" pitchFamily="34" charset="0"/>
              </a:rPr>
              <a:t>PTD</a:t>
            </a:r>
            <a:endParaRPr kumimoji="0" sz="700" b="0" i="0" u="none" strike="noStrike" kern="1200" cap="none" spc="0" normalizeH="0" baseline="0" noProof="0" dirty="0">
              <a:ln>
                <a:noFill/>
              </a:ln>
              <a:solidFill>
                <a:prstClr val="black"/>
              </a:solidFill>
              <a:effectLst/>
              <a:uLnTx/>
              <a:uFillTx/>
              <a:latin typeface=" Arial"/>
              <a:ea typeface="Tahoma" panose="020B0604030504040204" pitchFamily="34" charset="0"/>
              <a:cs typeface="Arial" panose="020B0604020202020204" pitchFamily="34" charset="0"/>
            </a:endParaRPr>
          </a:p>
        </p:txBody>
      </p:sp>
      <p:sp>
        <p:nvSpPr>
          <p:cNvPr id="331" name="object 307"/>
          <p:cNvSpPr/>
          <p:nvPr/>
        </p:nvSpPr>
        <p:spPr>
          <a:xfrm>
            <a:off x="5198786" y="3783567"/>
            <a:ext cx="123444" cy="105156"/>
          </a:xfrm>
          <a:prstGeom prst="rect">
            <a:avLst/>
          </a:prstGeom>
          <a:blipFill>
            <a:blip r:embed="rId1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32" name="object 320"/>
          <p:cNvSpPr/>
          <p:nvPr/>
        </p:nvSpPr>
        <p:spPr>
          <a:xfrm>
            <a:off x="4715007" y="3540641"/>
            <a:ext cx="564314" cy="263949"/>
          </a:xfrm>
          <a:custGeom>
            <a:avLst/>
            <a:gdLst/>
            <a:ahLst/>
            <a:cxnLst/>
            <a:rect l="l" t="t" r="r" b="b"/>
            <a:pathLst>
              <a:path w="862964" h="423545">
                <a:moveTo>
                  <a:pt x="0" y="0"/>
                </a:moveTo>
                <a:lnTo>
                  <a:pt x="862711" y="423037"/>
                </a:lnTo>
              </a:path>
            </a:pathLst>
          </a:custGeom>
          <a:ln w="1905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30" name="Picture 32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573810" y="3367959"/>
            <a:ext cx="173054" cy="175055"/>
          </a:xfrm>
          <a:prstGeom prst="rect">
            <a:avLst/>
          </a:prstGeom>
        </p:spPr>
      </p:pic>
      <p:sp>
        <p:nvSpPr>
          <p:cNvPr id="333" name="object 320"/>
          <p:cNvSpPr/>
          <p:nvPr/>
        </p:nvSpPr>
        <p:spPr>
          <a:xfrm>
            <a:off x="4932098" y="3985646"/>
            <a:ext cx="279889" cy="67719"/>
          </a:xfrm>
          <a:custGeom>
            <a:avLst/>
            <a:gdLst/>
            <a:ahLst/>
            <a:cxnLst/>
            <a:rect l="l" t="t" r="r" b="b"/>
            <a:pathLst>
              <a:path w="862964" h="423545">
                <a:moveTo>
                  <a:pt x="0" y="0"/>
                </a:moveTo>
                <a:lnTo>
                  <a:pt x="862711" y="423037"/>
                </a:lnTo>
              </a:path>
            </a:pathLst>
          </a:custGeom>
          <a:ln w="1905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6" name="object 223"/>
          <p:cNvSpPr/>
          <p:nvPr/>
        </p:nvSpPr>
        <p:spPr>
          <a:xfrm>
            <a:off x="4596657" y="3888723"/>
            <a:ext cx="455763" cy="104076"/>
          </a:xfrm>
          <a:custGeom>
            <a:avLst/>
            <a:gdLst/>
            <a:ahLst/>
            <a:cxnLst/>
            <a:rect l="l" t="t" r="r" b="b"/>
            <a:pathLst>
              <a:path w="1114425" h="239395">
                <a:moveTo>
                  <a:pt x="0" y="239267"/>
                </a:moveTo>
                <a:lnTo>
                  <a:pt x="1114044" y="239267"/>
                </a:lnTo>
                <a:lnTo>
                  <a:pt x="1114044" y="0"/>
                </a:lnTo>
                <a:lnTo>
                  <a:pt x="0" y="0"/>
                </a:lnTo>
                <a:lnTo>
                  <a:pt x="0" y="239267"/>
                </a:lnTo>
                <a:close/>
              </a:path>
            </a:pathLst>
          </a:custGeom>
          <a:solidFill>
            <a:srgbClr val="FFFFFF"/>
          </a:solidFill>
          <a:ln w="9525">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solidFill>
                <a:effectLst/>
                <a:uLnTx/>
                <a:uFillTx/>
                <a:latin typeface=" Arial"/>
                <a:ea typeface="Tahoma" panose="020B0604030504040204" pitchFamily="34" charset="0"/>
                <a:cs typeface="Arial" panose="020B0604020202020204" pitchFamily="34" charset="0"/>
              </a:rPr>
              <a:t> </a:t>
            </a:r>
            <a:r>
              <a:rPr kumimoji="0" lang="en-US" sz="700" b="1" i="0" u="none" strike="noStrike" kern="1200" cap="none" spc="0" normalizeH="0" baseline="0" noProof="0" dirty="0" smtClean="0">
                <a:ln>
                  <a:noFill/>
                </a:ln>
                <a:solidFill>
                  <a:prstClr val="black"/>
                </a:solidFill>
                <a:effectLst/>
                <a:uLnTx/>
                <a:uFillTx/>
                <a:latin typeface=" Arial"/>
                <a:ea typeface="Tahoma" panose="020B0604030504040204" pitchFamily="34" charset="0"/>
                <a:cs typeface="Arial" panose="020B0604020202020204" pitchFamily="34" charset="0"/>
              </a:rPr>
              <a:t>4 ID</a:t>
            </a:r>
            <a:endParaRPr kumimoji="0" sz="700" b="0" i="0" u="none" strike="noStrike" kern="1200" cap="none" spc="0" normalizeH="0" baseline="0" noProof="0" dirty="0">
              <a:ln>
                <a:noFill/>
              </a:ln>
              <a:solidFill>
                <a:prstClr val="black"/>
              </a:solidFill>
              <a:effectLst/>
              <a:uLnTx/>
              <a:uFillTx/>
              <a:latin typeface=" Arial"/>
              <a:ea typeface="Tahoma" panose="020B0604030504040204" pitchFamily="34" charset="0"/>
              <a:cs typeface="Arial" panose="020B0604020202020204" pitchFamily="34" charset="0"/>
            </a:endParaRPr>
          </a:p>
        </p:txBody>
      </p:sp>
      <p:sp>
        <p:nvSpPr>
          <p:cNvPr id="64" name="object 279"/>
          <p:cNvSpPr/>
          <p:nvPr/>
        </p:nvSpPr>
        <p:spPr>
          <a:xfrm>
            <a:off x="5164198" y="3992799"/>
            <a:ext cx="138684" cy="146304"/>
          </a:xfrm>
          <a:prstGeom prst="rect">
            <a:avLst/>
          </a:prstGeom>
          <a:blipFill>
            <a:blip r:embed="rId1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7" name="object 226"/>
          <p:cNvSpPr/>
          <p:nvPr/>
        </p:nvSpPr>
        <p:spPr>
          <a:xfrm>
            <a:off x="4867554" y="3836890"/>
            <a:ext cx="151186" cy="148756"/>
          </a:xfrm>
          <a:prstGeom prst="rect">
            <a:avLst/>
          </a:prstGeom>
          <a:blipFill>
            <a:blip r:embed="rId8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34" name="TextBox 333"/>
          <p:cNvSpPr txBox="1"/>
          <p:nvPr/>
        </p:nvSpPr>
        <p:spPr>
          <a:xfrm>
            <a:off x="3883422" y="5133828"/>
            <a:ext cx="745940" cy="1692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Ft. </a:t>
            </a:r>
            <a:r>
              <a:rPr kumimoji="0" lang="en-US" sz="500" b="0" i="0" u="none" strike="noStrike" kern="1200" cap="none" spc="0" normalizeH="0" baseline="0" noProof="0" dirty="0" smtClean="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Huachuca</a:t>
            </a:r>
            <a:endParaRPr kumimoji="0" lang="en-US" sz="500" b="0"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90" name="object 230"/>
          <p:cNvSpPr txBox="1"/>
          <p:nvPr/>
        </p:nvSpPr>
        <p:spPr>
          <a:xfrm>
            <a:off x="5926727" y="6209276"/>
            <a:ext cx="712832" cy="286617"/>
          </a:xfrm>
          <a:prstGeom prst="rect">
            <a:avLst/>
          </a:prstGeom>
          <a:solidFill>
            <a:schemeClr val="bg1"/>
          </a:solidFill>
          <a:ln w="9525">
            <a:solidFill>
              <a:srgbClr val="000000"/>
            </a:solidFill>
          </a:ln>
        </p:spPr>
        <p:txBody>
          <a:bodyPr vert="horz" wrap="square" lIns="0" tIns="45085" rIns="0" bIns="0" rtlCol="0" anchor="ctr" anchorCtr="0">
            <a:spAutoFit/>
          </a:bodyPr>
          <a:lstStyle/>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700" b="1" i="0" u="none" strike="noStrike" kern="1200" cap="none" spc="-5" normalizeH="0" baseline="0" noProof="0" dirty="0">
                <a:ln>
                  <a:noFill/>
                </a:ln>
                <a:solidFill>
                  <a:srgbClr val="00B050"/>
                </a:solidFill>
                <a:effectLst/>
                <a:uLnTx/>
                <a:uFillTx/>
                <a:latin typeface=" Arial"/>
                <a:ea typeface="+mn-ea"/>
                <a:cs typeface="Arial" panose="020B0604020202020204" pitchFamily="34" charset="0"/>
              </a:rPr>
              <a:t> </a:t>
            </a:r>
            <a:r>
              <a:rPr kumimoji="0" sz="700" b="1" i="0" u="none" strike="noStrike" kern="1200" cap="none" spc="-5" normalizeH="0" baseline="0" noProof="0" dirty="0" smtClean="0">
                <a:ln>
                  <a:noFill/>
                </a:ln>
                <a:solidFill>
                  <a:prstClr val="black"/>
                </a:solidFill>
                <a:effectLst/>
                <a:uLnTx/>
                <a:uFillTx/>
                <a:latin typeface=" Arial"/>
                <a:ea typeface="+mn-ea"/>
                <a:cs typeface="Arial" panose="020B0604020202020204" pitchFamily="34" charset="0"/>
              </a:rPr>
              <a:t>ARNORTH</a:t>
            </a:r>
            <a:r>
              <a:rPr kumimoji="0" lang="en-US" sz="700" b="1" i="0" u="none" strike="noStrike" kern="1200" cap="none" spc="-5" normalizeH="0" baseline="0" noProof="0" dirty="0" smtClean="0">
                <a:ln>
                  <a:noFill/>
                </a:ln>
                <a:solidFill>
                  <a:prstClr val="black"/>
                </a:solidFill>
                <a:effectLst/>
                <a:uLnTx/>
                <a:uFillTx/>
                <a:latin typeface=" Arial"/>
                <a:ea typeface="+mn-ea"/>
                <a:cs typeface="Arial" panose="020B0604020202020204" pitchFamily="34" charset="0"/>
              </a:rPr>
              <a:t> </a:t>
            </a:r>
          </a:p>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700" b="1" i="0" u="none" strike="noStrike" kern="1200" cap="none" spc="-5" normalizeH="0" baseline="0" noProof="0" dirty="0" smtClean="0">
                <a:ln>
                  <a:noFill/>
                </a:ln>
                <a:solidFill>
                  <a:prstClr val="black"/>
                </a:solidFill>
                <a:effectLst/>
                <a:uLnTx/>
                <a:uFillTx/>
                <a:latin typeface=" Arial"/>
                <a:ea typeface="+mn-ea"/>
                <a:cs typeface="Arial" panose="020B0604020202020204" pitchFamily="34" charset="0"/>
              </a:rPr>
              <a:t>ARSOUTH</a:t>
            </a:r>
            <a:endParaRPr kumimoji="0" sz="700" b="1" i="0" u="none" strike="noStrike" kern="1200" cap="none" spc="0" normalizeH="0" baseline="0" noProof="0" dirty="0">
              <a:ln>
                <a:noFill/>
              </a:ln>
              <a:solidFill>
                <a:prstClr val="black"/>
              </a:solidFill>
              <a:effectLst/>
              <a:uLnTx/>
              <a:uFillTx/>
              <a:latin typeface=" Arial"/>
              <a:ea typeface="+mn-ea"/>
              <a:cs typeface="Arial" panose="020B0604020202020204" pitchFamily="34" charset="0"/>
            </a:endParaRPr>
          </a:p>
        </p:txBody>
      </p:sp>
      <p:sp>
        <p:nvSpPr>
          <p:cNvPr id="335" name="object 307"/>
          <p:cNvSpPr/>
          <p:nvPr/>
        </p:nvSpPr>
        <p:spPr>
          <a:xfrm>
            <a:off x="4440541" y="5226777"/>
            <a:ext cx="45719" cy="45719"/>
          </a:xfrm>
          <a:prstGeom prst="rect">
            <a:avLst/>
          </a:prstGeom>
          <a:blipFill>
            <a:blip r:embed="rId1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36" name="object 320"/>
          <p:cNvSpPr/>
          <p:nvPr/>
        </p:nvSpPr>
        <p:spPr>
          <a:xfrm>
            <a:off x="4397632" y="5073967"/>
            <a:ext cx="45719" cy="114398"/>
          </a:xfrm>
          <a:custGeom>
            <a:avLst/>
            <a:gdLst/>
            <a:ahLst/>
            <a:cxnLst/>
            <a:rect l="l" t="t" r="r" b="b"/>
            <a:pathLst>
              <a:path w="862964" h="423545">
                <a:moveTo>
                  <a:pt x="0" y="0"/>
                </a:moveTo>
                <a:lnTo>
                  <a:pt x="862711" y="423037"/>
                </a:lnTo>
              </a:path>
            </a:pathLst>
          </a:custGeom>
          <a:ln w="1905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229" name="Picture 228"/>
          <p:cNvPicPr>
            <a:picLocks noChangeAspect="1"/>
          </p:cNvPicPr>
          <p:nvPr/>
        </p:nvPicPr>
        <p:blipFill rotWithShape="1">
          <a:blip r:embed="rId86"/>
          <a:srcRect t="4414" r="5801"/>
          <a:stretch/>
        </p:blipFill>
        <p:spPr>
          <a:xfrm>
            <a:off x="4333068" y="4896780"/>
            <a:ext cx="142212" cy="190574"/>
          </a:xfrm>
          <a:prstGeom prst="rect">
            <a:avLst/>
          </a:prstGeom>
        </p:spPr>
      </p:pic>
      <p:sp>
        <p:nvSpPr>
          <p:cNvPr id="80" name="object 158"/>
          <p:cNvSpPr/>
          <p:nvPr/>
        </p:nvSpPr>
        <p:spPr>
          <a:xfrm>
            <a:off x="6015268" y="4892781"/>
            <a:ext cx="190500" cy="188975"/>
          </a:xfrm>
          <a:prstGeom prst="rect">
            <a:avLst/>
          </a:prstGeom>
          <a:blipFill>
            <a:blip r:embed="rId8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1" name="object 231"/>
          <p:cNvSpPr/>
          <p:nvPr/>
        </p:nvSpPr>
        <p:spPr>
          <a:xfrm>
            <a:off x="6485863" y="6140910"/>
            <a:ext cx="166115" cy="182879"/>
          </a:xfrm>
          <a:prstGeom prst="rect">
            <a:avLst/>
          </a:prstGeom>
          <a:blipFill>
            <a:blip r:embed="rId8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93" name="Picture 92"/>
          <p:cNvPicPr>
            <a:picLocks noChangeAspect="1"/>
          </p:cNvPicPr>
          <p:nvPr/>
        </p:nvPicPr>
        <p:blipFill>
          <a:blip r:embed="rId89" cstate="print">
            <a:extLst>
              <a:ext uri="{28A0092B-C50C-407E-A947-70E740481C1C}">
                <a14:useLocalDpi xmlns:a14="http://schemas.microsoft.com/office/drawing/2010/main" val="0"/>
              </a:ext>
            </a:extLst>
          </a:blip>
          <a:stretch>
            <a:fillRect/>
          </a:stretch>
        </p:blipFill>
        <p:spPr>
          <a:xfrm>
            <a:off x="6477790" y="6353246"/>
            <a:ext cx="180017" cy="154271"/>
          </a:xfrm>
          <a:prstGeom prst="rect">
            <a:avLst/>
          </a:prstGeom>
        </p:spPr>
      </p:pic>
      <p:sp>
        <p:nvSpPr>
          <p:cNvPr id="263" name="object 345"/>
          <p:cNvSpPr/>
          <p:nvPr/>
        </p:nvSpPr>
        <p:spPr>
          <a:xfrm>
            <a:off x="6111698" y="2671208"/>
            <a:ext cx="687851" cy="135705"/>
          </a:xfrm>
          <a:custGeom>
            <a:avLst/>
            <a:gdLst/>
            <a:ahLst/>
            <a:cxnLst/>
            <a:rect l="l" t="t" r="r" b="b"/>
            <a:pathLst>
              <a:path w="1691640" h="215264">
                <a:moveTo>
                  <a:pt x="0" y="214884"/>
                </a:moveTo>
                <a:lnTo>
                  <a:pt x="1691640" y="214884"/>
                </a:lnTo>
                <a:lnTo>
                  <a:pt x="1691640" y="0"/>
                </a:lnTo>
                <a:lnTo>
                  <a:pt x="0" y="0"/>
                </a:lnTo>
                <a:lnTo>
                  <a:pt x="0" y="214884"/>
                </a:lnTo>
                <a:close/>
              </a:path>
            </a:pathLst>
          </a:custGeom>
          <a:solidFill>
            <a:schemeClr val="bg1"/>
          </a:solidFill>
          <a:ln w="9525">
            <a:solidFill>
              <a:srgbClr val="000000"/>
            </a:solidFill>
          </a:ln>
        </p:spPr>
        <p:txBody>
          <a:bodyPr wrap="square" lIns="0" tIns="0" rIns="0" bIns="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smtClean="0">
                <a:ln>
                  <a:noFill/>
                </a:ln>
                <a:solidFill>
                  <a:prstClr val="black"/>
                </a:solidFill>
                <a:effectLst/>
                <a:uLnTx/>
                <a:uFillTx/>
                <a:latin typeface=" Arial"/>
                <a:ea typeface="Tahoma" panose="020B0604030504040204" pitchFamily="34" charset="0"/>
                <a:cs typeface="Arial" panose="020B0604020202020204" pitchFamily="34" charset="0"/>
              </a:rPr>
              <a:t> 84</a:t>
            </a:r>
            <a:r>
              <a:rPr kumimoji="0" lang="en-US" sz="700" b="1" i="0" u="none" strike="noStrike" kern="1200" cap="none" spc="0" normalizeH="0" baseline="30000" noProof="0" dirty="0" smtClean="0">
                <a:ln>
                  <a:noFill/>
                </a:ln>
                <a:solidFill>
                  <a:prstClr val="black"/>
                </a:solidFill>
                <a:effectLst/>
                <a:uLnTx/>
                <a:uFillTx/>
                <a:latin typeface=" Arial"/>
                <a:ea typeface="Tahoma" panose="020B0604030504040204" pitchFamily="34" charset="0"/>
                <a:cs typeface="Arial" panose="020B0604020202020204" pitchFamily="34" charset="0"/>
              </a:rPr>
              <a:t>th</a:t>
            </a:r>
            <a:r>
              <a:rPr kumimoji="0" lang="en-US" sz="700" b="1" i="0" u="none" strike="noStrike" kern="1200" cap="none" spc="0" normalizeH="0" baseline="0" noProof="0" dirty="0" smtClean="0">
                <a:ln>
                  <a:noFill/>
                </a:ln>
                <a:solidFill>
                  <a:prstClr val="black"/>
                </a:solidFill>
                <a:effectLst/>
                <a:uLnTx/>
                <a:uFillTx/>
                <a:latin typeface=" Arial"/>
                <a:ea typeface="Tahoma" panose="020B0604030504040204" pitchFamily="34" charset="0"/>
                <a:cs typeface="Arial" panose="020B0604020202020204" pitchFamily="34" charset="0"/>
              </a:rPr>
              <a:t> GLTD</a:t>
            </a:r>
            <a:endParaRPr kumimoji="0" lang="en-US" sz="700" b="0" i="0" u="none" strike="noStrike" kern="1200" cap="none" spc="0" normalizeH="0" baseline="0" noProof="0" dirty="0" smtClean="0">
              <a:ln>
                <a:noFill/>
              </a:ln>
              <a:solidFill>
                <a:prstClr val="black"/>
              </a:solidFill>
              <a:effectLst/>
              <a:uLnTx/>
              <a:uFillTx/>
              <a:latin typeface=" Arial"/>
              <a:ea typeface="Tahoma" panose="020B0604030504040204" pitchFamily="34" charset="0"/>
              <a:cs typeface="Arial" panose="020B0604020202020204" pitchFamily="34" charset="0"/>
            </a:endParaRPr>
          </a:p>
        </p:txBody>
      </p:sp>
      <p:pic>
        <p:nvPicPr>
          <p:cNvPr id="264" name="Picture 263"/>
          <p:cNvPicPr>
            <a:picLocks noChangeAspect="1"/>
          </p:cNvPicPr>
          <p:nvPr/>
        </p:nvPicPr>
        <p:blipFill>
          <a:blip r:embed="rId90"/>
          <a:stretch>
            <a:fillRect/>
          </a:stretch>
        </p:blipFill>
        <p:spPr>
          <a:xfrm>
            <a:off x="6615420" y="2644634"/>
            <a:ext cx="176799" cy="176799"/>
          </a:xfrm>
          <a:prstGeom prst="rect">
            <a:avLst/>
          </a:prstGeom>
        </p:spPr>
      </p:pic>
      <p:sp>
        <p:nvSpPr>
          <p:cNvPr id="237" name="AutoShape 2" descr="Image result for cascom patc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30" name="Picture 6" descr="See the source image"/>
          <p:cNvPicPr>
            <a:picLocks noChangeAspect="1" noChangeArrowheads="1"/>
          </p:cNvPicPr>
          <p:nvPr/>
        </p:nvPicPr>
        <p:blipFill>
          <a:blip r:embed="rId91" cstate="print">
            <a:extLst>
              <a:ext uri="{28A0092B-C50C-407E-A947-70E740481C1C}">
                <a14:useLocalDpi xmlns:a14="http://schemas.microsoft.com/office/drawing/2010/main" val="0"/>
              </a:ext>
            </a:extLst>
          </a:blip>
          <a:srcRect/>
          <a:stretch>
            <a:fillRect/>
          </a:stretch>
        </p:blipFill>
        <p:spPr bwMode="auto">
          <a:xfrm>
            <a:off x="8969976" y="3681226"/>
            <a:ext cx="108190" cy="143887"/>
          </a:xfrm>
          <a:prstGeom prst="rect">
            <a:avLst/>
          </a:prstGeom>
          <a:noFill/>
          <a:extLst>
            <a:ext uri="{909E8E84-426E-40DD-AFC4-6F175D3DCCD1}">
              <a14:hiddenFill xmlns:a14="http://schemas.microsoft.com/office/drawing/2010/main">
                <a:solidFill>
                  <a:srgbClr val="FFFFFF"/>
                </a:solidFill>
              </a14:hiddenFill>
            </a:ext>
          </a:extLst>
        </p:spPr>
      </p:pic>
      <p:pic>
        <p:nvPicPr>
          <p:cNvPr id="337" name="Picture 336"/>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9988992" y="6387650"/>
            <a:ext cx="118428" cy="153803"/>
          </a:xfrm>
          <a:prstGeom prst="rect">
            <a:avLst/>
          </a:prstGeom>
        </p:spPr>
      </p:pic>
      <p:sp>
        <p:nvSpPr>
          <p:cNvPr id="251" name="object 318"/>
          <p:cNvSpPr txBox="1"/>
          <p:nvPr/>
        </p:nvSpPr>
        <p:spPr>
          <a:xfrm>
            <a:off x="9743131" y="2283335"/>
            <a:ext cx="1071711" cy="121187"/>
          </a:xfrm>
          <a:prstGeom prst="rect">
            <a:avLst/>
          </a:prstGeom>
          <a:solidFill>
            <a:schemeClr val="bg1"/>
          </a:solidFill>
          <a:ln w="9525">
            <a:solidFill>
              <a:schemeClr val="tx1"/>
            </a:solidFill>
          </a:ln>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n-US" sz="700" b="1" i="0" u="none" strike="noStrike" kern="1200" cap="none" spc="0" normalizeH="0" baseline="0" noProof="0" dirty="0" smtClean="0">
                <a:ln>
                  <a:noFill/>
                </a:ln>
                <a:solidFill>
                  <a:srgbClr val="7030A0"/>
                </a:solidFill>
                <a:effectLst/>
                <a:uLnTx/>
                <a:uFillTx/>
                <a:latin typeface=" Arial"/>
                <a:ea typeface="+mn-ea"/>
                <a:cs typeface="Arial" panose="020B0604020202020204" pitchFamily="34" charset="0"/>
              </a:rPr>
              <a:t>USMA</a:t>
            </a:r>
            <a:r>
              <a:rPr kumimoji="0" lang="en-US" sz="700" b="1" i="0" u="none" strike="noStrike" kern="1200" cap="none" spc="0" normalizeH="0" noProof="0" dirty="0" smtClean="0">
                <a:ln>
                  <a:noFill/>
                </a:ln>
                <a:solidFill>
                  <a:srgbClr val="7030A0"/>
                </a:solidFill>
                <a:effectLst/>
                <a:uLnTx/>
                <a:uFillTx/>
                <a:latin typeface=" Arial"/>
                <a:ea typeface="+mn-ea"/>
                <a:cs typeface="Arial" panose="020B0604020202020204" pitchFamily="34" charset="0"/>
              </a:rPr>
              <a:t> (</a:t>
            </a:r>
            <a:r>
              <a:rPr kumimoji="0" lang="en-US" sz="700" b="1" i="0" u="none" strike="noStrike" kern="1200" cap="none" spc="0" normalizeH="0" noProof="0" dirty="0" smtClean="0">
                <a:ln>
                  <a:noFill/>
                </a:ln>
                <a:solidFill>
                  <a:srgbClr val="548235"/>
                </a:solidFill>
                <a:effectLst/>
                <a:uLnTx/>
                <a:uFillTx/>
                <a:latin typeface=" Arial"/>
                <a:ea typeface="+mn-ea"/>
                <a:cs typeface="Arial" panose="020B0604020202020204" pitchFamily="34" charset="0"/>
              </a:rPr>
              <a:t>1 MAJ</a:t>
            </a:r>
            <a:r>
              <a:rPr kumimoji="0" lang="en-US" sz="700" b="1" i="0" u="none" strike="noStrike" kern="1200" cap="none" spc="0" normalizeH="0" noProof="0" dirty="0" smtClean="0">
                <a:ln>
                  <a:noFill/>
                </a:ln>
                <a:solidFill>
                  <a:srgbClr val="7030A0"/>
                </a:solidFill>
                <a:effectLst/>
                <a:uLnTx/>
                <a:uFillTx/>
                <a:latin typeface=" Arial"/>
                <a:ea typeface="+mn-ea"/>
                <a:cs typeface="Arial" panose="020B0604020202020204" pitchFamily="34" charset="0"/>
              </a:rPr>
              <a:t>, </a:t>
            </a:r>
            <a:r>
              <a:rPr kumimoji="0" lang="en-US" sz="700" b="1" i="0" u="none" strike="noStrike" kern="1200" cap="none" spc="0" normalizeH="0" noProof="0" dirty="0" smtClean="0">
                <a:ln>
                  <a:noFill/>
                </a:ln>
                <a:solidFill>
                  <a:srgbClr val="2E75B6"/>
                </a:solidFill>
                <a:effectLst/>
                <a:uLnTx/>
                <a:uFillTx/>
                <a:latin typeface=" Arial"/>
                <a:ea typeface="+mn-ea"/>
                <a:cs typeface="Arial" panose="020B0604020202020204" pitchFamily="34" charset="0"/>
              </a:rPr>
              <a:t>3 MAJ</a:t>
            </a:r>
            <a:r>
              <a:rPr kumimoji="0" lang="en-US" sz="700" b="1" i="0" u="none" strike="noStrike" kern="1200" cap="none" spc="0" normalizeH="0" noProof="0" dirty="0" smtClean="0">
                <a:ln>
                  <a:noFill/>
                </a:ln>
                <a:solidFill>
                  <a:srgbClr val="7030A0"/>
                </a:solidFill>
                <a:effectLst/>
                <a:uLnTx/>
                <a:uFillTx/>
                <a:latin typeface=" Arial"/>
                <a:ea typeface="+mn-ea"/>
                <a:cs typeface="Arial" panose="020B0604020202020204" pitchFamily="34" charset="0"/>
              </a:rPr>
              <a:t>)</a:t>
            </a:r>
            <a:endParaRPr kumimoji="0" sz="700" b="0" i="0" u="none" strike="noStrike" kern="1200" cap="none" spc="0" normalizeH="0" baseline="0" noProof="0" dirty="0">
              <a:ln>
                <a:noFill/>
              </a:ln>
              <a:solidFill>
                <a:srgbClr val="7030A0"/>
              </a:solidFill>
              <a:effectLst/>
              <a:uLnTx/>
              <a:uFillTx/>
              <a:latin typeface=" Arial"/>
              <a:ea typeface="+mn-ea"/>
              <a:cs typeface="Arial" panose="020B0604020202020204" pitchFamily="34" charset="0"/>
            </a:endParaRPr>
          </a:p>
        </p:txBody>
      </p:sp>
      <p:pic>
        <p:nvPicPr>
          <p:cNvPr id="252" name="Picture 251"/>
          <p:cNvPicPr>
            <a:picLocks noChangeAspect="1"/>
          </p:cNvPicPr>
          <p:nvPr/>
        </p:nvPicPr>
        <p:blipFill>
          <a:blip r:embed="rId92" cstate="print">
            <a:extLst>
              <a:ext uri="{28A0092B-C50C-407E-A947-70E740481C1C}">
                <a14:useLocalDpi xmlns:a14="http://schemas.microsoft.com/office/drawing/2010/main" val="0"/>
              </a:ext>
            </a:extLst>
          </a:blip>
          <a:stretch>
            <a:fillRect/>
          </a:stretch>
        </p:blipFill>
        <p:spPr>
          <a:xfrm>
            <a:off x="10678782" y="2276414"/>
            <a:ext cx="169925" cy="142684"/>
          </a:xfrm>
          <a:prstGeom prst="rect">
            <a:avLst/>
          </a:prstGeom>
        </p:spPr>
      </p:pic>
      <p:sp>
        <p:nvSpPr>
          <p:cNvPr id="238" name="object 345"/>
          <p:cNvSpPr/>
          <p:nvPr/>
        </p:nvSpPr>
        <p:spPr>
          <a:xfrm>
            <a:off x="10012888" y="2464645"/>
            <a:ext cx="790247" cy="258031"/>
          </a:xfrm>
          <a:custGeom>
            <a:avLst/>
            <a:gdLst/>
            <a:ahLst/>
            <a:cxnLst/>
            <a:rect l="l" t="t" r="r" b="b"/>
            <a:pathLst>
              <a:path w="1691640" h="215264">
                <a:moveTo>
                  <a:pt x="0" y="214884"/>
                </a:moveTo>
                <a:lnTo>
                  <a:pt x="1691640" y="214884"/>
                </a:lnTo>
                <a:lnTo>
                  <a:pt x="1691640" y="0"/>
                </a:lnTo>
                <a:lnTo>
                  <a:pt x="0" y="0"/>
                </a:lnTo>
                <a:lnTo>
                  <a:pt x="0" y="214884"/>
                </a:lnTo>
                <a:close/>
              </a:path>
            </a:pathLst>
          </a:custGeom>
          <a:solidFill>
            <a:schemeClr val="bg1"/>
          </a:solidFill>
          <a:ln w="952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700" b="1" i="0" u="none" strike="noStrike" kern="1200" cap="none" spc="0" normalizeH="0" baseline="0" noProof="0" dirty="0" smtClean="0">
                <a:ln>
                  <a:noFill/>
                </a:ln>
                <a:solidFill>
                  <a:prstClr val="black"/>
                </a:solidFill>
                <a:effectLst/>
                <a:uLnTx/>
                <a:uFillTx/>
                <a:latin typeface=" Arial"/>
                <a:ea typeface="Tahoma" panose="020B0604030504040204" pitchFamily="34" charset="0"/>
                <a:cs typeface="Arial" panose="020B0604020202020204" pitchFamily="34" charset="0"/>
              </a:rPr>
              <a:t> 174</a:t>
            </a:r>
            <a:r>
              <a:rPr kumimoji="0" lang="en-US" sz="700" b="1" i="0" u="none" strike="noStrike" kern="1200" cap="none" spc="0" normalizeH="0" baseline="30000" noProof="0" dirty="0" smtClean="0">
                <a:ln>
                  <a:noFill/>
                </a:ln>
                <a:solidFill>
                  <a:prstClr val="black"/>
                </a:solidFill>
                <a:effectLst/>
                <a:uLnTx/>
                <a:uFillTx/>
                <a:latin typeface=" Arial"/>
                <a:ea typeface="Tahoma" panose="020B0604030504040204" pitchFamily="34" charset="0"/>
                <a:cs typeface="Arial" panose="020B0604020202020204" pitchFamily="34" charset="0"/>
              </a:rPr>
              <a:t>TH</a:t>
            </a:r>
            <a:r>
              <a:rPr kumimoji="0" lang="en-US" sz="700" b="1" i="0" u="none" strike="noStrike" kern="1200" cap="none" spc="0" normalizeH="0" baseline="0" noProof="0" dirty="0" smtClean="0">
                <a:ln>
                  <a:noFill/>
                </a:ln>
                <a:solidFill>
                  <a:prstClr val="black"/>
                </a:solidFill>
                <a:effectLst/>
                <a:uLnTx/>
                <a:uFillTx/>
                <a:latin typeface=" Arial"/>
                <a:ea typeface="Tahoma" panose="020B0604030504040204" pitchFamily="34" charset="0"/>
                <a:cs typeface="Arial" panose="020B0604020202020204" pitchFamily="34" charset="0"/>
              </a:rPr>
              <a:t> </a:t>
            </a:r>
            <a:r>
              <a:rPr kumimoji="0" lang="en-US" sz="700" b="1" i="0" u="none" strike="noStrike" kern="1200" cap="none" spc="0" normalizeH="0" baseline="0" noProof="0" dirty="0">
                <a:ln>
                  <a:noFill/>
                </a:ln>
                <a:solidFill>
                  <a:prstClr val="black"/>
                </a:solidFill>
                <a:effectLst/>
                <a:uLnTx/>
                <a:uFillTx/>
                <a:latin typeface=" Arial"/>
                <a:ea typeface="Tahoma" panose="020B0604030504040204" pitchFamily="34" charset="0"/>
                <a:cs typeface="Arial" panose="020B0604020202020204" pitchFamily="34" charset="0"/>
              </a:rPr>
              <a:t>IN BDE </a:t>
            </a:r>
            <a:endParaRPr kumimoji="0" lang="en-US" sz="700" b="1" i="0" u="none" strike="noStrike" kern="1200" cap="none" spc="0" normalizeH="0" baseline="0" noProof="0" dirty="0" smtClean="0">
              <a:ln>
                <a:noFill/>
              </a:ln>
              <a:solidFill>
                <a:prstClr val="black"/>
              </a:solidFill>
              <a:effectLst/>
              <a:uLnTx/>
              <a:uFillTx/>
              <a:latin typeface=" Arial"/>
              <a:ea typeface="Tahoma" panose="020B0604030504040204" pitchFamily="34" charset="0"/>
              <a:cs typeface="Arial" panose="020B0604020202020204" pitchFamily="34" charset="0"/>
            </a:endParaRPr>
          </a:p>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700" b="1" i="0" u="none" strike="noStrike" kern="1200" cap="none" spc="0" normalizeH="0" baseline="0" noProof="0" dirty="0" smtClean="0">
                <a:ln>
                  <a:noFill/>
                </a:ln>
                <a:solidFill>
                  <a:prstClr val="black"/>
                </a:solidFill>
                <a:effectLst/>
                <a:uLnTx/>
                <a:uFillTx/>
                <a:latin typeface=" Arial"/>
                <a:ea typeface="Tahoma" panose="020B0604030504040204" pitchFamily="34" charset="0"/>
                <a:cs typeface="Arial" panose="020B0604020202020204" pitchFamily="34" charset="0"/>
              </a:rPr>
              <a:t>84</a:t>
            </a:r>
            <a:r>
              <a:rPr kumimoji="0" lang="en-US" sz="700" b="1" i="0" u="none" strike="noStrike" kern="1200" cap="none" spc="0" normalizeH="0" baseline="30000" noProof="0" dirty="0" smtClean="0">
                <a:ln>
                  <a:noFill/>
                </a:ln>
                <a:solidFill>
                  <a:prstClr val="black"/>
                </a:solidFill>
                <a:effectLst/>
                <a:uLnTx/>
                <a:uFillTx/>
                <a:latin typeface=" Arial"/>
                <a:ea typeface="Tahoma" panose="020B0604030504040204" pitchFamily="34" charset="0"/>
                <a:cs typeface="Arial" panose="020B0604020202020204" pitchFamily="34" charset="0"/>
              </a:rPr>
              <a:t>th</a:t>
            </a:r>
            <a:r>
              <a:rPr kumimoji="0" lang="en-US" sz="700" b="1" i="0" u="none" strike="noStrike" kern="1200" cap="none" spc="0" normalizeH="0" baseline="0" noProof="0" dirty="0" smtClean="0">
                <a:ln>
                  <a:noFill/>
                </a:ln>
                <a:solidFill>
                  <a:prstClr val="black"/>
                </a:solidFill>
                <a:effectLst/>
                <a:uLnTx/>
                <a:uFillTx/>
                <a:latin typeface=" Arial"/>
                <a:ea typeface="Tahoma" panose="020B0604030504040204" pitchFamily="34" charset="0"/>
                <a:cs typeface="Arial" panose="020B0604020202020204" pitchFamily="34" charset="0"/>
              </a:rPr>
              <a:t> ATD</a:t>
            </a:r>
            <a:endParaRPr kumimoji="0" sz="700" b="1" i="0" u="none" strike="noStrike" kern="1200" cap="none" spc="0" normalizeH="0" baseline="0" noProof="0" dirty="0">
              <a:ln>
                <a:noFill/>
              </a:ln>
              <a:solidFill>
                <a:prstClr val="black"/>
              </a:solidFill>
              <a:effectLst/>
              <a:uLnTx/>
              <a:uFillTx/>
              <a:latin typeface=" Arial"/>
              <a:ea typeface="Tahoma" panose="020B0604030504040204" pitchFamily="34" charset="0"/>
              <a:cs typeface="Arial" panose="020B0604020202020204" pitchFamily="34" charset="0"/>
            </a:endParaRPr>
          </a:p>
        </p:txBody>
      </p:sp>
      <p:pic>
        <p:nvPicPr>
          <p:cNvPr id="239" name="Picture 238"/>
          <p:cNvPicPr>
            <a:picLocks noChangeAspect="1"/>
          </p:cNvPicPr>
          <p:nvPr/>
        </p:nvPicPr>
        <p:blipFill>
          <a:blip r:embed="rId93"/>
          <a:stretch>
            <a:fillRect/>
          </a:stretch>
        </p:blipFill>
        <p:spPr>
          <a:xfrm>
            <a:off x="10402358" y="2556234"/>
            <a:ext cx="176799" cy="176799"/>
          </a:xfrm>
          <a:prstGeom prst="rect">
            <a:avLst/>
          </a:prstGeom>
        </p:spPr>
      </p:pic>
      <p:sp>
        <p:nvSpPr>
          <p:cNvPr id="241" name="object 319"/>
          <p:cNvSpPr/>
          <p:nvPr/>
        </p:nvSpPr>
        <p:spPr>
          <a:xfrm>
            <a:off x="10601629" y="2458748"/>
            <a:ext cx="131861" cy="152957"/>
          </a:xfrm>
          <a:prstGeom prst="rect">
            <a:avLst/>
          </a:prstGeom>
          <a:blipFill>
            <a:blip r:embed="rId2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032" name="Picture 8" descr="See the source image"/>
          <p:cNvPicPr>
            <a:picLocks noChangeAspect="1" noChangeArrowheads="1"/>
          </p:cNvPicPr>
          <p:nvPr/>
        </p:nvPicPr>
        <p:blipFill>
          <a:blip r:embed="rId94" cstate="print">
            <a:extLst>
              <a:ext uri="{28A0092B-C50C-407E-A947-70E740481C1C}">
                <a14:useLocalDpi xmlns:a14="http://schemas.microsoft.com/office/drawing/2010/main" val="0"/>
              </a:ext>
            </a:extLst>
          </a:blip>
          <a:srcRect/>
          <a:stretch>
            <a:fillRect/>
          </a:stretch>
        </p:blipFill>
        <p:spPr bwMode="auto">
          <a:xfrm>
            <a:off x="11193514" y="3850170"/>
            <a:ext cx="180860" cy="1808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e the source image"/>
          <p:cNvPicPr>
            <a:picLocks noChangeAspect="1" noChangeArrowheads="1"/>
          </p:cNvPicPr>
          <p:nvPr/>
        </p:nvPicPr>
        <p:blipFill rotWithShape="1">
          <a:blip r:embed="rId95" cstate="print">
            <a:extLst>
              <a:ext uri="{28A0092B-C50C-407E-A947-70E740481C1C}">
                <a14:useLocalDpi xmlns:a14="http://schemas.microsoft.com/office/drawing/2010/main" val="0"/>
              </a:ext>
            </a:extLst>
          </a:blip>
          <a:srcRect l="9900" t="4854" r="11189" b="4205"/>
          <a:stretch/>
        </p:blipFill>
        <p:spPr bwMode="auto">
          <a:xfrm>
            <a:off x="11219316" y="2781778"/>
            <a:ext cx="123739" cy="162662"/>
          </a:xfrm>
          <a:prstGeom prst="rect">
            <a:avLst/>
          </a:prstGeom>
          <a:noFill/>
          <a:extLst>
            <a:ext uri="{909E8E84-426E-40DD-AFC4-6F175D3DCCD1}">
              <a14:hiddenFill xmlns:a14="http://schemas.microsoft.com/office/drawing/2010/main">
                <a:solidFill>
                  <a:srgbClr val="FFFFFF"/>
                </a:solidFill>
              </a14:hiddenFill>
            </a:ext>
          </a:extLst>
        </p:spPr>
      </p:pic>
      <p:cxnSp>
        <p:nvCxnSpPr>
          <p:cNvPr id="338" name="Straight Connector 337"/>
          <p:cNvCxnSpPr>
            <a:stCxn id="203" idx="3"/>
            <a:endCxn id="202" idx="1"/>
          </p:cNvCxnSpPr>
          <p:nvPr/>
        </p:nvCxnSpPr>
        <p:spPr>
          <a:xfrm flipV="1">
            <a:off x="9666758" y="3708810"/>
            <a:ext cx="145034" cy="1872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5" name="object 217"/>
          <p:cNvSpPr/>
          <p:nvPr/>
        </p:nvSpPr>
        <p:spPr>
          <a:xfrm>
            <a:off x="9805821" y="4098167"/>
            <a:ext cx="1422586" cy="144214"/>
          </a:xfrm>
          <a:custGeom>
            <a:avLst/>
            <a:gdLst/>
            <a:ahLst/>
            <a:cxnLst/>
            <a:rect l="l" t="t" r="r" b="b"/>
            <a:pathLst>
              <a:path w="847725" h="215264">
                <a:moveTo>
                  <a:pt x="0" y="214884"/>
                </a:moveTo>
                <a:lnTo>
                  <a:pt x="847343" y="214884"/>
                </a:lnTo>
                <a:lnTo>
                  <a:pt x="847343" y="0"/>
                </a:lnTo>
                <a:lnTo>
                  <a:pt x="0" y="0"/>
                </a:lnTo>
                <a:lnTo>
                  <a:pt x="0" y="214884"/>
                </a:lnTo>
                <a:close/>
              </a:path>
            </a:pathLst>
          </a:custGeom>
          <a:solidFill>
            <a:schemeClr val="bg1"/>
          </a:solidFill>
          <a:ln w="9525">
            <a:solidFill>
              <a:schemeClr val="tx1"/>
            </a:solidFill>
          </a:ln>
        </p:spPr>
        <p:txBody>
          <a:bodyPr wrap="square" lIns="0" tIns="0" rIns="0" bIns="0" rtlCol="0" anchor="ctr" anchorCtr="0"/>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n-US" sz="700" b="1" i="0" u="none" strike="noStrike" kern="1200" cap="none" spc="0" normalizeH="0" baseline="0" noProof="0" dirty="0">
                <a:ln>
                  <a:noFill/>
                </a:ln>
                <a:solidFill>
                  <a:schemeClr val="accent6">
                    <a:lumMod val="75000"/>
                  </a:schemeClr>
                </a:solidFill>
                <a:effectLst/>
                <a:uLnTx/>
                <a:uFillTx/>
                <a:latin typeface=" Arial"/>
                <a:ea typeface="+mn-ea"/>
                <a:cs typeface="Arial" panose="020B0604020202020204" pitchFamily="34" charset="0"/>
              </a:rPr>
              <a:t>Joint </a:t>
            </a:r>
            <a:r>
              <a:rPr kumimoji="0" lang="en-US" sz="700" b="1" i="0" u="none" strike="noStrike" kern="1200" cap="none" spc="0" normalizeH="0" baseline="0" noProof="0" dirty="0" smtClean="0">
                <a:ln>
                  <a:noFill/>
                </a:ln>
                <a:solidFill>
                  <a:schemeClr val="accent6">
                    <a:lumMod val="75000"/>
                  </a:schemeClr>
                </a:solidFill>
                <a:effectLst/>
                <a:uLnTx/>
                <a:uFillTx/>
                <a:latin typeface=" Arial"/>
                <a:ea typeface="+mn-ea"/>
                <a:cs typeface="Arial" panose="020B0604020202020204" pitchFamily="34" charset="0"/>
              </a:rPr>
              <a:t>Staff/J7 (2 LTC,</a:t>
            </a:r>
            <a:r>
              <a:rPr kumimoji="0" lang="en-US" sz="700" b="1" i="0" u="none" strike="noStrike" kern="1200" cap="none" spc="0" normalizeH="0" noProof="0" dirty="0" smtClean="0">
                <a:ln>
                  <a:noFill/>
                </a:ln>
                <a:solidFill>
                  <a:schemeClr val="accent6">
                    <a:lumMod val="75000"/>
                  </a:schemeClr>
                </a:solidFill>
                <a:effectLst/>
                <a:uLnTx/>
                <a:uFillTx/>
                <a:latin typeface=" Arial"/>
                <a:ea typeface="+mn-ea"/>
                <a:cs typeface="Arial" panose="020B0604020202020204" pitchFamily="34" charset="0"/>
              </a:rPr>
              <a:t> 1 MAJ)</a:t>
            </a:r>
            <a:endParaRPr kumimoji="0" lang="en-US" sz="700" b="0" i="0" u="none" strike="noStrike" kern="1200" cap="none" spc="0" normalizeH="0" baseline="0" noProof="0" dirty="0">
              <a:ln>
                <a:noFill/>
              </a:ln>
              <a:solidFill>
                <a:schemeClr val="accent6">
                  <a:lumMod val="75000"/>
                </a:schemeClr>
              </a:solidFill>
              <a:effectLst/>
              <a:uLnTx/>
              <a:uFillTx/>
              <a:latin typeface=" Arial"/>
              <a:ea typeface="+mn-ea"/>
              <a:cs typeface="Arial" panose="020B0604020202020204" pitchFamily="34" charset="0"/>
            </a:endParaRPr>
          </a:p>
        </p:txBody>
      </p:sp>
      <p:sp>
        <p:nvSpPr>
          <p:cNvPr id="204" name="object 371"/>
          <p:cNvSpPr/>
          <p:nvPr/>
        </p:nvSpPr>
        <p:spPr>
          <a:xfrm>
            <a:off x="11019377" y="4119154"/>
            <a:ext cx="127043" cy="124424"/>
          </a:xfrm>
          <a:prstGeom prst="rect">
            <a:avLst/>
          </a:prstGeom>
          <a:blipFill>
            <a:blip r:embed="rId9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4" name="object 15"/>
          <p:cNvSpPr txBox="1"/>
          <p:nvPr/>
        </p:nvSpPr>
        <p:spPr>
          <a:xfrm>
            <a:off x="9412694" y="5400722"/>
            <a:ext cx="579690" cy="120546"/>
          </a:xfrm>
          <a:prstGeom prst="rect">
            <a:avLst/>
          </a:prstGeom>
          <a:solidFill>
            <a:schemeClr val="bg1"/>
          </a:solidFill>
          <a:ln w="9525">
            <a:solidFill>
              <a:schemeClr val="tx1"/>
            </a:solidFill>
          </a:ln>
        </p:spPr>
        <p:txBody>
          <a:bodyPr vert="horz" wrap="square" lIns="0" tIns="12700" rIns="0" bIns="0" rtlCol="0" anchor="ctr" anchorCtr="0">
            <a:spAutoFit/>
          </a:bodyPr>
          <a:lstStyle/>
          <a:p>
            <a:pPr marL="91440" marR="0" lvl="0" indent="0" algn="l" defTabSz="914400" rtl="0" eaLnBrk="1" fontAlgn="auto" latinLnBrk="0" hangingPunct="1">
              <a:lnSpc>
                <a:spcPct val="100000"/>
              </a:lnSpc>
              <a:spcBef>
                <a:spcPts val="100"/>
              </a:spcBef>
              <a:spcAft>
                <a:spcPts val="0"/>
              </a:spcAft>
              <a:buClrTx/>
              <a:buSzTx/>
              <a:buFontTx/>
              <a:buNone/>
              <a:tabLst/>
              <a:defRPr/>
            </a:pPr>
            <a:r>
              <a:rPr kumimoji="0" sz="700" b="1" i="0" u="none" strike="noStrike" kern="1200" cap="none" spc="0" normalizeH="0" baseline="0" noProof="0" dirty="0" smtClean="0">
                <a:ln>
                  <a:noFill/>
                </a:ln>
                <a:solidFill>
                  <a:prstClr val="black"/>
                </a:solidFill>
                <a:effectLst/>
                <a:uLnTx/>
                <a:uFillTx/>
                <a:latin typeface=" Arial"/>
                <a:ea typeface="+mn-ea"/>
                <a:cs typeface="Arial" panose="020B0604020202020204" pitchFamily="34" charset="0"/>
              </a:rPr>
              <a:t>ARCENT</a:t>
            </a:r>
            <a:r>
              <a:rPr kumimoji="0" lang="en-US" sz="700" b="1" i="0" u="none" strike="noStrike" kern="1200" cap="none" spc="0" normalizeH="0" baseline="0" noProof="0" dirty="0" smtClean="0">
                <a:ln>
                  <a:noFill/>
                </a:ln>
                <a:solidFill>
                  <a:prstClr val="black"/>
                </a:solidFill>
                <a:effectLst/>
                <a:uLnTx/>
                <a:uFillTx/>
                <a:latin typeface=" Arial"/>
                <a:ea typeface="+mn-ea"/>
                <a:cs typeface="Arial" panose="020B0604020202020204" pitchFamily="34" charset="0"/>
              </a:rPr>
              <a:t> </a:t>
            </a:r>
          </a:p>
        </p:txBody>
      </p:sp>
      <p:sp>
        <p:nvSpPr>
          <p:cNvPr id="175" name="object 206"/>
          <p:cNvSpPr/>
          <p:nvPr/>
        </p:nvSpPr>
        <p:spPr>
          <a:xfrm>
            <a:off x="9916759" y="5388563"/>
            <a:ext cx="138254" cy="127298"/>
          </a:xfrm>
          <a:prstGeom prst="rect">
            <a:avLst/>
          </a:prstGeom>
          <a:blipFill>
            <a:blip r:embed="rId9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39" name="Picture 338" descr="A black and white logo&#10;&#10;Description automatically generated with low confidence">
            <a:extLst>
              <a:ext uri="{FF2B5EF4-FFF2-40B4-BE49-F238E27FC236}">
                <a16:creationId xmlns:a16="http://schemas.microsoft.com/office/drawing/2014/main" id="{6FE6ABC0-9798-C04A-BA99-3BA1F88DFD30}"/>
              </a:ext>
            </a:extLst>
          </p:cNvPr>
          <p:cNvPicPr>
            <a:picLocks noChangeAspect="1"/>
          </p:cNvPicPr>
          <p:nvPr/>
        </p:nvPicPr>
        <p:blipFill>
          <a:blip r:embed="rId98"/>
          <a:stretch>
            <a:fillRect/>
          </a:stretch>
        </p:blipFill>
        <p:spPr>
          <a:xfrm>
            <a:off x="46897" y="128954"/>
            <a:ext cx="2056571" cy="657079"/>
          </a:xfrm>
          <a:prstGeom prst="rect">
            <a:avLst/>
          </a:prstGeom>
        </p:spPr>
      </p:pic>
      <p:grpSp>
        <p:nvGrpSpPr>
          <p:cNvPr id="340" name="Group 339"/>
          <p:cNvGrpSpPr/>
          <p:nvPr/>
        </p:nvGrpSpPr>
        <p:grpSpPr>
          <a:xfrm>
            <a:off x="5624557" y="-48128"/>
            <a:ext cx="942887" cy="6960457"/>
            <a:chOff x="5603405" y="-48128"/>
            <a:chExt cx="942887" cy="6960457"/>
          </a:xfrm>
        </p:grpSpPr>
        <p:sp>
          <p:nvSpPr>
            <p:cNvPr id="341" name="Rectangle 340"/>
            <p:cNvSpPr/>
            <p:nvPr/>
          </p:nvSpPr>
          <p:spPr>
            <a:xfrm>
              <a:off x="5603405" y="6666108"/>
              <a:ext cx="942887" cy="246221"/>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B050"/>
                  </a:solidFill>
                  <a:effectLst/>
                  <a:uLnTx/>
                  <a:uFillTx/>
                  <a:latin typeface="Calibri" panose="020F0502020204030204"/>
                  <a:ea typeface="+mn-ea"/>
                  <a:cs typeface="Arial" panose="020B0604020202020204" pitchFamily="34" charset="0"/>
                </a:rPr>
                <a:t>UNCLASSIFIED</a:t>
              </a:r>
              <a:endParaRPr kumimoji="0" lang="en-US" sz="10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342" name="Rectangle 341"/>
            <p:cNvSpPr/>
            <p:nvPr/>
          </p:nvSpPr>
          <p:spPr>
            <a:xfrm>
              <a:off x="5603405" y="-48128"/>
              <a:ext cx="942887" cy="246221"/>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B050"/>
                  </a:solidFill>
                  <a:effectLst/>
                  <a:uLnTx/>
                  <a:uFillTx/>
                  <a:latin typeface="Calibri" panose="020F0502020204030204"/>
                  <a:ea typeface="+mn-ea"/>
                  <a:cs typeface="Arial" panose="020B0604020202020204" pitchFamily="34" charset="0"/>
                </a:rPr>
                <a:t>UNCLASSIFIED</a:t>
              </a:r>
              <a:endParaRPr kumimoji="0" lang="en-US" sz="10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graphicFrame>
        <p:nvGraphicFramePr>
          <p:cNvPr id="38" name="Table 37"/>
          <p:cNvGraphicFramePr>
            <a:graphicFrameLocks noGrp="1"/>
          </p:cNvGraphicFramePr>
          <p:nvPr>
            <p:extLst>
              <p:ext uri="{D42A27DB-BD31-4B8C-83A1-F6EECF244321}">
                <p14:modId xmlns:p14="http://schemas.microsoft.com/office/powerpoint/2010/main" val="9214111"/>
              </p:ext>
            </p:extLst>
          </p:nvPr>
        </p:nvGraphicFramePr>
        <p:xfrm>
          <a:off x="52964" y="4828543"/>
          <a:ext cx="835698" cy="809625"/>
        </p:xfrm>
        <a:graphic>
          <a:graphicData uri="http://schemas.openxmlformats.org/drawingml/2006/table">
            <a:tbl>
              <a:tblPr>
                <a:tableStyleId>{5C22544A-7EE6-4342-B048-85BDC9FD1C3A}</a:tableStyleId>
              </a:tblPr>
              <a:tblGrid>
                <a:gridCol w="227013">
                  <a:extLst>
                    <a:ext uri="{9D8B030D-6E8A-4147-A177-3AD203B41FA5}">
                      <a16:colId xmlns:a16="http://schemas.microsoft.com/office/drawing/2014/main" val="3826642299"/>
                    </a:ext>
                  </a:extLst>
                </a:gridCol>
                <a:gridCol w="361950">
                  <a:extLst>
                    <a:ext uri="{9D8B030D-6E8A-4147-A177-3AD203B41FA5}">
                      <a16:colId xmlns:a16="http://schemas.microsoft.com/office/drawing/2014/main" val="3735533459"/>
                    </a:ext>
                  </a:extLst>
                </a:gridCol>
                <a:gridCol w="246735">
                  <a:extLst>
                    <a:ext uri="{9D8B030D-6E8A-4147-A177-3AD203B41FA5}">
                      <a16:colId xmlns:a16="http://schemas.microsoft.com/office/drawing/2014/main" val="982810774"/>
                    </a:ext>
                  </a:extLst>
                </a:gridCol>
              </a:tblGrid>
              <a:tr h="161925">
                <a:tc>
                  <a:txBody>
                    <a:bodyPr/>
                    <a:lstStyle/>
                    <a:p>
                      <a:pPr algn="l" fontAlgn="b"/>
                      <a:r>
                        <a:rPr lang="en-US" sz="700" u="none" strike="noStrike" dirty="0">
                          <a:effectLst/>
                          <a:latin typeface=" Arial" panose="02020603050405020304"/>
                        </a:rPr>
                        <a:t> </a:t>
                      </a:r>
                      <a:endParaRPr lang="en-US" sz="700" b="0" i="0" u="none" strike="noStrike" dirty="0">
                        <a:solidFill>
                          <a:srgbClr val="000000"/>
                        </a:solidFill>
                        <a:effectLst/>
                        <a:latin typeface=" Arial" panose="02020603050405020304"/>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fontAlgn="b"/>
                      <a:r>
                        <a:rPr lang="en-US" sz="700" u="none" strike="noStrike" dirty="0">
                          <a:solidFill>
                            <a:schemeClr val="accent6">
                              <a:lumMod val="75000"/>
                            </a:schemeClr>
                          </a:solidFill>
                          <a:effectLst/>
                          <a:latin typeface=" Arial" panose="02020603050405020304"/>
                        </a:rPr>
                        <a:t>Masters</a:t>
                      </a:r>
                      <a:endParaRPr lang="en-US" sz="700" b="0" i="0" u="none" strike="noStrike" dirty="0">
                        <a:solidFill>
                          <a:schemeClr val="accent6">
                            <a:lumMod val="75000"/>
                          </a:schemeClr>
                        </a:solidFill>
                        <a:effectLst/>
                        <a:latin typeface=" Arial" panose="02020603050405020304"/>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700" u="none" strike="noStrike" dirty="0">
                          <a:solidFill>
                            <a:schemeClr val="accent5">
                              <a:lumMod val="75000"/>
                            </a:schemeClr>
                          </a:solidFill>
                          <a:effectLst/>
                          <a:latin typeface=" Arial" panose="02020603050405020304"/>
                        </a:rPr>
                        <a:t>PhD</a:t>
                      </a:r>
                      <a:endParaRPr lang="en-US" sz="700" b="0" i="0" u="none" strike="noStrike" dirty="0">
                        <a:solidFill>
                          <a:schemeClr val="accent5">
                            <a:lumMod val="75000"/>
                          </a:schemeClr>
                        </a:solidFill>
                        <a:effectLst/>
                        <a:latin typeface=" Arial" panose="02020603050405020304"/>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1950629"/>
                  </a:ext>
                </a:extLst>
              </a:tr>
              <a:tr h="161925">
                <a:tc>
                  <a:txBody>
                    <a:bodyPr/>
                    <a:lstStyle/>
                    <a:p>
                      <a:pPr algn="l" fontAlgn="b"/>
                      <a:r>
                        <a:rPr lang="en-US" sz="700" u="none" strike="noStrike">
                          <a:effectLst/>
                          <a:latin typeface=" Arial" panose="02020603050405020304"/>
                        </a:rPr>
                        <a:t>CPT</a:t>
                      </a:r>
                      <a:endParaRPr lang="en-US" sz="700" b="0" i="0" u="none" strike="noStrike">
                        <a:solidFill>
                          <a:srgbClr val="000000"/>
                        </a:solidFill>
                        <a:effectLst/>
                        <a:latin typeface=" Arial" panose="02020603050405020304"/>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700" u="none" strike="noStrike" dirty="0">
                          <a:solidFill>
                            <a:schemeClr val="accent6">
                              <a:lumMod val="75000"/>
                            </a:schemeClr>
                          </a:solidFill>
                          <a:effectLst/>
                          <a:latin typeface=" Arial" panose="02020603050405020304"/>
                        </a:rPr>
                        <a:t>4</a:t>
                      </a:r>
                      <a:endParaRPr lang="en-US" sz="700" b="0" i="0" u="none" strike="noStrike" dirty="0">
                        <a:solidFill>
                          <a:schemeClr val="accent6">
                            <a:lumMod val="75000"/>
                          </a:schemeClr>
                        </a:solidFill>
                        <a:effectLst/>
                        <a:latin typeface=" Arial" panose="02020603050405020304"/>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sz="700" b="0" i="0" u="none" strike="noStrike" dirty="0">
                        <a:solidFill>
                          <a:schemeClr val="accent5">
                            <a:lumMod val="75000"/>
                          </a:schemeClr>
                        </a:solidFill>
                        <a:effectLst/>
                        <a:latin typeface=" Arial" panose="02020603050405020304"/>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047341210"/>
                  </a:ext>
                </a:extLst>
              </a:tr>
              <a:tr h="161925">
                <a:tc>
                  <a:txBody>
                    <a:bodyPr/>
                    <a:lstStyle/>
                    <a:p>
                      <a:pPr algn="l" fontAlgn="b"/>
                      <a:r>
                        <a:rPr lang="en-US" sz="700" u="none" strike="noStrike">
                          <a:effectLst/>
                          <a:latin typeface=" Arial" panose="02020603050405020304"/>
                        </a:rPr>
                        <a:t>MAJ</a:t>
                      </a:r>
                      <a:endParaRPr lang="en-US" sz="700" b="0" i="0" u="none" strike="noStrike">
                        <a:solidFill>
                          <a:srgbClr val="000000"/>
                        </a:solidFill>
                        <a:effectLst/>
                        <a:latin typeface=" Arial" panose="02020603050405020304"/>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700" u="none" strike="noStrike" dirty="0">
                          <a:solidFill>
                            <a:schemeClr val="accent6">
                              <a:lumMod val="75000"/>
                            </a:schemeClr>
                          </a:solidFill>
                          <a:effectLst/>
                          <a:latin typeface=" Arial" panose="02020603050405020304"/>
                        </a:rPr>
                        <a:t>26</a:t>
                      </a:r>
                      <a:endParaRPr lang="en-US" sz="700" b="0" i="0" u="none" strike="noStrike" dirty="0">
                        <a:solidFill>
                          <a:schemeClr val="accent6">
                            <a:lumMod val="75000"/>
                          </a:schemeClr>
                        </a:solidFill>
                        <a:effectLst/>
                        <a:latin typeface=" Arial" panose="02020603050405020304"/>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700" u="none" strike="noStrike" dirty="0">
                          <a:solidFill>
                            <a:schemeClr val="accent5">
                              <a:lumMod val="75000"/>
                            </a:schemeClr>
                          </a:solidFill>
                          <a:effectLst/>
                          <a:latin typeface=" Arial" panose="02020603050405020304"/>
                        </a:rPr>
                        <a:t>3</a:t>
                      </a:r>
                      <a:endParaRPr lang="en-US" sz="700" b="0" i="0" u="none" strike="noStrike" dirty="0">
                        <a:solidFill>
                          <a:schemeClr val="accent5">
                            <a:lumMod val="75000"/>
                          </a:schemeClr>
                        </a:solidFill>
                        <a:effectLst/>
                        <a:latin typeface=" Arial" panose="02020603050405020304"/>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3765210"/>
                  </a:ext>
                </a:extLst>
              </a:tr>
              <a:tr h="161925">
                <a:tc>
                  <a:txBody>
                    <a:bodyPr/>
                    <a:lstStyle/>
                    <a:p>
                      <a:pPr algn="l" fontAlgn="b"/>
                      <a:r>
                        <a:rPr lang="en-US" sz="700" u="none" strike="noStrike">
                          <a:effectLst/>
                          <a:latin typeface=" Arial" panose="02020603050405020304"/>
                        </a:rPr>
                        <a:t>LTC</a:t>
                      </a:r>
                      <a:endParaRPr lang="en-US" sz="700" b="0" i="0" u="none" strike="noStrike">
                        <a:solidFill>
                          <a:srgbClr val="000000"/>
                        </a:solidFill>
                        <a:effectLst/>
                        <a:latin typeface=" Arial" panose="02020603050405020304"/>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700" u="none" strike="noStrike" dirty="0">
                          <a:solidFill>
                            <a:schemeClr val="accent6">
                              <a:lumMod val="75000"/>
                            </a:schemeClr>
                          </a:solidFill>
                          <a:effectLst/>
                          <a:latin typeface=" Arial" panose="02020603050405020304"/>
                        </a:rPr>
                        <a:t>29</a:t>
                      </a:r>
                      <a:endParaRPr lang="en-US" sz="700" b="0" i="0" u="none" strike="noStrike" dirty="0">
                        <a:solidFill>
                          <a:schemeClr val="accent6">
                            <a:lumMod val="75000"/>
                          </a:schemeClr>
                        </a:solidFill>
                        <a:effectLst/>
                        <a:latin typeface=" Arial" panose="02020603050405020304"/>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700" u="none" strike="noStrike" dirty="0">
                          <a:solidFill>
                            <a:schemeClr val="accent5">
                              <a:lumMod val="75000"/>
                            </a:schemeClr>
                          </a:solidFill>
                          <a:effectLst/>
                          <a:latin typeface=" Arial" panose="02020603050405020304"/>
                        </a:rPr>
                        <a:t>4</a:t>
                      </a:r>
                      <a:endParaRPr lang="en-US" sz="700" b="0" i="0" u="none" strike="noStrike" dirty="0">
                        <a:solidFill>
                          <a:schemeClr val="accent5">
                            <a:lumMod val="75000"/>
                          </a:schemeClr>
                        </a:solidFill>
                        <a:effectLst/>
                        <a:latin typeface=" Arial" panose="02020603050405020304"/>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2956376"/>
                  </a:ext>
                </a:extLst>
              </a:tr>
              <a:tr h="161925">
                <a:tc>
                  <a:txBody>
                    <a:bodyPr/>
                    <a:lstStyle/>
                    <a:p>
                      <a:pPr algn="l" fontAlgn="b"/>
                      <a:r>
                        <a:rPr lang="en-US" sz="700" u="none" strike="noStrike">
                          <a:effectLst/>
                          <a:latin typeface=" Arial" panose="02020603050405020304"/>
                        </a:rPr>
                        <a:t>COL</a:t>
                      </a:r>
                      <a:endParaRPr lang="en-US" sz="700" b="0" i="0" u="none" strike="noStrike">
                        <a:solidFill>
                          <a:srgbClr val="000000"/>
                        </a:solidFill>
                        <a:effectLst/>
                        <a:latin typeface=" Arial" panose="02020603050405020304"/>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700" u="none" strike="noStrike" dirty="0">
                          <a:solidFill>
                            <a:schemeClr val="accent6">
                              <a:lumMod val="75000"/>
                            </a:schemeClr>
                          </a:solidFill>
                          <a:effectLst/>
                          <a:latin typeface=" Arial" panose="02020603050405020304"/>
                        </a:rPr>
                        <a:t>4</a:t>
                      </a:r>
                      <a:endParaRPr lang="en-US" sz="700" b="0" i="0" u="none" strike="noStrike" dirty="0">
                        <a:solidFill>
                          <a:schemeClr val="accent6">
                            <a:lumMod val="75000"/>
                          </a:schemeClr>
                        </a:solidFill>
                        <a:effectLst/>
                        <a:latin typeface=" Arial" panose="02020603050405020304"/>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sz="700" b="0" i="0" u="none" strike="noStrike" dirty="0">
                        <a:solidFill>
                          <a:schemeClr val="accent5">
                            <a:lumMod val="75000"/>
                          </a:schemeClr>
                        </a:solidFill>
                        <a:effectLst/>
                        <a:latin typeface=" Arial" panose="02020603050405020304"/>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055047825"/>
                  </a:ext>
                </a:extLst>
              </a:tr>
            </a:tbl>
          </a:graphicData>
        </a:graphic>
      </p:graphicFrame>
      <p:sp>
        <p:nvSpPr>
          <p:cNvPr id="39" name="TextBox 38"/>
          <p:cNvSpPr txBox="1"/>
          <p:nvPr/>
        </p:nvSpPr>
        <p:spPr>
          <a:xfrm>
            <a:off x="222215" y="6368295"/>
            <a:ext cx="821059" cy="200055"/>
          </a:xfrm>
          <a:prstGeom prst="rect">
            <a:avLst/>
          </a:prstGeom>
          <a:noFill/>
        </p:spPr>
        <p:txBody>
          <a:bodyPr wrap="none" rtlCol="0">
            <a:spAutoFit/>
          </a:bodyPr>
          <a:lstStyle/>
          <a:p>
            <a:r>
              <a:rPr lang="en-US" sz="700" b="1" dirty="0" smtClean="0">
                <a:solidFill>
                  <a:schemeClr val="accent6">
                    <a:lumMod val="75000"/>
                  </a:schemeClr>
                </a:solidFill>
              </a:rPr>
              <a:t>AER 96 (Masters</a:t>
            </a:r>
            <a:r>
              <a:rPr lang="en-US" sz="700" dirty="0" smtClean="0"/>
              <a:t>)</a:t>
            </a:r>
            <a:endParaRPr lang="en-US" sz="700" dirty="0"/>
          </a:p>
        </p:txBody>
      </p:sp>
      <p:sp>
        <p:nvSpPr>
          <p:cNvPr id="40" name="TextBox 39"/>
          <p:cNvSpPr txBox="1"/>
          <p:nvPr/>
        </p:nvSpPr>
        <p:spPr>
          <a:xfrm>
            <a:off x="213380" y="6472797"/>
            <a:ext cx="820275" cy="200055"/>
          </a:xfrm>
          <a:prstGeom prst="rect">
            <a:avLst/>
          </a:prstGeom>
          <a:noFill/>
        </p:spPr>
        <p:txBody>
          <a:bodyPr wrap="square" rtlCol="0">
            <a:spAutoFit/>
          </a:bodyPr>
          <a:lstStyle/>
          <a:p>
            <a:r>
              <a:rPr lang="en-US" sz="700" b="1" dirty="0" smtClean="0">
                <a:solidFill>
                  <a:srgbClr val="7EA9D2"/>
                </a:solidFill>
              </a:rPr>
              <a:t>AER 98 (PhD</a:t>
            </a:r>
            <a:r>
              <a:rPr lang="en-US" sz="700" b="1" dirty="0" smtClean="0"/>
              <a:t>)</a:t>
            </a:r>
            <a:endParaRPr lang="en-US" sz="700" b="1" dirty="0"/>
          </a:p>
        </p:txBody>
      </p:sp>
      <p:sp>
        <p:nvSpPr>
          <p:cNvPr id="369" name="TextBox 368"/>
          <p:cNvSpPr txBox="1"/>
          <p:nvPr/>
        </p:nvSpPr>
        <p:spPr>
          <a:xfrm>
            <a:off x="216695" y="6575502"/>
            <a:ext cx="820275" cy="200055"/>
          </a:xfrm>
          <a:prstGeom prst="rect">
            <a:avLst/>
          </a:prstGeom>
          <a:noFill/>
        </p:spPr>
        <p:txBody>
          <a:bodyPr wrap="square" rtlCol="0">
            <a:spAutoFit/>
          </a:bodyPr>
          <a:lstStyle/>
          <a:p>
            <a:r>
              <a:rPr lang="en-US" sz="700" b="1" dirty="0" smtClean="0">
                <a:solidFill>
                  <a:srgbClr val="BA9BD1"/>
                </a:solidFill>
              </a:rPr>
              <a:t>Both 96 and 98</a:t>
            </a:r>
            <a:endParaRPr lang="en-US" sz="700" b="1" dirty="0">
              <a:solidFill>
                <a:srgbClr val="BA9BD1"/>
              </a:solidFill>
            </a:endParaRPr>
          </a:p>
        </p:txBody>
      </p:sp>
    </p:spTree>
    <p:extLst>
      <p:ext uri="{BB962C8B-B14F-4D97-AF65-F5344CB8AC3E}">
        <p14:creationId xmlns:p14="http://schemas.microsoft.com/office/powerpoint/2010/main" val="26445437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Oval 88"/>
          <p:cNvSpPr/>
          <p:nvPr/>
        </p:nvSpPr>
        <p:spPr>
          <a:xfrm>
            <a:off x="5574453" y="1481413"/>
            <a:ext cx="566538" cy="277149"/>
          </a:xfrm>
          <a:prstGeom prst="ellipse">
            <a:avLst/>
          </a:prstGeom>
          <a:solidFill>
            <a:schemeClr val="accent4">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0" fontAlgn="base" hangingPunct="0">
              <a:spcBef>
                <a:spcPct val="0"/>
              </a:spcBef>
              <a:spcAft>
                <a:spcPct val="0"/>
              </a:spcAft>
              <a:defRPr/>
            </a:pPr>
            <a:r>
              <a:rPr lang="en-US" sz="1050" b="1" dirty="0">
                <a:solidFill>
                  <a:prstClr val="black"/>
                </a:solidFill>
                <a:latin typeface="Calibri"/>
              </a:rPr>
              <a:t>NGIC</a:t>
            </a:r>
            <a:endParaRPr lang="en-US" sz="700" b="1" dirty="0">
              <a:solidFill>
                <a:prstClr val="black"/>
              </a:solidFill>
              <a:latin typeface="Calibri"/>
            </a:endParaRPr>
          </a:p>
        </p:txBody>
      </p:sp>
      <p:sp>
        <p:nvSpPr>
          <p:cNvPr id="91" name="Oval 90"/>
          <p:cNvSpPr/>
          <p:nvPr/>
        </p:nvSpPr>
        <p:spPr>
          <a:xfrm>
            <a:off x="5573503" y="1816924"/>
            <a:ext cx="566538" cy="277149"/>
          </a:xfrm>
          <a:prstGeom prst="ellipse">
            <a:avLst/>
          </a:prstGeom>
          <a:solidFill>
            <a:schemeClr val="accent4">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0" fontAlgn="base" hangingPunct="0">
              <a:spcBef>
                <a:spcPct val="0"/>
              </a:spcBef>
              <a:spcAft>
                <a:spcPct val="0"/>
              </a:spcAft>
              <a:defRPr/>
            </a:pPr>
            <a:r>
              <a:rPr lang="en-US" sz="1050" b="1" dirty="0">
                <a:solidFill>
                  <a:prstClr val="black"/>
                </a:solidFill>
                <a:latin typeface="Calibri"/>
              </a:rPr>
              <a:t>MSIC</a:t>
            </a:r>
            <a:endParaRPr lang="en-US" sz="700" b="1" dirty="0">
              <a:solidFill>
                <a:prstClr val="black"/>
              </a:solidFill>
              <a:latin typeface="Calibri"/>
            </a:endParaRPr>
          </a:p>
        </p:txBody>
      </p:sp>
      <p:sp>
        <p:nvSpPr>
          <p:cNvPr id="78" name="Rectangle 77"/>
          <p:cNvSpPr/>
          <p:nvPr/>
        </p:nvSpPr>
        <p:spPr bwMode="auto">
          <a:xfrm>
            <a:off x="4893734" y="0"/>
            <a:ext cx="3090337" cy="30480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400" b="1" dirty="0">
              <a:solidFill>
                <a:prstClr val="white"/>
              </a:solidFill>
              <a:latin typeface="Arial" pitchFamily="34" charset="0"/>
              <a:cs typeface="Arial" pitchFamily="34" charset="0"/>
            </a:endParaRPr>
          </a:p>
        </p:txBody>
      </p:sp>
      <p:cxnSp>
        <p:nvCxnSpPr>
          <p:cNvPr id="75" name="Straight Connector 74"/>
          <p:cNvCxnSpPr>
            <a:endCxn id="69" idx="0"/>
          </p:cNvCxnSpPr>
          <p:nvPr/>
        </p:nvCxnSpPr>
        <p:spPr>
          <a:xfrm>
            <a:off x="8776596" y="3834513"/>
            <a:ext cx="31289" cy="29779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2063074" y="2534166"/>
            <a:ext cx="566538" cy="346436"/>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0" fontAlgn="base" hangingPunct="0">
              <a:spcBef>
                <a:spcPct val="0"/>
              </a:spcBef>
              <a:spcAft>
                <a:spcPct val="0"/>
              </a:spcAft>
              <a:defRPr/>
            </a:pPr>
            <a:r>
              <a:rPr lang="en-US" sz="800" b="1" dirty="0">
                <a:solidFill>
                  <a:prstClr val="white"/>
                </a:solidFill>
                <a:latin typeface="Calibri"/>
              </a:rPr>
              <a:t>DOT&amp;E</a:t>
            </a:r>
          </a:p>
        </p:txBody>
      </p:sp>
      <p:sp>
        <p:nvSpPr>
          <p:cNvPr id="15" name="Oval 14"/>
          <p:cNvSpPr/>
          <p:nvPr/>
        </p:nvSpPr>
        <p:spPr>
          <a:xfrm>
            <a:off x="2477652" y="1013677"/>
            <a:ext cx="1447820" cy="941152"/>
          </a:xfrm>
          <a:prstGeom prst="ellipse">
            <a:avLst/>
          </a:prstGeom>
          <a:solidFill>
            <a:schemeClr val="bg1">
              <a:lumMod val="75000"/>
            </a:schemeClr>
          </a:solidFill>
          <a:ln w="28575">
            <a:solidFill>
              <a:schemeClr val="tx1"/>
            </a:solidFill>
          </a:ln>
        </p:spPr>
        <p:style>
          <a:lnRef idx="1">
            <a:schemeClr val="dk1"/>
          </a:lnRef>
          <a:fillRef idx="2">
            <a:schemeClr val="dk1"/>
          </a:fillRef>
          <a:effectRef idx="1">
            <a:schemeClr val="dk1"/>
          </a:effectRef>
          <a:fontRef idx="minor">
            <a:schemeClr val="dk1"/>
          </a:fontRef>
        </p:style>
        <p:txBody>
          <a:bodyPr anchor="ctr"/>
          <a:lstStyle/>
          <a:p>
            <a:pPr algn="ctr" eaLnBrk="0" fontAlgn="base" hangingPunct="0">
              <a:spcBef>
                <a:spcPct val="0"/>
              </a:spcBef>
              <a:spcAft>
                <a:spcPct val="0"/>
              </a:spcAft>
              <a:defRPr/>
            </a:pPr>
            <a:r>
              <a:rPr lang="en-US" sz="1000" b="1" dirty="0">
                <a:solidFill>
                  <a:prstClr val="black"/>
                </a:solidFill>
                <a:latin typeface="Calibri"/>
              </a:rPr>
              <a:t>Headquarters Department of the Army (HQDA)</a:t>
            </a:r>
          </a:p>
        </p:txBody>
      </p:sp>
      <p:sp>
        <p:nvSpPr>
          <p:cNvPr id="16" name="Oval 15"/>
          <p:cNvSpPr/>
          <p:nvPr/>
        </p:nvSpPr>
        <p:spPr>
          <a:xfrm>
            <a:off x="2303067" y="2811316"/>
            <a:ext cx="767187" cy="671221"/>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1200" b="1" dirty="0">
                <a:solidFill>
                  <a:prstClr val="white"/>
                </a:solidFill>
                <a:latin typeface="Calibri"/>
              </a:rPr>
              <a:t>DoD</a:t>
            </a:r>
          </a:p>
        </p:txBody>
      </p:sp>
      <p:sp>
        <p:nvSpPr>
          <p:cNvPr id="17" name="Oval 16"/>
          <p:cNvSpPr/>
          <p:nvPr/>
        </p:nvSpPr>
        <p:spPr>
          <a:xfrm>
            <a:off x="3417682" y="5374961"/>
            <a:ext cx="1830758" cy="1023430"/>
          </a:xfrm>
          <a:prstGeom prst="ellipse">
            <a:avLst/>
          </a:prstGeom>
          <a:solidFill>
            <a:schemeClr val="accent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0" fontAlgn="base" hangingPunct="0">
              <a:spcBef>
                <a:spcPct val="0"/>
              </a:spcBef>
              <a:spcAft>
                <a:spcPct val="0"/>
              </a:spcAft>
              <a:defRPr/>
            </a:pPr>
            <a:r>
              <a:rPr lang="en-US" sz="900" b="1" dirty="0">
                <a:solidFill>
                  <a:prstClr val="black"/>
                </a:solidFill>
                <a:latin typeface="Calibri"/>
              </a:rPr>
              <a:t>Assistant Secretary of the Army for Acquisition, Logistics and Technology ASA(ALT)</a:t>
            </a:r>
          </a:p>
        </p:txBody>
      </p:sp>
      <p:sp>
        <p:nvSpPr>
          <p:cNvPr id="18" name="Oval 17"/>
          <p:cNvSpPr/>
          <p:nvPr/>
        </p:nvSpPr>
        <p:spPr>
          <a:xfrm>
            <a:off x="7721224" y="999306"/>
            <a:ext cx="1462246" cy="1014770"/>
          </a:xfrm>
          <a:prstGeom prst="ellipse">
            <a:avLst/>
          </a:prstGeom>
          <a:solidFill>
            <a:srgbClr val="66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1000" b="1" dirty="0">
                <a:solidFill>
                  <a:prstClr val="black"/>
                </a:solidFill>
                <a:latin typeface="Calibri"/>
              </a:rPr>
              <a:t>U.S. Army Training and Doctrine Command</a:t>
            </a:r>
          </a:p>
          <a:p>
            <a:pPr algn="ctr" eaLnBrk="0" fontAlgn="base" hangingPunct="0">
              <a:spcBef>
                <a:spcPct val="0"/>
              </a:spcBef>
              <a:spcAft>
                <a:spcPct val="0"/>
              </a:spcAft>
              <a:defRPr/>
            </a:pPr>
            <a:r>
              <a:rPr lang="en-US" sz="1000" b="1" dirty="0">
                <a:solidFill>
                  <a:prstClr val="black"/>
                </a:solidFill>
                <a:latin typeface="Calibri"/>
              </a:rPr>
              <a:t>(TRADOC)</a:t>
            </a:r>
          </a:p>
        </p:txBody>
      </p:sp>
      <p:sp>
        <p:nvSpPr>
          <p:cNvPr id="19" name="Oval 18"/>
          <p:cNvSpPr/>
          <p:nvPr/>
        </p:nvSpPr>
        <p:spPr>
          <a:xfrm>
            <a:off x="6601254" y="5469887"/>
            <a:ext cx="1388806" cy="964248"/>
          </a:xfrm>
          <a:prstGeom prst="ellipse">
            <a:avLst/>
          </a:prstGeom>
          <a:solidFill>
            <a:srgbClr val="F7964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1050" b="1" dirty="0">
                <a:solidFill>
                  <a:prstClr val="black"/>
                </a:solidFill>
                <a:latin typeface="Calibri"/>
              </a:rPr>
              <a:t>Army Material Command (AMC)</a:t>
            </a:r>
          </a:p>
        </p:txBody>
      </p:sp>
      <p:sp>
        <p:nvSpPr>
          <p:cNvPr id="28" name="Oval 27"/>
          <p:cNvSpPr/>
          <p:nvPr/>
        </p:nvSpPr>
        <p:spPr>
          <a:xfrm>
            <a:off x="1639482" y="2932567"/>
            <a:ext cx="692436" cy="346436"/>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0" fontAlgn="base" hangingPunct="0">
              <a:spcBef>
                <a:spcPct val="0"/>
              </a:spcBef>
              <a:spcAft>
                <a:spcPct val="0"/>
              </a:spcAft>
              <a:defRPr/>
            </a:pPr>
            <a:r>
              <a:rPr lang="en-US" sz="800" b="1" dirty="0">
                <a:solidFill>
                  <a:prstClr val="white"/>
                </a:solidFill>
                <a:latin typeface="Calibri"/>
              </a:rPr>
              <a:t>DUSA-TE</a:t>
            </a:r>
          </a:p>
        </p:txBody>
      </p:sp>
      <p:sp>
        <p:nvSpPr>
          <p:cNvPr id="29" name="Oval 28"/>
          <p:cNvSpPr/>
          <p:nvPr/>
        </p:nvSpPr>
        <p:spPr>
          <a:xfrm>
            <a:off x="1819147" y="3338187"/>
            <a:ext cx="692436" cy="346436"/>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0" fontAlgn="base" hangingPunct="0">
              <a:spcBef>
                <a:spcPct val="0"/>
              </a:spcBef>
              <a:spcAft>
                <a:spcPct val="0"/>
              </a:spcAft>
              <a:defRPr/>
            </a:pPr>
            <a:r>
              <a:rPr lang="en-US" sz="800" b="1" dirty="0">
                <a:solidFill>
                  <a:prstClr val="white"/>
                </a:solidFill>
                <a:latin typeface="Calibri"/>
              </a:rPr>
              <a:t>DARPA</a:t>
            </a:r>
          </a:p>
        </p:txBody>
      </p:sp>
      <p:sp>
        <p:nvSpPr>
          <p:cNvPr id="30" name="Oval 29"/>
          <p:cNvSpPr/>
          <p:nvPr/>
        </p:nvSpPr>
        <p:spPr>
          <a:xfrm>
            <a:off x="2503716" y="3478204"/>
            <a:ext cx="503589" cy="346436"/>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0" fontAlgn="base" hangingPunct="0">
              <a:spcBef>
                <a:spcPct val="0"/>
              </a:spcBef>
              <a:spcAft>
                <a:spcPct val="0"/>
              </a:spcAft>
              <a:defRPr/>
            </a:pPr>
            <a:r>
              <a:rPr lang="en-US" sz="800" b="1" dirty="0">
                <a:solidFill>
                  <a:prstClr val="black"/>
                </a:solidFill>
                <a:latin typeface="Calibri"/>
              </a:rPr>
              <a:t>USMC</a:t>
            </a:r>
          </a:p>
        </p:txBody>
      </p:sp>
      <p:sp>
        <p:nvSpPr>
          <p:cNvPr id="31" name="Oval 30"/>
          <p:cNvSpPr/>
          <p:nvPr/>
        </p:nvSpPr>
        <p:spPr>
          <a:xfrm>
            <a:off x="2974520" y="3245804"/>
            <a:ext cx="503589" cy="346436"/>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0" fontAlgn="base" hangingPunct="0">
              <a:spcBef>
                <a:spcPct val="0"/>
              </a:spcBef>
              <a:spcAft>
                <a:spcPct val="0"/>
              </a:spcAft>
              <a:defRPr/>
            </a:pPr>
            <a:r>
              <a:rPr lang="en-US" sz="800" b="1" dirty="0">
                <a:solidFill>
                  <a:prstClr val="black"/>
                </a:solidFill>
                <a:latin typeface="Calibri"/>
              </a:rPr>
              <a:t>USN</a:t>
            </a:r>
          </a:p>
        </p:txBody>
      </p:sp>
      <p:sp>
        <p:nvSpPr>
          <p:cNvPr id="32" name="Oval 31"/>
          <p:cNvSpPr/>
          <p:nvPr/>
        </p:nvSpPr>
        <p:spPr>
          <a:xfrm>
            <a:off x="2944357" y="2672740"/>
            <a:ext cx="503589" cy="346436"/>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0" fontAlgn="base" hangingPunct="0">
              <a:spcBef>
                <a:spcPct val="0"/>
              </a:spcBef>
              <a:spcAft>
                <a:spcPct val="0"/>
              </a:spcAft>
              <a:defRPr/>
            </a:pPr>
            <a:r>
              <a:rPr lang="en-US" sz="800" b="1" dirty="0">
                <a:solidFill>
                  <a:prstClr val="black"/>
                </a:solidFill>
                <a:latin typeface="Calibri"/>
              </a:rPr>
              <a:t>USAF</a:t>
            </a:r>
          </a:p>
        </p:txBody>
      </p:sp>
      <p:sp>
        <p:nvSpPr>
          <p:cNvPr id="33" name="Oval 32"/>
          <p:cNvSpPr/>
          <p:nvPr/>
        </p:nvSpPr>
        <p:spPr>
          <a:xfrm>
            <a:off x="3988464" y="6413858"/>
            <a:ext cx="503589" cy="346436"/>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0" fontAlgn="base" hangingPunct="0">
              <a:spcBef>
                <a:spcPct val="0"/>
              </a:spcBef>
              <a:spcAft>
                <a:spcPct val="0"/>
              </a:spcAft>
              <a:defRPr/>
            </a:pPr>
            <a:r>
              <a:rPr lang="en-US" sz="600" b="1" dirty="0">
                <a:solidFill>
                  <a:prstClr val="black"/>
                </a:solidFill>
                <a:latin typeface="Calibri"/>
              </a:rPr>
              <a:t>PEO STRI</a:t>
            </a:r>
          </a:p>
        </p:txBody>
      </p:sp>
      <p:sp>
        <p:nvSpPr>
          <p:cNvPr id="36" name="Oval 35"/>
          <p:cNvSpPr/>
          <p:nvPr/>
        </p:nvSpPr>
        <p:spPr>
          <a:xfrm>
            <a:off x="3099041" y="6136138"/>
            <a:ext cx="566538" cy="346436"/>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0" fontAlgn="base" hangingPunct="0">
              <a:spcBef>
                <a:spcPct val="0"/>
              </a:spcBef>
              <a:spcAft>
                <a:spcPct val="0"/>
              </a:spcAft>
              <a:defRPr/>
            </a:pPr>
            <a:r>
              <a:rPr lang="en-US" sz="800" b="1" dirty="0">
                <a:solidFill>
                  <a:prstClr val="white"/>
                </a:solidFill>
                <a:latin typeface="Calibri"/>
              </a:rPr>
              <a:t>PEO JTRS</a:t>
            </a:r>
          </a:p>
        </p:txBody>
      </p:sp>
      <p:sp>
        <p:nvSpPr>
          <p:cNvPr id="37" name="Oval 36"/>
          <p:cNvSpPr/>
          <p:nvPr/>
        </p:nvSpPr>
        <p:spPr>
          <a:xfrm>
            <a:off x="3022983" y="5765755"/>
            <a:ext cx="503589" cy="346436"/>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0" fontAlgn="base" hangingPunct="0">
              <a:spcBef>
                <a:spcPct val="0"/>
              </a:spcBef>
              <a:spcAft>
                <a:spcPct val="0"/>
              </a:spcAft>
              <a:defRPr/>
            </a:pPr>
            <a:r>
              <a:rPr lang="en-US" sz="700" b="1" dirty="0">
                <a:solidFill>
                  <a:prstClr val="black"/>
                </a:solidFill>
                <a:latin typeface="Calibri"/>
              </a:rPr>
              <a:t>PEO IEW&amp;S</a:t>
            </a:r>
          </a:p>
        </p:txBody>
      </p:sp>
      <p:sp>
        <p:nvSpPr>
          <p:cNvPr id="38" name="Oval 37"/>
          <p:cNvSpPr/>
          <p:nvPr/>
        </p:nvSpPr>
        <p:spPr>
          <a:xfrm>
            <a:off x="4874857" y="6206529"/>
            <a:ext cx="566538" cy="346436"/>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0" fontAlgn="base" hangingPunct="0">
              <a:spcBef>
                <a:spcPct val="0"/>
              </a:spcBef>
              <a:spcAft>
                <a:spcPct val="0"/>
              </a:spcAft>
              <a:defRPr/>
            </a:pPr>
            <a:r>
              <a:rPr lang="en-US" sz="700" b="1" dirty="0">
                <a:solidFill>
                  <a:prstClr val="black"/>
                </a:solidFill>
                <a:latin typeface="Calibri"/>
              </a:rPr>
              <a:t>PEO C3T</a:t>
            </a:r>
          </a:p>
        </p:txBody>
      </p:sp>
      <p:sp>
        <p:nvSpPr>
          <p:cNvPr id="42" name="Oval 41"/>
          <p:cNvSpPr/>
          <p:nvPr/>
        </p:nvSpPr>
        <p:spPr>
          <a:xfrm>
            <a:off x="4439732" y="6416702"/>
            <a:ext cx="621618" cy="320454"/>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0" fontAlgn="base" hangingPunct="0">
              <a:spcBef>
                <a:spcPct val="0"/>
              </a:spcBef>
              <a:spcAft>
                <a:spcPct val="0"/>
              </a:spcAft>
              <a:defRPr/>
            </a:pPr>
            <a:r>
              <a:rPr lang="en-US" sz="800" b="1" dirty="0">
                <a:solidFill>
                  <a:prstClr val="white"/>
                </a:solidFill>
                <a:latin typeface="Calibri"/>
              </a:rPr>
              <a:t>JPEO CBD</a:t>
            </a:r>
          </a:p>
        </p:txBody>
      </p:sp>
      <p:sp>
        <p:nvSpPr>
          <p:cNvPr id="48" name="Oval 47"/>
          <p:cNvSpPr/>
          <p:nvPr/>
        </p:nvSpPr>
        <p:spPr>
          <a:xfrm>
            <a:off x="8539767" y="2589676"/>
            <a:ext cx="629487" cy="277149"/>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0" fontAlgn="base" hangingPunct="0">
              <a:spcBef>
                <a:spcPct val="0"/>
              </a:spcBef>
              <a:spcAft>
                <a:spcPct val="0"/>
              </a:spcAft>
              <a:defRPr/>
            </a:pPr>
            <a:r>
              <a:rPr lang="en-US" sz="900" b="1" dirty="0">
                <a:solidFill>
                  <a:prstClr val="black"/>
                </a:solidFill>
                <a:latin typeface="Calibri"/>
              </a:rPr>
              <a:t>CDID</a:t>
            </a:r>
          </a:p>
        </p:txBody>
      </p:sp>
      <p:sp>
        <p:nvSpPr>
          <p:cNvPr id="50" name="Oval 49"/>
          <p:cNvSpPr/>
          <p:nvPr/>
        </p:nvSpPr>
        <p:spPr>
          <a:xfrm>
            <a:off x="9510197" y="3020206"/>
            <a:ext cx="503589" cy="277149"/>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0" fontAlgn="base" hangingPunct="0">
              <a:spcBef>
                <a:spcPct val="0"/>
              </a:spcBef>
              <a:spcAft>
                <a:spcPct val="0"/>
              </a:spcAft>
              <a:defRPr/>
            </a:pPr>
            <a:r>
              <a:rPr lang="en-US" sz="800" b="1" dirty="0" err="1">
                <a:solidFill>
                  <a:prstClr val="black"/>
                </a:solidFill>
                <a:latin typeface="Calibri"/>
              </a:rPr>
              <a:t>CoE</a:t>
            </a:r>
            <a:endParaRPr lang="en-US" sz="800" b="1" dirty="0">
              <a:solidFill>
                <a:prstClr val="black"/>
              </a:solidFill>
              <a:latin typeface="Calibri"/>
            </a:endParaRPr>
          </a:p>
        </p:txBody>
      </p:sp>
      <p:sp>
        <p:nvSpPr>
          <p:cNvPr id="51" name="Oval 50"/>
          <p:cNvSpPr/>
          <p:nvPr/>
        </p:nvSpPr>
        <p:spPr>
          <a:xfrm>
            <a:off x="8913459" y="2820451"/>
            <a:ext cx="629487" cy="346436"/>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0" fontAlgn="base" hangingPunct="0">
              <a:spcBef>
                <a:spcPct val="0"/>
              </a:spcBef>
              <a:spcAft>
                <a:spcPct val="0"/>
              </a:spcAft>
              <a:defRPr/>
            </a:pPr>
            <a:r>
              <a:rPr lang="en-US" sz="900" b="1" dirty="0">
                <a:solidFill>
                  <a:prstClr val="black"/>
                </a:solidFill>
                <a:latin typeface="Calibri"/>
              </a:rPr>
              <a:t>AIMD</a:t>
            </a:r>
          </a:p>
          <a:p>
            <a:pPr algn="ctr" eaLnBrk="0" fontAlgn="base" hangingPunct="0">
              <a:spcBef>
                <a:spcPct val="0"/>
              </a:spcBef>
              <a:spcAft>
                <a:spcPct val="0"/>
              </a:spcAft>
              <a:defRPr/>
            </a:pPr>
            <a:endParaRPr lang="en-US" sz="500" b="1" dirty="0">
              <a:solidFill>
                <a:prstClr val="black"/>
              </a:solidFill>
              <a:latin typeface="Calibri"/>
            </a:endParaRPr>
          </a:p>
        </p:txBody>
      </p:sp>
      <p:sp>
        <p:nvSpPr>
          <p:cNvPr id="53" name="Oval 52"/>
          <p:cNvSpPr/>
          <p:nvPr/>
        </p:nvSpPr>
        <p:spPr>
          <a:xfrm>
            <a:off x="1974062" y="1534775"/>
            <a:ext cx="944230" cy="554298"/>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0" fontAlgn="base" hangingPunct="0">
              <a:spcBef>
                <a:spcPct val="0"/>
              </a:spcBef>
              <a:spcAft>
                <a:spcPct val="0"/>
              </a:spcAft>
              <a:defRPr/>
            </a:pPr>
            <a:r>
              <a:rPr lang="en-US" sz="1050" b="1" dirty="0">
                <a:solidFill>
                  <a:prstClr val="black"/>
                </a:solidFill>
                <a:latin typeface="Calibri"/>
              </a:rPr>
              <a:t>CIO/G-6</a:t>
            </a:r>
          </a:p>
        </p:txBody>
      </p:sp>
      <p:sp>
        <p:nvSpPr>
          <p:cNvPr id="54" name="Oval 53"/>
          <p:cNvSpPr/>
          <p:nvPr/>
        </p:nvSpPr>
        <p:spPr>
          <a:xfrm>
            <a:off x="3803062" y="1647880"/>
            <a:ext cx="566538" cy="277149"/>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0" fontAlgn="base" hangingPunct="0">
              <a:spcBef>
                <a:spcPct val="0"/>
              </a:spcBef>
              <a:spcAft>
                <a:spcPct val="0"/>
              </a:spcAft>
              <a:defRPr/>
            </a:pPr>
            <a:r>
              <a:rPr lang="en-US" sz="1050" b="1" dirty="0">
                <a:solidFill>
                  <a:prstClr val="black"/>
                </a:solidFill>
                <a:latin typeface="Calibri"/>
              </a:rPr>
              <a:t>G-8</a:t>
            </a:r>
            <a:endParaRPr lang="en-US" sz="700" b="1" dirty="0">
              <a:solidFill>
                <a:prstClr val="black"/>
              </a:solidFill>
              <a:latin typeface="Calibri"/>
            </a:endParaRPr>
          </a:p>
        </p:txBody>
      </p:sp>
      <p:sp>
        <p:nvSpPr>
          <p:cNvPr id="57" name="Oval 56"/>
          <p:cNvSpPr/>
          <p:nvPr/>
        </p:nvSpPr>
        <p:spPr>
          <a:xfrm>
            <a:off x="2753052" y="1941838"/>
            <a:ext cx="566538" cy="277149"/>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0" fontAlgn="base" hangingPunct="0">
              <a:spcBef>
                <a:spcPct val="0"/>
              </a:spcBef>
              <a:spcAft>
                <a:spcPct val="0"/>
              </a:spcAft>
              <a:defRPr/>
            </a:pPr>
            <a:r>
              <a:rPr lang="en-US" sz="1050" b="1" dirty="0">
                <a:solidFill>
                  <a:prstClr val="black"/>
                </a:solidFill>
                <a:latin typeface="Calibri"/>
              </a:rPr>
              <a:t>G-1</a:t>
            </a:r>
            <a:endParaRPr lang="en-US" sz="700" b="1" dirty="0">
              <a:solidFill>
                <a:prstClr val="black"/>
              </a:solidFill>
              <a:latin typeface="Calibri"/>
            </a:endParaRPr>
          </a:p>
        </p:txBody>
      </p:sp>
      <p:sp>
        <p:nvSpPr>
          <p:cNvPr id="58" name="Oval 57"/>
          <p:cNvSpPr/>
          <p:nvPr/>
        </p:nvSpPr>
        <p:spPr>
          <a:xfrm>
            <a:off x="3913874" y="1111214"/>
            <a:ext cx="944230" cy="554298"/>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0" fontAlgn="base" hangingPunct="0">
              <a:spcBef>
                <a:spcPct val="0"/>
              </a:spcBef>
              <a:spcAft>
                <a:spcPct val="0"/>
              </a:spcAft>
              <a:defRPr/>
            </a:pPr>
            <a:r>
              <a:rPr lang="en-US" sz="1100" b="1" dirty="0">
                <a:solidFill>
                  <a:prstClr val="black"/>
                </a:solidFill>
                <a:latin typeface="Calibri"/>
              </a:rPr>
              <a:t>G-3/5/7</a:t>
            </a:r>
          </a:p>
        </p:txBody>
      </p:sp>
      <p:sp>
        <p:nvSpPr>
          <p:cNvPr id="59" name="Oval 58"/>
          <p:cNvSpPr/>
          <p:nvPr/>
        </p:nvSpPr>
        <p:spPr>
          <a:xfrm>
            <a:off x="5126653" y="5917095"/>
            <a:ext cx="566538" cy="346436"/>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0" fontAlgn="base" hangingPunct="0">
              <a:spcBef>
                <a:spcPct val="0"/>
              </a:spcBef>
              <a:spcAft>
                <a:spcPct val="0"/>
              </a:spcAft>
              <a:defRPr/>
            </a:pPr>
            <a:r>
              <a:rPr lang="en-US" sz="700" b="1" dirty="0">
                <a:solidFill>
                  <a:prstClr val="black"/>
                </a:solidFill>
                <a:latin typeface="Calibri"/>
              </a:rPr>
              <a:t>PEO AMMO</a:t>
            </a:r>
            <a:endParaRPr lang="en-US" sz="700" b="1" dirty="0">
              <a:solidFill>
                <a:prstClr val="black"/>
              </a:solidFill>
              <a:latin typeface="Calibri"/>
            </a:endParaRPr>
          </a:p>
        </p:txBody>
      </p:sp>
      <p:grpSp>
        <p:nvGrpSpPr>
          <p:cNvPr id="2" name="Group 68"/>
          <p:cNvGrpSpPr/>
          <p:nvPr/>
        </p:nvGrpSpPr>
        <p:grpSpPr>
          <a:xfrm>
            <a:off x="8220811" y="5009814"/>
            <a:ext cx="1365053" cy="1304548"/>
            <a:chOff x="4226249" y="2763751"/>
            <a:chExt cx="1215788" cy="1215788"/>
          </a:xfrm>
          <a:solidFill>
            <a:srgbClr val="FFC000"/>
          </a:solidFill>
        </p:grpSpPr>
        <p:sp>
          <p:nvSpPr>
            <p:cNvPr id="70" name="Oval 69"/>
            <p:cNvSpPr/>
            <p:nvPr/>
          </p:nvSpPr>
          <p:spPr>
            <a:xfrm>
              <a:off x="4226249" y="2763751"/>
              <a:ext cx="1215788" cy="1215788"/>
            </a:xfrm>
            <a:prstGeom prst="ellipse">
              <a:avLst/>
            </a:prstGeom>
            <a:grpFill/>
            <a:ln w="28575">
              <a:solidFill>
                <a:schemeClr val="tx1"/>
              </a:solidFill>
            </a:ln>
          </p:spPr>
          <p:style>
            <a:lnRef idx="2">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sp>
        <p:sp>
          <p:nvSpPr>
            <p:cNvPr id="71" name="Oval 4"/>
            <p:cNvSpPr/>
            <p:nvPr/>
          </p:nvSpPr>
          <p:spPr>
            <a:xfrm>
              <a:off x="4404297" y="2941799"/>
              <a:ext cx="859692" cy="859692"/>
            </a:xfrm>
            <a:prstGeom prst="rect">
              <a:avLst/>
            </a:prstGeom>
            <a:grpFill/>
            <a:ln w="28575">
              <a:noFill/>
            </a:ln>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444500" eaLnBrk="0" fontAlgn="base" hangingPunct="0">
                <a:lnSpc>
                  <a:spcPct val="90000"/>
                </a:lnSpc>
                <a:spcBef>
                  <a:spcPct val="0"/>
                </a:spcBef>
                <a:spcAft>
                  <a:spcPct val="35000"/>
                </a:spcAft>
              </a:pPr>
              <a:r>
                <a:rPr lang="en-US" sz="1100" b="1" dirty="0">
                  <a:solidFill>
                    <a:prstClr val="black"/>
                  </a:solidFill>
                  <a:latin typeface="Calibri"/>
                </a:rPr>
                <a:t>Army Test and Evaluation Command (ATEC)</a:t>
              </a:r>
            </a:p>
          </p:txBody>
        </p:sp>
      </p:grpSp>
      <p:sp>
        <p:nvSpPr>
          <p:cNvPr id="63" name="Title 62"/>
          <p:cNvSpPr>
            <a:spLocks noGrp="1"/>
          </p:cNvSpPr>
          <p:nvPr>
            <p:ph type="title"/>
          </p:nvPr>
        </p:nvSpPr>
        <p:spPr>
          <a:xfrm>
            <a:off x="2202895" y="152231"/>
            <a:ext cx="7681504" cy="650689"/>
          </a:xfrm>
        </p:spPr>
        <p:txBody>
          <a:bodyPr>
            <a:noAutofit/>
          </a:bodyPr>
          <a:lstStyle/>
          <a:p>
            <a:r>
              <a:rPr lang="en-US" b="1" dirty="0" smtClean="0">
                <a:latin typeface=" Arial"/>
              </a:rPr>
              <a:t>M&amp;S Communities of Interest </a:t>
            </a:r>
            <a:br>
              <a:rPr lang="en-US" b="1" dirty="0" smtClean="0">
                <a:latin typeface=" Arial"/>
              </a:rPr>
            </a:br>
            <a:r>
              <a:rPr lang="en-US" b="1" dirty="0" smtClean="0">
                <a:latin typeface=" Arial"/>
              </a:rPr>
              <a:t>by Organization</a:t>
            </a:r>
            <a:endParaRPr lang="en-US" b="1" dirty="0">
              <a:latin typeface=" Arial"/>
            </a:endParaRPr>
          </a:p>
        </p:txBody>
      </p:sp>
      <p:sp>
        <p:nvSpPr>
          <p:cNvPr id="64" name="Oval 63"/>
          <p:cNvSpPr/>
          <p:nvPr/>
        </p:nvSpPr>
        <p:spPr>
          <a:xfrm>
            <a:off x="8671217" y="1412296"/>
            <a:ext cx="680406" cy="399629"/>
          </a:xfrm>
          <a:prstGeom prst="ellipse">
            <a:avLst/>
          </a:prstGeom>
          <a:solidFill>
            <a:srgbClr val="66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0" fontAlgn="base" hangingPunct="0">
              <a:spcBef>
                <a:spcPct val="0"/>
              </a:spcBef>
              <a:spcAft>
                <a:spcPct val="0"/>
              </a:spcAft>
              <a:defRPr/>
            </a:pPr>
            <a:r>
              <a:rPr lang="en-US" sz="1100" b="1" dirty="0">
                <a:solidFill>
                  <a:prstClr val="black"/>
                </a:solidFill>
                <a:latin typeface="Calibri"/>
              </a:rPr>
              <a:t>CAC</a:t>
            </a:r>
            <a:endParaRPr lang="en-US" sz="800" b="1" dirty="0">
              <a:solidFill>
                <a:prstClr val="black"/>
              </a:solidFill>
              <a:latin typeface="Calibri"/>
            </a:endParaRPr>
          </a:p>
        </p:txBody>
      </p:sp>
      <p:sp>
        <p:nvSpPr>
          <p:cNvPr id="65" name="Oval 64"/>
          <p:cNvSpPr/>
          <p:nvPr/>
        </p:nvSpPr>
        <p:spPr>
          <a:xfrm>
            <a:off x="6382881" y="1536750"/>
            <a:ext cx="749418" cy="456594"/>
          </a:xfrm>
          <a:prstGeom prst="ellipse">
            <a:avLst/>
          </a:prstGeom>
          <a:solidFill>
            <a:schemeClr val="accent4">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0" fontAlgn="base" hangingPunct="0">
              <a:spcBef>
                <a:spcPct val="0"/>
              </a:spcBef>
              <a:spcAft>
                <a:spcPct val="0"/>
              </a:spcAft>
              <a:defRPr/>
            </a:pPr>
            <a:r>
              <a:rPr lang="en-US" sz="1100" b="1" dirty="0">
                <a:solidFill>
                  <a:prstClr val="black"/>
                </a:solidFill>
                <a:latin typeface="Calibri"/>
              </a:rPr>
              <a:t>TRADOC</a:t>
            </a:r>
          </a:p>
          <a:p>
            <a:pPr algn="ctr" eaLnBrk="0" fontAlgn="base" hangingPunct="0">
              <a:spcBef>
                <a:spcPct val="0"/>
              </a:spcBef>
              <a:spcAft>
                <a:spcPct val="0"/>
              </a:spcAft>
              <a:defRPr/>
            </a:pPr>
            <a:r>
              <a:rPr lang="en-US" sz="1100" b="1" dirty="0">
                <a:solidFill>
                  <a:prstClr val="black"/>
                </a:solidFill>
                <a:latin typeface="Calibri"/>
              </a:rPr>
              <a:t>G27</a:t>
            </a:r>
            <a:endParaRPr lang="en-US" sz="800" b="1" dirty="0">
              <a:solidFill>
                <a:prstClr val="black"/>
              </a:solidFill>
              <a:latin typeface="Calibri"/>
            </a:endParaRPr>
          </a:p>
        </p:txBody>
      </p:sp>
      <p:sp>
        <p:nvSpPr>
          <p:cNvPr id="73" name="Oval 72"/>
          <p:cNvSpPr/>
          <p:nvPr/>
        </p:nvSpPr>
        <p:spPr>
          <a:xfrm>
            <a:off x="8695581" y="3660368"/>
            <a:ext cx="868354" cy="503679"/>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1050" b="1" dirty="0">
                <a:solidFill>
                  <a:prstClr val="black"/>
                </a:solidFill>
                <a:latin typeface="Calibri"/>
              </a:rPr>
              <a:t>AFC TRAC</a:t>
            </a:r>
            <a:endParaRPr lang="en-US" sz="1050" b="1" dirty="0">
              <a:solidFill>
                <a:prstClr val="black"/>
              </a:solidFill>
              <a:latin typeface="Calibri"/>
            </a:endParaRPr>
          </a:p>
        </p:txBody>
      </p:sp>
      <p:sp>
        <p:nvSpPr>
          <p:cNvPr id="66" name="Oval 65"/>
          <p:cNvSpPr/>
          <p:nvPr/>
        </p:nvSpPr>
        <p:spPr>
          <a:xfrm>
            <a:off x="9171470" y="4048017"/>
            <a:ext cx="837264" cy="503679"/>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eaLnBrk="0" fontAlgn="base" hangingPunct="0">
              <a:spcBef>
                <a:spcPct val="0"/>
              </a:spcBef>
              <a:spcAft>
                <a:spcPct val="0"/>
              </a:spcAft>
              <a:defRPr/>
            </a:pPr>
            <a:r>
              <a:rPr lang="en-US" sz="1050" b="1" dirty="0">
                <a:solidFill>
                  <a:prstClr val="black"/>
                </a:solidFill>
                <a:latin typeface="Calibri"/>
              </a:rPr>
              <a:t>AFC DAC</a:t>
            </a:r>
            <a:endParaRPr lang="en-US" sz="1050" b="1" dirty="0">
              <a:solidFill>
                <a:prstClr val="black"/>
              </a:solidFill>
              <a:latin typeface="Calibri"/>
            </a:endParaRPr>
          </a:p>
        </p:txBody>
      </p:sp>
      <p:sp>
        <p:nvSpPr>
          <p:cNvPr id="69" name="Oval 68"/>
          <p:cNvSpPr/>
          <p:nvPr/>
        </p:nvSpPr>
        <p:spPr>
          <a:xfrm>
            <a:off x="8426904" y="4132304"/>
            <a:ext cx="761961" cy="503679"/>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1050" b="1" dirty="0">
                <a:solidFill>
                  <a:prstClr val="black"/>
                </a:solidFill>
                <a:latin typeface="Calibri"/>
              </a:rPr>
              <a:t>CAA</a:t>
            </a:r>
          </a:p>
        </p:txBody>
      </p:sp>
      <p:cxnSp>
        <p:nvCxnSpPr>
          <p:cNvPr id="72" name="Straight Connector 71"/>
          <p:cNvCxnSpPr/>
          <p:nvPr/>
        </p:nvCxnSpPr>
        <p:spPr>
          <a:xfrm>
            <a:off x="6886576" y="4676776"/>
            <a:ext cx="1402283" cy="680149"/>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17" idx="7"/>
          </p:cNvCxnSpPr>
          <p:nvPr/>
        </p:nvCxnSpPr>
        <p:spPr>
          <a:xfrm flipV="1">
            <a:off x="4980333" y="4824951"/>
            <a:ext cx="408187" cy="699888"/>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endCxn id="16" idx="6"/>
          </p:cNvCxnSpPr>
          <p:nvPr/>
        </p:nvCxnSpPr>
        <p:spPr>
          <a:xfrm flipH="1" flipV="1">
            <a:off x="3070253" y="3146927"/>
            <a:ext cx="2025622" cy="748799"/>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15" idx="5"/>
          </p:cNvCxnSpPr>
          <p:nvPr/>
        </p:nvCxnSpPr>
        <p:spPr>
          <a:xfrm flipH="1" flipV="1">
            <a:off x="3713445" y="1817001"/>
            <a:ext cx="1561289" cy="1209667"/>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18" idx="3"/>
          </p:cNvCxnSpPr>
          <p:nvPr/>
        </p:nvCxnSpPr>
        <p:spPr>
          <a:xfrm flipV="1">
            <a:off x="6867443" y="1865467"/>
            <a:ext cx="1067922" cy="1039765"/>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19" idx="1"/>
          </p:cNvCxnSpPr>
          <p:nvPr/>
        </p:nvCxnSpPr>
        <p:spPr>
          <a:xfrm flipH="1">
            <a:off x="6804641" y="4723862"/>
            <a:ext cx="146529" cy="887237"/>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endCxn id="73" idx="3"/>
          </p:cNvCxnSpPr>
          <p:nvPr/>
        </p:nvCxnSpPr>
        <p:spPr>
          <a:xfrm>
            <a:off x="7313032" y="4048016"/>
            <a:ext cx="1509716" cy="42268"/>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9153708" y="2320567"/>
            <a:ext cx="944230" cy="554298"/>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0" fontAlgn="base" hangingPunct="0">
              <a:spcBef>
                <a:spcPct val="0"/>
              </a:spcBef>
              <a:spcAft>
                <a:spcPct val="0"/>
              </a:spcAft>
              <a:defRPr/>
            </a:pPr>
            <a:r>
              <a:rPr lang="en-US" sz="1100" b="1" dirty="0">
                <a:solidFill>
                  <a:prstClr val="black"/>
                </a:solidFill>
                <a:latin typeface="Calibri"/>
              </a:rPr>
              <a:t>AFC</a:t>
            </a:r>
            <a:endParaRPr lang="en-US" sz="1100" b="1" dirty="0">
              <a:solidFill>
                <a:prstClr val="black"/>
              </a:solidFill>
              <a:latin typeface="Calibri"/>
            </a:endParaRPr>
          </a:p>
        </p:txBody>
      </p:sp>
      <p:sp>
        <p:nvSpPr>
          <p:cNvPr id="47" name="Oval 46"/>
          <p:cNvSpPr/>
          <p:nvPr/>
        </p:nvSpPr>
        <p:spPr>
          <a:xfrm>
            <a:off x="9884399" y="2779872"/>
            <a:ext cx="566538" cy="346436"/>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0" fontAlgn="base" hangingPunct="0">
              <a:spcBef>
                <a:spcPct val="0"/>
              </a:spcBef>
              <a:spcAft>
                <a:spcPct val="0"/>
              </a:spcAft>
              <a:defRPr/>
            </a:pPr>
            <a:r>
              <a:rPr lang="en-US" sz="800" b="1" dirty="0">
                <a:solidFill>
                  <a:prstClr val="black"/>
                </a:solidFill>
                <a:latin typeface="Calibri"/>
              </a:rPr>
              <a:t>Battle Labs</a:t>
            </a:r>
          </a:p>
        </p:txBody>
      </p:sp>
      <p:sp>
        <p:nvSpPr>
          <p:cNvPr id="56" name="Oval 55"/>
          <p:cNvSpPr/>
          <p:nvPr/>
        </p:nvSpPr>
        <p:spPr>
          <a:xfrm>
            <a:off x="5950783" y="1651197"/>
            <a:ext cx="566538" cy="277149"/>
          </a:xfrm>
          <a:prstGeom prst="ellipse">
            <a:avLst/>
          </a:prstGeom>
          <a:solidFill>
            <a:schemeClr val="accent4">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0" fontAlgn="base" hangingPunct="0">
              <a:spcBef>
                <a:spcPct val="0"/>
              </a:spcBef>
              <a:spcAft>
                <a:spcPct val="0"/>
              </a:spcAft>
              <a:defRPr/>
            </a:pPr>
            <a:r>
              <a:rPr lang="en-US" sz="1050" b="1" dirty="0">
                <a:solidFill>
                  <a:prstClr val="black"/>
                </a:solidFill>
                <a:latin typeface="Calibri"/>
              </a:rPr>
              <a:t>G-2</a:t>
            </a:r>
            <a:endParaRPr lang="en-US" sz="700" b="1" dirty="0">
              <a:solidFill>
                <a:prstClr val="black"/>
              </a:solidFill>
              <a:latin typeface="Calibri"/>
            </a:endParaRPr>
          </a:p>
        </p:txBody>
      </p:sp>
      <p:sp>
        <p:nvSpPr>
          <p:cNvPr id="77" name="Oval 76"/>
          <p:cNvSpPr/>
          <p:nvPr/>
        </p:nvSpPr>
        <p:spPr>
          <a:xfrm>
            <a:off x="2371515" y="4189307"/>
            <a:ext cx="503589" cy="346436"/>
          </a:xfrm>
          <a:prstGeom prst="ellipse">
            <a:avLst/>
          </a:prstGeom>
          <a:solidFill>
            <a:srgbClr val="99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0" fontAlgn="base" hangingPunct="0">
              <a:spcBef>
                <a:spcPct val="0"/>
              </a:spcBef>
              <a:spcAft>
                <a:spcPct val="0"/>
              </a:spcAft>
              <a:defRPr/>
            </a:pPr>
            <a:r>
              <a:rPr lang="en-US" sz="800" b="1" dirty="0">
                <a:solidFill>
                  <a:prstClr val="black"/>
                </a:solidFill>
                <a:latin typeface="Calibri"/>
              </a:rPr>
              <a:t>NGA</a:t>
            </a:r>
          </a:p>
        </p:txBody>
      </p:sp>
      <p:sp>
        <p:nvSpPr>
          <p:cNvPr id="80" name="Oval 79"/>
          <p:cNvSpPr/>
          <p:nvPr/>
        </p:nvSpPr>
        <p:spPr>
          <a:xfrm>
            <a:off x="2652523" y="4480460"/>
            <a:ext cx="503589" cy="346436"/>
          </a:xfrm>
          <a:prstGeom prst="ellipse">
            <a:avLst/>
          </a:prstGeom>
          <a:solidFill>
            <a:srgbClr val="99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0" fontAlgn="base" hangingPunct="0">
              <a:spcBef>
                <a:spcPct val="0"/>
              </a:spcBef>
              <a:spcAft>
                <a:spcPct val="0"/>
              </a:spcAft>
              <a:defRPr/>
            </a:pPr>
            <a:r>
              <a:rPr lang="en-US" sz="800" b="1" dirty="0">
                <a:solidFill>
                  <a:prstClr val="black"/>
                </a:solidFill>
                <a:latin typeface="Calibri"/>
              </a:rPr>
              <a:t>DISA</a:t>
            </a:r>
          </a:p>
        </p:txBody>
      </p:sp>
      <p:sp>
        <p:nvSpPr>
          <p:cNvPr id="81" name="Oval 80"/>
          <p:cNvSpPr/>
          <p:nvPr/>
        </p:nvSpPr>
        <p:spPr>
          <a:xfrm>
            <a:off x="3082715" y="4377425"/>
            <a:ext cx="503589" cy="346436"/>
          </a:xfrm>
          <a:prstGeom prst="ellipse">
            <a:avLst/>
          </a:prstGeom>
          <a:solidFill>
            <a:srgbClr val="99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0" fontAlgn="base" hangingPunct="0">
              <a:spcBef>
                <a:spcPct val="0"/>
              </a:spcBef>
              <a:spcAft>
                <a:spcPct val="0"/>
              </a:spcAft>
              <a:defRPr/>
            </a:pPr>
            <a:r>
              <a:rPr lang="en-US" sz="800" b="1" dirty="0">
                <a:solidFill>
                  <a:prstClr val="black"/>
                </a:solidFill>
                <a:latin typeface="Calibri"/>
              </a:rPr>
              <a:t>CYBER</a:t>
            </a:r>
          </a:p>
        </p:txBody>
      </p:sp>
      <p:sp>
        <p:nvSpPr>
          <p:cNvPr id="82" name="Oval 81"/>
          <p:cNvSpPr/>
          <p:nvPr/>
        </p:nvSpPr>
        <p:spPr>
          <a:xfrm>
            <a:off x="2838011" y="4073453"/>
            <a:ext cx="566538" cy="346436"/>
          </a:xfrm>
          <a:prstGeom prst="ellipse">
            <a:avLst/>
          </a:prstGeom>
          <a:solidFill>
            <a:srgbClr val="99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0" fontAlgn="base" hangingPunct="0">
              <a:spcBef>
                <a:spcPct val="0"/>
              </a:spcBef>
              <a:spcAft>
                <a:spcPct val="0"/>
              </a:spcAft>
              <a:defRPr/>
            </a:pPr>
            <a:r>
              <a:rPr lang="en-US" sz="1050" b="1" dirty="0">
                <a:solidFill>
                  <a:prstClr val="black"/>
                </a:solidFill>
                <a:latin typeface="Calibri"/>
              </a:rPr>
              <a:t>AGC</a:t>
            </a:r>
          </a:p>
        </p:txBody>
      </p:sp>
      <p:cxnSp>
        <p:nvCxnSpPr>
          <p:cNvPr id="87" name="Straight Connector 86"/>
          <p:cNvCxnSpPr>
            <a:endCxn id="82" idx="7"/>
          </p:cNvCxnSpPr>
          <p:nvPr/>
        </p:nvCxnSpPr>
        <p:spPr>
          <a:xfrm flipH="1">
            <a:off x="3321582" y="3959423"/>
            <a:ext cx="1734787" cy="164765"/>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6441251" y="5064397"/>
            <a:ext cx="1740279" cy="306467"/>
          </a:xfrm>
          <a:prstGeom prst="roundRect">
            <a:avLst/>
          </a:prstGeom>
          <a:solidFill>
            <a:srgbClr val="FFFF99"/>
          </a:solidFill>
          <a:ln>
            <a:solidFill>
              <a:schemeClr val="tx1"/>
            </a:solidFill>
          </a:ln>
        </p:spPr>
        <p:txBody>
          <a:bodyPr wrap="square" rtlCol="0">
            <a:spAutoFit/>
          </a:bodyPr>
          <a:lstStyle/>
          <a:p>
            <a:pPr algn="ctr" eaLnBrk="0" fontAlgn="base" hangingPunct="0">
              <a:spcBef>
                <a:spcPct val="0"/>
              </a:spcBef>
              <a:spcAft>
                <a:spcPct val="0"/>
              </a:spcAft>
            </a:pPr>
            <a:r>
              <a:rPr lang="en-US" sz="1200" b="1" dirty="0">
                <a:solidFill>
                  <a:srgbClr val="000000"/>
                </a:solidFill>
                <a:latin typeface="Arial" pitchFamily="34" charset="0"/>
                <a:cs typeface="Arial" pitchFamily="34" charset="0"/>
              </a:rPr>
              <a:t>Test &amp; Evaluation</a:t>
            </a:r>
          </a:p>
        </p:txBody>
      </p:sp>
      <p:sp>
        <p:nvSpPr>
          <p:cNvPr id="95" name="TextBox 94"/>
          <p:cNvSpPr txBox="1"/>
          <p:nvPr/>
        </p:nvSpPr>
        <p:spPr>
          <a:xfrm>
            <a:off x="3835879" y="2202711"/>
            <a:ext cx="1366252" cy="510778"/>
          </a:xfrm>
          <a:prstGeom prst="roundRect">
            <a:avLst/>
          </a:prstGeom>
          <a:solidFill>
            <a:srgbClr val="FFFF99"/>
          </a:solidFill>
          <a:ln>
            <a:solidFill>
              <a:schemeClr val="tx1"/>
            </a:solidFill>
          </a:ln>
        </p:spPr>
        <p:txBody>
          <a:bodyPr wrap="square" rtlCol="0">
            <a:spAutoFit/>
          </a:bodyPr>
          <a:lstStyle/>
          <a:p>
            <a:pPr algn="ctr" eaLnBrk="0" fontAlgn="base" hangingPunct="0">
              <a:spcBef>
                <a:spcPct val="0"/>
              </a:spcBef>
              <a:spcAft>
                <a:spcPct val="0"/>
              </a:spcAft>
            </a:pPr>
            <a:r>
              <a:rPr lang="en-US" sz="1200" b="1" dirty="0">
                <a:solidFill>
                  <a:prstClr val="black"/>
                </a:solidFill>
                <a:latin typeface="Arial" pitchFamily="34" charset="0"/>
                <a:cs typeface="Arial" pitchFamily="34" charset="0"/>
              </a:rPr>
              <a:t>Resourcing </a:t>
            </a:r>
            <a:r>
              <a:rPr lang="en-US" sz="1200" b="1" dirty="0">
                <a:solidFill>
                  <a:prstClr val="black"/>
                </a:solidFill>
                <a:latin typeface="Arial" pitchFamily="34" charset="0"/>
                <a:cs typeface="Arial" pitchFamily="34" charset="0"/>
              </a:rPr>
              <a:t>&amp;</a:t>
            </a:r>
          </a:p>
          <a:p>
            <a:pPr algn="ctr" eaLnBrk="0" fontAlgn="base" hangingPunct="0">
              <a:spcBef>
                <a:spcPct val="0"/>
              </a:spcBef>
              <a:spcAft>
                <a:spcPct val="0"/>
              </a:spcAft>
            </a:pPr>
            <a:r>
              <a:rPr lang="en-US" sz="1200" b="1" dirty="0">
                <a:solidFill>
                  <a:prstClr val="black"/>
                </a:solidFill>
                <a:latin typeface="Arial" pitchFamily="34" charset="0"/>
                <a:cs typeface="Arial" pitchFamily="34" charset="0"/>
              </a:rPr>
              <a:t>Programming</a:t>
            </a:r>
            <a:endParaRPr lang="en-US" sz="1200" b="1" dirty="0">
              <a:solidFill>
                <a:prstClr val="black"/>
              </a:solidFill>
              <a:latin typeface="Arial" pitchFamily="34" charset="0"/>
              <a:cs typeface="Arial" pitchFamily="34" charset="0"/>
            </a:endParaRPr>
          </a:p>
        </p:txBody>
      </p:sp>
      <p:sp>
        <p:nvSpPr>
          <p:cNvPr id="97" name="TextBox 96"/>
          <p:cNvSpPr txBox="1"/>
          <p:nvPr/>
        </p:nvSpPr>
        <p:spPr>
          <a:xfrm>
            <a:off x="6873104" y="2428625"/>
            <a:ext cx="836763" cy="306467"/>
          </a:xfrm>
          <a:prstGeom prst="roundRect">
            <a:avLst/>
          </a:prstGeom>
          <a:solidFill>
            <a:srgbClr val="FFFF99"/>
          </a:solidFill>
          <a:ln>
            <a:solidFill>
              <a:schemeClr val="tx1"/>
            </a:solidFill>
          </a:ln>
        </p:spPr>
        <p:txBody>
          <a:bodyPr wrap="square" rtlCol="0">
            <a:spAutoFit/>
          </a:bodyPr>
          <a:lstStyle/>
          <a:p>
            <a:pPr algn="ctr" eaLnBrk="0" fontAlgn="base" hangingPunct="0">
              <a:spcBef>
                <a:spcPct val="0"/>
              </a:spcBef>
              <a:spcAft>
                <a:spcPct val="0"/>
              </a:spcAft>
            </a:pPr>
            <a:r>
              <a:rPr lang="en-US" sz="1200" b="1" dirty="0">
                <a:solidFill>
                  <a:srgbClr val="000000"/>
                </a:solidFill>
                <a:latin typeface="Arial" pitchFamily="34" charset="0"/>
                <a:cs typeface="Arial" pitchFamily="34" charset="0"/>
              </a:rPr>
              <a:t>Training</a:t>
            </a:r>
          </a:p>
        </p:txBody>
      </p:sp>
      <p:sp>
        <p:nvSpPr>
          <p:cNvPr id="98" name="TextBox 97"/>
          <p:cNvSpPr txBox="1"/>
          <p:nvPr/>
        </p:nvSpPr>
        <p:spPr>
          <a:xfrm>
            <a:off x="7394883" y="3926057"/>
            <a:ext cx="1103298" cy="306467"/>
          </a:xfrm>
          <a:prstGeom prst="roundRect">
            <a:avLst/>
          </a:prstGeom>
          <a:solidFill>
            <a:srgbClr val="FFFF99"/>
          </a:solidFill>
          <a:ln>
            <a:solidFill>
              <a:schemeClr val="tx1"/>
            </a:solidFill>
          </a:ln>
        </p:spPr>
        <p:txBody>
          <a:bodyPr wrap="square" rtlCol="0">
            <a:spAutoFit/>
          </a:bodyPr>
          <a:lstStyle/>
          <a:p>
            <a:pPr algn="ctr" eaLnBrk="0" fontAlgn="base" hangingPunct="0">
              <a:spcBef>
                <a:spcPct val="0"/>
              </a:spcBef>
              <a:spcAft>
                <a:spcPct val="0"/>
              </a:spcAft>
            </a:pPr>
            <a:r>
              <a:rPr lang="en-US" sz="1200" b="1" dirty="0">
                <a:solidFill>
                  <a:srgbClr val="000000"/>
                </a:solidFill>
                <a:latin typeface="Arial" pitchFamily="34" charset="0"/>
                <a:cs typeface="Arial" pitchFamily="34" charset="0"/>
              </a:rPr>
              <a:t>Analysis</a:t>
            </a:r>
          </a:p>
        </p:txBody>
      </p:sp>
      <p:sp>
        <p:nvSpPr>
          <p:cNvPr id="101" name="Oval 100"/>
          <p:cNvSpPr/>
          <p:nvPr/>
        </p:nvSpPr>
        <p:spPr>
          <a:xfrm>
            <a:off x="2592040" y="5338637"/>
            <a:ext cx="566538" cy="34643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0" fontAlgn="base" hangingPunct="0">
              <a:spcBef>
                <a:spcPct val="0"/>
              </a:spcBef>
              <a:spcAft>
                <a:spcPct val="0"/>
              </a:spcAft>
              <a:defRPr/>
            </a:pPr>
            <a:r>
              <a:rPr lang="en-US" sz="900" b="1" dirty="0">
                <a:solidFill>
                  <a:prstClr val="black"/>
                </a:solidFill>
                <a:latin typeface="Calibri"/>
              </a:rPr>
              <a:t>FFRDC</a:t>
            </a:r>
          </a:p>
        </p:txBody>
      </p:sp>
      <p:sp>
        <p:nvSpPr>
          <p:cNvPr id="106" name="TextBox 105"/>
          <p:cNvSpPr txBox="1"/>
          <p:nvPr/>
        </p:nvSpPr>
        <p:spPr>
          <a:xfrm>
            <a:off x="3586304" y="3913567"/>
            <a:ext cx="923025" cy="306467"/>
          </a:xfrm>
          <a:prstGeom prst="roundRect">
            <a:avLst/>
          </a:prstGeom>
          <a:solidFill>
            <a:srgbClr val="FFFF99"/>
          </a:solidFill>
          <a:ln>
            <a:solidFill>
              <a:schemeClr val="tx1"/>
            </a:solidFill>
          </a:ln>
        </p:spPr>
        <p:txBody>
          <a:bodyPr wrap="square" rtlCol="0">
            <a:spAutoFit/>
          </a:bodyPr>
          <a:lstStyle/>
          <a:p>
            <a:pPr algn="ctr" eaLnBrk="0" fontAlgn="base" hangingPunct="0">
              <a:spcBef>
                <a:spcPct val="0"/>
              </a:spcBef>
              <a:spcAft>
                <a:spcPct val="0"/>
              </a:spcAft>
            </a:pPr>
            <a:r>
              <a:rPr lang="en-US" sz="1200" b="1" dirty="0">
                <a:solidFill>
                  <a:srgbClr val="000000"/>
                </a:solidFill>
                <a:latin typeface="Arial" pitchFamily="34" charset="0"/>
                <a:cs typeface="Arial" pitchFamily="34" charset="0"/>
              </a:rPr>
              <a:t>Enablers</a:t>
            </a:r>
          </a:p>
        </p:txBody>
      </p:sp>
      <p:cxnSp>
        <p:nvCxnSpPr>
          <p:cNvPr id="27" name="Straight Connector 26"/>
          <p:cNvCxnSpPr>
            <a:stCxn id="101" idx="6"/>
          </p:cNvCxnSpPr>
          <p:nvPr/>
        </p:nvCxnSpPr>
        <p:spPr>
          <a:xfrm flipV="1">
            <a:off x="3158578" y="3885979"/>
            <a:ext cx="2738764" cy="1625877"/>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3648000" y="3303090"/>
            <a:ext cx="640366" cy="306467"/>
          </a:xfrm>
          <a:prstGeom prst="roundRect">
            <a:avLst/>
          </a:prstGeom>
          <a:solidFill>
            <a:srgbClr val="FFFF99"/>
          </a:solidFill>
          <a:ln>
            <a:solidFill>
              <a:schemeClr val="tx1"/>
            </a:solidFill>
          </a:ln>
        </p:spPr>
        <p:txBody>
          <a:bodyPr wrap="square" rtlCol="0">
            <a:spAutoFit/>
          </a:bodyPr>
          <a:lstStyle/>
          <a:p>
            <a:pPr algn="ctr" eaLnBrk="0" fontAlgn="base" hangingPunct="0">
              <a:spcBef>
                <a:spcPct val="0"/>
              </a:spcBef>
              <a:spcAft>
                <a:spcPct val="0"/>
              </a:spcAft>
            </a:pPr>
            <a:r>
              <a:rPr lang="en-US" sz="1200" b="1" dirty="0">
                <a:solidFill>
                  <a:srgbClr val="000000"/>
                </a:solidFill>
                <a:latin typeface="Arial" pitchFamily="34" charset="0"/>
                <a:cs typeface="Arial" pitchFamily="34" charset="0"/>
              </a:rPr>
              <a:t>Joint</a:t>
            </a:r>
          </a:p>
        </p:txBody>
      </p:sp>
      <p:sp>
        <p:nvSpPr>
          <p:cNvPr id="34" name="Oval 33"/>
          <p:cNvSpPr/>
          <p:nvPr/>
        </p:nvSpPr>
        <p:spPr>
          <a:xfrm>
            <a:off x="3497197" y="6359045"/>
            <a:ext cx="503589" cy="346436"/>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0" fontAlgn="base" hangingPunct="0">
              <a:spcBef>
                <a:spcPct val="0"/>
              </a:spcBef>
              <a:spcAft>
                <a:spcPct val="0"/>
              </a:spcAft>
              <a:defRPr/>
            </a:pPr>
            <a:r>
              <a:rPr lang="en-US" sz="800" b="1" dirty="0">
                <a:solidFill>
                  <a:prstClr val="black"/>
                </a:solidFill>
                <a:latin typeface="Calibri"/>
              </a:rPr>
              <a:t>PEO AVN</a:t>
            </a:r>
          </a:p>
        </p:txBody>
      </p:sp>
      <p:sp>
        <p:nvSpPr>
          <p:cNvPr id="96" name="TextBox 95"/>
          <p:cNvSpPr txBox="1"/>
          <p:nvPr/>
        </p:nvSpPr>
        <p:spPr>
          <a:xfrm>
            <a:off x="4558241" y="5011418"/>
            <a:ext cx="1104899" cy="306467"/>
          </a:xfrm>
          <a:prstGeom prst="roundRect">
            <a:avLst/>
          </a:prstGeom>
          <a:solidFill>
            <a:srgbClr val="FFFF99"/>
          </a:solidFill>
          <a:ln>
            <a:solidFill>
              <a:schemeClr val="tx1"/>
            </a:solidFill>
          </a:ln>
        </p:spPr>
        <p:txBody>
          <a:bodyPr wrap="square" rtlCol="0">
            <a:spAutoFit/>
          </a:bodyPr>
          <a:lstStyle/>
          <a:p>
            <a:pPr algn="ctr" eaLnBrk="0" fontAlgn="base" hangingPunct="0">
              <a:spcBef>
                <a:spcPct val="0"/>
              </a:spcBef>
              <a:spcAft>
                <a:spcPct val="0"/>
              </a:spcAft>
            </a:pPr>
            <a:r>
              <a:rPr lang="en-US" sz="1200" b="1" dirty="0">
                <a:solidFill>
                  <a:srgbClr val="000000"/>
                </a:solidFill>
                <a:latin typeface="Arial" pitchFamily="34" charset="0"/>
                <a:cs typeface="Arial" pitchFamily="34" charset="0"/>
              </a:rPr>
              <a:t>Acquisition</a:t>
            </a:r>
          </a:p>
        </p:txBody>
      </p:sp>
      <p:pic>
        <p:nvPicPr>
          <p:cNvPr id="79" name="Picture 78" descr="seal_V2.jpg"/>
          <p:cNvPicPr>
            <a:picLocks noChangeAspect="1"/>
          </p:cNvPicPr>
          <p:nvPr/>
        </p:nvPicPr>
        <p:blipFill>
          <a:blip r:embed="rId2" cstate="print">
            <a:clrChange>
              <a:clrFrom>
                <a:srgbClr val="FFFFFF"/>
              </a:clrFrom>
              <a:clrTo>
                <a:srgbClr val="FFFFFF">
                  <a:alpha val="0"/>
                </a:srgbClr>
              </a:clrTo>
            </a:clrChange>
          </a:blip>
          <a:stretch>
            <a:fillRect/>
          </a:stretch>
        </p:blipFill>
        <p:spPr>
          <a:xfrm>
            <a:off x="4893799" y="2620529"/>
            <a:ext cx="2510831" cy="2468984"/>
          </a:xfrm>
          <a:prstGeom prst="rect">
            <a:avLst/>
          </a:prstGeom>
        </p:spPr>
      </p:pic>
      <p:sp>
        <p:nvSpPr>
          <p:cNvPr id="4" name="Slide Number Placeholder 3"/>
          <p:cNvSpPr>
            <a:spLocks noGrp="1"/>
          </p:cNvSpPr>
          <p:nvPr>
            <p:ph type="sldNum" sz="quarter" idx="11"/>
          </p:nvPr>
        </p:nvSpPr>
        <p:spPr/>
        <p:txBody>
          <a:bodyPr/>
          <a:lstStyle/>
          <a:p>
            <a:pPr fontAlgn="base">
              <a:spcBef>
                <a:spcPct val="0"/>
              </a:spcBef>
              <a:spcAft>
                <a:spcPct val="0"/>
              </a:spcAft>
            </a:pPr>
            <a:fld id="{A2212A40-84A7-4A9E-9891-DF6DF7E8B40E}" type="slidenum">
              <a:rPr lang="en-US">
                <a:latin typeface="Calibri"/>
                <a:cs typeface="Arial" pitchFamily="34" charset="0"/>
              </a:rPr>
              <a:pPr fontAlgn="base">
                <a:spcBef>
                  <a:spcPct val="0"/>
                </a:spcBef>
                <a:spcAft>
                  <a:spcPct val="0"/>
                </a:spcAft>
              </a:pPr>
              <a:t>6</a:t>
            </a:fld>
            <a:endParaRPr lang="en-US">
              <a:latin typeface="Calibri"/>
              <a:cs typeface="Arial" pitchFamily="34" charset="0"/>
            </a:endParaRPr>
          </a:p>
        </p:txBody>
      </p:sp>
      <p:cxnSp>
        <p:nvCxnSpPr>
          <p:cNvPr id="85" name="Straight Connector 84"/>
          <p:cNvCxnSpPr>
            <a:endCxn id="48" idx="3"/>
          </p:cNvCxnSpPr>
          <p:nvPr/>
        </p:nvCxnSpPr>
        <p:spPr>
          <a:xfrm flipV="1">
            <a:off x="7236740" y="2826236"/>
            <a:ext cx="1395212" cy="513484"/>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79" idx="0"/>
            <a:endCxn id="56" idx="4"/>
          </p:cNvCxnSpPr>
          <p:nvPr/>
        </p:nvCxnSpPr>
        <p:spPr>
          <a:xfrm flipV="1">
            <a:off x="6149214" y="1928345"/>
            <a:ext cx="84838" cy="692184"/>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3208504" y="4821814"/>
            <a:ext cx="1138690" cy="476726"/>
          </a:xfrm>
          <a:prstGeom prst="roundRect">
            <a:avLst/>
          </a:prstGeom>
          <a:solidFill>
            <a:srgbClr val="FFFF99"/>
          </a:solidFill>
          <a:ln>
            <a:solidFill>
              <a:schemeClr val="tx1"/>
            </a:solidFill>
          </a:ln>
        </p:spPr>
        <p:txBody>
          <a:bodyPr wrap="square" rtlCol="0">
            <a:spAutoFit/>
          </a:bodyPr>
          <a:lstStyle/>
          <a:p>
            <a:pPr algn="ctr" eaLnBrk="0" fontAlgn="base" hangingPunct="0">
              <a:spcBef>
                <a:spcPct val="0"/>
              </a:spcBef>
              <a:spcAft>
                <a:spcPct val="0"/>
              </a:spcAft>
            </a:pPr>
            <a:r>
              <a:rPr lang="en-US" sz="1100" b="1" dirty="0">
                <a:solidFill>
                  <a:srgbClr val="000000"/>
                </a:solidFill>
                <a:latin typeface="Arial" pitchFamily="34" charset="0"/>
                <a:cs typeface="Arial" pitchFamily="34" charset="0"/>
              </a:rPr>
              <a:t>Industry and Academia</a:t>
            </a:r>
          </a:p>
        </p:txBody>
      </p:sp>
      <p:sp>
        <p:nvSpPr>
          <p:cNvPr id="92" name="Oval 91"/>
          <p:cNvSpPr/>
          <p:nvPr/>
        </p:nvSpPr>
        <p:spPr>
          <a:xfrm>
            <a:off x="1636357" y="5055118"/>
            <a:ext cx="566538" cy="34643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0" fontAlgn="base" hangingPunct="0">
              <a:spcBef>
                <a:spcPct val="0"/>
              </a:spcBef>
              <a:spcAft>
                <a:spcPct val="0"/>
              </a:spcAft>
              <a:defRPr/>
            </a:pPr>
            <a:r>
              <a:rPr lang="en-US" sz="900" b="1" dirty="0">
                <a:solidFill>
                  <a:prstClr val="black"/>
                </a:solidFill>
                <a:latin typeface="Calibri"/>
              </a:rPr>
              <a:t>NPS</a:t>
            </a:r>
            <a:endParaRPr lang="en-US" sz="900" b="1" dirty="0">
              <a:solidFill>
                <a:prstClr val="black"/>
              </a:solidFill>
              <a:latin typeface="Calibri"/>
            </a:endParaRPr>
          </a:p>
        </p:txBody>
      </p:sp>
      <p:sp>
        <p:nvSpPr>
          <p:cNvPr id="93" name="Oval 92"/>
          <p:cNvSpPr/>
          <p:nvPr/>
        </p:nvSpPr>
        <p:spPr>
          <a:xfrm>
            <a:off x="2092749" y="5544965"/>
            <a:ext cx="642148" cy="34643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0" fontAlgn="base" hangingPunct="0">
              <a:spcBef>
                <a:spcPct val="0"/>
              </a:spcBef>
              <a:spcAft>
                <a:spcPct val="0"/>
              </a:spcAft>
              <a:defRPr/>
            </a:pPr>
            <a:r>
              <a:rPr lang="en-US" sz="900" b="1" dirty="0">
                <a:solidFill>
                  <a:prstClr val="black"/>
                </a:solidFill>
                <a:latin typeface="Calibri"/>
              </a:rPr>
              <a:t>PURDUE NW</a:t>
            </a:r>
            <a:endParaRPr lang="en-US" sz="900" b="1" dirty="0">
              <a:solidFill>
                <a:prstClr val="black"/>
              </a:solidFill>
              <a:latin typeface="Calibri"/>
            </a:endParaRPr>
          </a:p>
        </p:txBody>
      </p:sp>
      <p:sp>
        <p:nvSpPr>
          <p:cNvPr id="100" name="Oval 99"/>
          <p:cNvSpPr/>
          <p:nvPr/>
        </p:nvSpPr>
        <p:spPr>
          <a:xfrm>
            <a:off x="1650596" y="5679484"/>
            <a:ext cx="566538" cy="34643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0" fontAlgn="base" hangingPunct="0">
              <a:spcBef>
                <a:spcPct val="0"/>
              </a:spcBef>
              <a:spcAft>
                <a:spcPct val="0"/>
              </a:spcAft>
              <a:defRPr/>
            </a:pPr>
            <a:r>
              <a:rPr lang="en-US" sz="900" b="1" dirty="0">
                <a:solidFill>
                  <a:prstClr val="black"/>
                </a:solidFill>
                <a:latin typeface="Calibri"/>
              </a:rPr>
              <a:t>CSU</a:t>
            </a:r>
            <a:endParaRPr lang="en-US" sz="900" b="1" dirty="0">
              <a:solidFill>
                <a:prstClr val="black"/>
              </a:solidFill>
              <a:latin typeface="Calibri"/>
            </a:endParaRPr>
          </a:p>
        </p:txBody>
      </p:sp>
      <p:sp>
        <p:nvSpPr>
          <p:cNvPr id="102" name="Oval 101"/>
          <p:cNvSpPr/>
          <p:nvPr/>
        </p:nvSpPr>
        <p:spPr>
          <a:xfrm>
            <a:off x="1641758" y="5356924"/>
            <a:ext cx="566538" cy="34643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0" fontAlgn="base" hangingPunct="0">
              <a:spcBef>
                <a:spcPct val="0"/>
              </a:spcBef>
              <a:spcAft>
                <a:spcPct val="0"/>
              </a:spcAft>
              <a:defRPr/>
            </a:pPr>
            <a:r>
              <a:rPr lang="en-US" sz="900" b="1" dirty="0">
                <a:solidFill>
                  <a:prstClr val="black"/>
                </a:solidFill>
                <a:latin typeface="Calibri"/>
              </a:rPr>
              <a:t>UCF</a:t>
            </a:r>
            <a:endParaRPr lang="en-US" sz="900" b="1" dirty="0">
              <a:solidFill>
                <a:prstClr val="black"/>
              </a:solidFill>
              <a:latin typeface="Calibri"/>
            </a:endParaRPr>
          </a:p>
        </p:txBody>
      </p:sp>
      <p:sp>
        <p:nvSpPr>
          <p:cNvPr id="103" name="Oval 102"/>
          <p:cNvSpPr/>
          <p:nvPr/>
        </p:nvSpPr>
        <p:spPr>
          <a:xfrm>
            <a:off x="2082818" y="5173200"/>
            <a:ext cx="566538" cy="34643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0" fontAlgn="base" hangingPunct="0">
              <a:spcBef>
                <a:spcPct val="0"/>
              </a:spcBef>
              <a:spcAft>
                <a:spcPct val="0"/>
              </a:spcAft>
              <a:defRPr/>
            </a:pPr>
            <a:r>
              <a:rPr lang="en-US" sz="900" b="1" dirty="0">
                <a:solidFill>
                  <a:prstClr val="black"/>
                </a:solidFill>
                <a:latin typeface="Calibri"/>
              </a:rPr>
              <a:t>ODU</a:t>
            </a:r>
            <a:endParaRPr lang="en-US" sz="900" b="1" dirty="0">
              <a:solidFill>
                <a:prstClr val="black"/>
              </a:solidFill>
              <a:latin typeface="Calibri"/>
            </a:endParaRPr>
          </a:p>
        </p:txBody>
      </p:sp>
      <p:sp>
        <p:nvSpPr>
          <p:cNvPr id="104" name="Oval 103"/>
          <p:cNvSpPr/>
          <p:nvPr/>
        </p:nvSpPr>
        <p:spPr>
          <a:xfrm>
            <a:off x="1801751" y="5977983"/>
            <a:ext cx="566538" cy="34643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0" fontAlgn="base" hangingPunct="0">
              <a:spcBef>
                <a:spcPct val="0"/>
              </a:spcBef>
              <a:spcAft>
                <a:spcPct val="0"/>
              </a:spcAft>
              <a:defRPr/>
            </a:pPr>
            <a:r>
              <a:rPr lang="en-US" sz="900" b="1" dirty="0">
                <a:solidFill>
                  <a:prstClr val="black"/>
                </a:solidFill>
                <a:latin typeface="Calibri"/>
              </a:rPr>
              <a:t>GMU</a:t>
            </a:r>
            <a:endParaRPr lang="en-US" sz="900" b="1" dirty="0">
              <a:solidFill>
                <a:prstClr val="black"/>
              </a:solidFill>
              <a:latin typeface="Calibri"/>
            </a:endParaRPr>
          </a:p>
        </p:txBody>
      </p:sp>
      <p:sp>
        <p:nvSpPr>
          <p:cNvPr id="107" name="Oval 106"/>
          <p:cNvSpPr/>
          <p:nvPr/>
        </p:nvSpPr>
        <p:spPr>
          <a:xfrm>
            <a:off x="2355487" y="5881065"/>
            <a:ext cx="566538" cy="34643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0" fontAlgn="base" hangingPunct="0">
              <a:spcBef>
                <a:spcPct val="0"/>
              </a:spcBef>
              <a:spcAft>
                <a:spcPct val="0"/>
              </a:spcAft>
              <a:defRPr/>
            </a:pPr>
            <a:r>
              <a:rPr lang="en-US" sz="900" b="1" dirty="0">
                <a:solidFill>
                  <a:prstClr val="black"/>
                </a:solidFill>
                <a:latin typeface="Calibri"/>
              </a:rPr>
              <a:t>I/ITSEC</a:t>
            </a:r>
            <a:endParaRPr lang="en-US" sz="900" b="1" dirty="0">
              <a:solidFill>
                <a:prstClr val="black"/>
              </a:solidFill>
              <a:latin typeface="Calibri"/>
            </a:endParaRPr>
          </a:p>
        </p:txBody>
      </p:sp>
      <p:sp>
        <p:nvSpPr>
          <p:cNvPr id="84" name="TextBox 83"/>
          <p:cNvSpPr txBox="1"/>
          <p:nvPr/>
        </p:nvSpPr>
        <p:spPr>
          <a:xfrm>
            <a:off x="7283561" y="2965255"/>
            <a:ext cx="1553293" cy="306467"/>
          </a:xfrm>
          <a:prstGeom prst="roundRect">
            <a:avLst/>
          </a:prstGeom>
          <a:solidFill>
            <a:srgbClr val="FFFF99"/>
          </a:solidFill>
          <a:ln>
            <a:solidFill>
              <a:schemeClr val="tx1"/>
            </a:solidFill>
          </a:ln>
        </p:spPr>
        <p:txBody>
          <a:bodyPr wrap="square" rtlCol="0">
            <a:spAutoFit/>
          </a:bodyPr>
          <a:lstStyle/>
          <a:p>
            <a:pPr algn="ctr" eaLnBrk="0" fontAlgn="base" hangingPunct="0">
              <a:spcBef>
                <a:spcPct val="0"/>
              </a:spcBef>
              <a:spcAft>
                <a:spcPct val="0"/>
              </a:spcAft>
            </a:pPr>
            <a:r>
              <a:rPr lang="en-US" sz="1200" b="1" dirty="0">
                <a:solidFill>
                  <a:srgbClr val="000000"/>
                </a:solidFill>
                <a:latin typeface="Arial" pitchFamily="34" charset="0"/>
                <a:cs typeface="Arial" pitchFamily="34" charset="0"/>
              </a:rPr>
              <a:t>Experimentation</a:t>
            </a:r>
          </a:p>
        </p:txBody>
      </p:sp>
      <p:sp>
        <p:nvSpPr>
          <p:cNvPr id="88" name="TextBox 87"/>
          <p:cNvSpPr txBox="1"/>
          <p:nvPr/>
        </p:nvSpPr>
        <p:spPr>
          <a:xfrm>
            <a:off x="5536160" y="2226668"/>
            <a:ext cx="1280124" cy="306467"/>
          </a:xfrm>
          <a:prstGeom prst="roundRect">
            <a:avLst/>
          </a:prstGeom>
          <a:solidFill>
            <a:srgbClr val="FFFF99"/>
          </a:solidFill>
          <a:ln>
            <a:solidFill>
              <a:schemeClr val="tx1"/>
            </a:solidFill>
          </a:ln>
        </p:spPr>
        <p:txBody>
          <a:bodyPr wrap="square" rtlCol="0">
            <a:spAutoFit/>
          </a:bodyPr>
          <a:lstStyle/>
          <a:p>
            <a:pPr algn="ctr" eaLnBrk="0" fontAlgn="base" hangingPunct="0">
              <a:spcBef>
                <a:spcPct val="0"/>
              </a:spcBef>
              <a:spcAft>
                <a:spcPct val="0"/>
              </a:spcAft>
            </a:pPr>
            <a:r>
              <a:rPr lang="en-US" sz="1200" b="1" dirty="0">
                <a:solidFill>
                  <a:srgbClr val="000000"/>
                </a:solidFill>
                <a:latin typeface="Arial" pitchFamily="34" charset="0"/>
                <a:cs typeface="Arial" pitchFamily="34" charset="0"/>
              </a:rPr>
              <a:t>Intelligence</a:t>
            </a:r>
          </a:p>
        </p:txBody>
      </p:sp>
      <p:sp>
        <p:nvSpPr>
          <p:cNvPr id="108" name="Oval 107"/>
          <p:cNvSpPr/>
          <p:nvPr/>
        </p:nvSpPr>
        <p:spPr>
          <a:xfrm>
            <a:off x="6063204" y="1330350"/>
            <a:ext cx="566538" cy="277149"/>
          </a:xfrm>
          <a:prstGeom prst="ellipse">
            <a:avLst/>
          </a:prstGeom>
          <a:solidFill>
            <a:schemeClr val="accent4">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0" fontAlgn="base" hangingPunct="0">
              <a:spcBef>
                <a:spcPct val="0"/>
              </a:spcBef>
              <a:spcAft>
                <a:spcPct val="0"/>
              </a:spcAft>
              <a:defRPr/>
            </a:pPr>
            <a:r>
              <a:rPr lang="en-US" sz="1050" b="1" dirty="0">
                <a:solidFill>
                  <a:prstClr val="black"/>
                </a:solidFill>
                <a:latin typeface="Calibri"/>
              </a:rPr>
              <a:t>ONI</a:t>
            </a:r>
            <a:endParaRPr lang="en-US" sz="700" b="1" dirty="0">
              <a:solidFill>
                <a:prstClr val="black"/>
              </a:solidFill>
              <a:latin typeface="Calibri"/>
            </a:endParaRPr>
          </a:p>
        </p:txBody>
      </p:sp>
      <p:sp>
        <p:nvSpPr>
          <p:cNvPr id="45" name="Oval 44"/>
          <p:cNvSpPr/>
          <p:nvPr/>
        </p:nvSpPr>
        <p:spPr>
          <a:xfrm>
            <a:off x="9184779" y="6039582"/>
            <a:ext cx="566538" cy="346436"/>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0" fontAlgn="base" hangingPunct="0">
              <a:spcBef>
                <a:spcPct val="0"/>
              </a:spcBef>
              <a:spcAft>
                <a:spcPct val="0"/>
              </a:spcAft>
              <a:defRPr/>
            </a:pPr>
            <a:r>
              <a:rPr lang="en-US" sz="1400" b="1" dirty="0">
                <a:solidFill>
                  <a:prstClr val="black"/>
                </a:solidFill>
                <a:latin typeface="Calibri"/>
              </a:rPr>
              <a:t>OTC</a:t>
            </a:r>
          </a:p>
        </p:txBody>
      </p:sp>
      <p:sp>
        <p:nvSpPr>
          <p:cNvPr id="46" name="Oval 45"/>
          <p:cNvSpPr/>
          <p:nvPr/>
        </p:nvSpPr>
        <p:spPr>
          <a:xfrm>
            <a:off x="9498667" y="5547305"/>
            <a:ext cx="566538" cy="346436"/>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0" fontAlgn="base" hangingPunct="0">
              <a:spcBef>
                <a:spcPct val="0"/>
              </a:spcBef>
              <a:spcAft>
                <a:spcPct val="0"/>
              </a:spcAft>
              <a:defRPr/>
            </a:pPr>
            <a:r>
              <a:rPr lang="en-US" sz="1400" b="1" dirty="0">
                <a:solidFill>
                  <a:prstClr val="black"/>
                </a:solidFill>
                <a:latin typeface="Calibri"/>
              </a:rPr>
              <a:t>AEC</a:t>
            </a:r>
          </a:p>
        </p:txBody>
      </p:sp>
      <p:sp>
        <p:nvSpPr>
          <p:cNvPr id="109" name="TextBox 108"/>
          <p:cNvSpPr txBox="1"/>
          <p:nvPr/>
        </p:nvSpPr>
        <p:spPr>
          <a:xfrm>
            <a:off x="1524001" y="6639381"/>
            <a:ext cx="1975221" cy="215444"/>
          </a:xfrm>
          <a:prstGeom prst="rect">
            <a:avLst/>
          </a:prstGeom>
          <a:noFill/>
        </p:spPr>
        <p:txBody>
          <a:bodyPr wrap="none" rtlCol="0">
            <a:spAutoFit/>
          </a:bodyPr>
          <a:lstStyle/>
          <a:p>
            <a:pPr fontAlgn="base">
              <a:spcBef>
                <a:spcPct val="0"/>
              </a:spcBef>
              <a:spcAft>
                <a:spcPct val="0"/>
              </a:spcAft>
            </a:pPr>
            <a:r>
              <a:rPr lang="en-US" sz="800" dirty="0">
                <a:solidFill>
                  <a:srgbClr val="000000"/>
                </a:solidFill>
                <a:latin typeface="Arial" pitchFamily="34" charset="0"/>
                <a:cs typeface="Arial" pitchFamily="34" charset="0"/>
              </a:rPr>
              <a:t>Mission, Vision and Organization 4 of 5</a:t>
            </a:r>
            <a:endParaRPr lang="en-US" sz="800" dirty="0">
              <a:solidFill>
                <a:srgbClr val="000000"/>
              </a:solidFill>
              <a:latin typeface="Arial" pitchFamily="34" charset="0"/>
              <a:cs typeface="Arial" pitchFamily="34" charset="0"/>
            </a:endParaRPr>
          </a:p>
        </p:txBody>
      </p:sp>
      <p:sp>
        <p:nvSpPr>
          <p:cNvPr id="105" name="Oval 104"/>
          <p:cNvSpPr/>
          <p:nvPr/>
        </p:nvSpPr>
        <p:spPr>
          <a:xfrm>
            <a:off x="7626866" y="1969335"/>
            <a:ext cx="782128" cy="452499"/>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0" fontAlgn="base" hangingPunct="0">
              <a:spcBef>
                <a:spcPct val="0"/>
              </a:spcBef>
              <a:spcAft>
                <a:spcPct val="0"/>
              </a:spcAft>
              <a:defRPr/>
            </a:pPr>
            <a:r>
              <a:rPr lang="en-US" sz="1100" b="1" dirty="0">
                <a:solidFill>
                  <a:prstClr val="black"/>
                </a:solidFill>
                <a:latin typeface="Calibri"/>
              </a:rPr>
              <a:t>G-3/5/7</a:t>
            </a:r>
          </a:p>
        </p:txBody>
      </p:sp>
      <p:sp>
        <p:nvSpPr>
          <p:cNvPr id="5" name="Rectangle 4"/>
          <p:cNvSpPr/>
          <p:nvPr/>
        </p:nvSpPr>
        <p:spPr bwMode="auto">
          <a:xfrm>
            <a:off x="1524001" y="6626225"/>
            <a:ext cx="1923945" cy="228600"/>
          </a:xfrm>
          <a:prstGeom prst="rect">
            <a:avLst/>
          </a:prstGeom>
          <a:solidFill>
            <a:schemeClr val="bg1"/>
          </a:solidFill>
          <a:ln w="285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1400" b="1" dirty="0">
              <a:solidFill>
                <a:srgbClr val="000000"/>
              </a:solidFill>
              <a:latin typeface="Arial" charset="0"/>
              <a:cs typeface="Arial" pitchFamily="34" charset="0"/>
            </a:endParaRPr>
          </a:p>
        </p:txBody>
      </p:sp>
      <p:sp>
        <p:nvSpPr>
          <p:cNvPr id="110" name="Rectangle 109"/>
          <p:cNvSpPr/>
          <p:nvPr/>
        </p:nvSpPr>
        <p:spPr bwMode="auto">
          <a:xfrm>
            <a:off x="5202132" y="6607698"/>
            <a:ext cx="1923945" cy="228600"/>
          </a:xfrm>
          <a:prstGeom prst="rect">
            <a:avLst/>
          </a:prstGeom>
          <a:solidFill>
            <a:schemeClr val="bg1"/>
          </a:solidFill>
          <a:ln w="285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1400" b="1" dirty="0">
              <a:solidFill>
                <a:srgbClr val="000000"/>
              </a:solidFill>
              <a:latin typeface="Arial" charset="0"/>
              <a:cs typeface="Arial" pitchFamily="34" charset="0"/>
            </a:endParaRPr>
          </a:p>
        </p:txBody>
      </p:sp>
    </p:spTree>
    <p:extLst>
      <p:ext uri="{BB962C8B-B14F-4D97-AF65-F5344CB8AC3E}">
        <p14:creationId xmlns:p14="http://schemas.microsoft.com/office/powerpoint/2010/main" val="183815502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2"/>
          <p:cNvSpPr>
            <a:spLocks noGrp="1"/>
          </p:cNvSpPr>
          <p:nvPr>
            <p:ph type="title"/>
          </p:nvPr>
        </p:nvSpPr>
        <p:spPr>
          <a:xfrm>
            <a:off x="1" y="0"/>
            <a:ext cx="12192000" cy="838201"/>
          </a:xfrm>
        </p:spPr>
        <p:txBody>
          <a:bodyPr>
            <a:normAutofit/>
          </a:bodyPr>
          <a:lstStyle/>
          <a:p>
            <a:r>
              <a:rPr lang="en-US" sz="4000" b="1" dirty="0" smtClean="0">
                <a:latin typeface="+mn-lt"/>
                <a:cs typeface="Arial" panose="020B0604020202020204" pitchFamily="34" charset="0"/>
              </a:rPr>
              <a:t>FA57 Development and Education</a:t>
            </a:r>
            <a:endParaRPr lang="en-US" sz="4000" b="1" dirty="0">
              <a:latin typeface="+mn-lt"/>
              <a:cs typeface="Arial" panose="020B0604020202020204" pitchFamily="34" charset="0"/>
            </a:endParaRPr>
          </a:p>
        </p:txBody>
      </p:sp>
      <p:sp>
        <p:nvSpPr>
          <p:cNvPr id="8" name="TextBox 7"/>
          <p:cNvSpPr txBox="1"/>
          <p:nvPr/>
        </p:nvSpPr>
        <p:spPr>
          <a:xfrm>
            <a:off x="6323806" y="4662956"/>
            <a:ext cx="5879127" cy="1631216"/>
          </a:xfrm>
          <a:prstGeom prst="rect">
            <a:avLst/>
          </a:prstGeom>
          <a:noFill/>
        </p:spPr>
        <p:txBody>
          <a:bodyPr wrap="square" rtlCol="0">
            <a:spAutoFit/>
          </a:bodyPr>
          <a:lstStyle/>
          <a:p>
            <a:pPr algn="ctr"/>
            <a:r>
              <a:rPr lang="en-US" sz="2000" dirty="0" smtClean="0">
                <a:latin typeface="+mn-lt"/>
              </a:rPr>
              <a:t>A ready, professional, diverse, and integrated </a:t>
            </a:r>
            <a:r>
              <a:rPr lang="en-US" sz="2000" b="1" dirty="0" smtClean="0">
                <a:latin typeface="+mn-lt"/>
              </a:rPr>
              <a:t>FA57 understands the art and science of simulations in support of the Total Army and Joint Force. </a:t>
            </a:r>
          </a:p>
          <a:p>
            <a:pPr algn="ctr"/>
            <a:endParaRPr lang="en-US" sz="2000" dirty="0">
              <a:latin typeface="+mn-lt"/>
            </a:endParaRPr>
          </a:p>
          <a:p>
            <a:pPr algn="ctr"/>
            <a:endParaRPr lang="en-US" sz="2000" b="1" dirty="0">
              <a:latin typeface="+mn-lt"/>
            </a:endParaRPr>
          </a:p>
        </p:txBody>
      </p:sp>
      <p:pic>
        <p:nvPicPr>
          <p:cNvPr id="2" name="Picture 1"/>
          <p:cNvPicPr>
            <a:picLocks noChangeAspect="1"/>
          </p:cNvPicPr>
          <p:nvPr/>
        </p:nvPicPr>
        <p:blipFill>
          <a:blip r:embed="rId2"/>
          <a:stretch>
            <a:fillRect/>
          </a:stretch>
        </p:blipFill>
        <p:spPr>
          <a:xfrm>
            <a:off x="6282160" y="1083113"/>
            <a:ext cx="5962419" cy="3663804"/>
          </a:xfrm>
          <a:prstGeom prst="rect">
            <a:avLst/>
          </a:prstGeom>
        </p:spPr>
      </p:pic>
      <p:sp>
        <p:nvSpPr>
          <p:cNvPr id="20" name="Content Placeholder 5"/>
          <p:cNvSpPr txBox="1">
            <a:spLocks/>
          </p:cNvSpPr>
          <p:nvPr/>
        </p:nvSpPr>
        <p:spPr>
          <a:xfrm>
            <a:off x="121920" y="931534"/>
            <a:ext cx="6201886" cy="5670414"/>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kern="0" dirty="0" smtClean="0"/>
              <a:t>Simulation Operations Course (SOC)</a:t>
            </a:r>
          </a:p>
          <a:p>
            <a:r>
              <a:rPr lang="en-US" sz="2400" kern="0" dirty="0" smtClean="0"/>
              <a:t>Intermediate SOC</a:t>
            </a:r>
          </a:p>
          <a:p>
            <a:r>
              <a:rPr lang="en-US" sz="2400" kern="0" dirty="0" smtClean="0"/>
              <a:t>Advanced Simulation Course</a:t>
            </a:r>
          </a:p>
          <a:p>
            <a:r>
              <a:rPr lang="en-US" sz="2400" kern="0" dirty="0" smtClean="0"/>
              <a:t>Monthly Seminar Series</a:t>
            </a:r>
            <a:endParaRPr lang="en-US" sz="2400" kern="0" dirty="0"/>
          </a:p>
          <a:p>
            <a:r>
              <a:rPr lang="en-US" sz="2400" kern="0" dirty="0" smtClean="0"/>
              <a:t>Industry Certifications Opportunities</a:t>
            </a:r>
          </a:p>
          <a:p>
            <a:pPr lvl="1"/>
            <a:r>
              <a:rPr lang="en-US" sz="2000" kern="0" dirty="0" smtClean="0"/>
              <a:t>Army Credentialing Opportunities Online (COOL)</a:t>
            </a:r>
          </a:p>
          <a:p>
            <a:pPr lvl="1"/>
            <a:r>
              <a:rPr lang="en-US" sz="2000" kern="0" dirty="0" smtClean="0"/>
              <a:t>Certified Models and Simulations Professional (CMSP)</a:t>
            </a:r>
          </a:p>
          <a:p>
            <a:r>
              <a:rPr lang="en-US" sz="2400" kern="0" dirty="0"/>
              <a:t>Advanced Civil </a:t>
            </a:r>
            <a:r>
              <a:rPr lang="en-US" sz="2400" kern="0" dirty="0" smtClean="0"/>
              <a:t>Schooling</a:t>
            </a:r>
          </a:p>
          <a:p>
            <a:r>
              <a:rPr lang="en-US" sz="2400" kern="0" dirty="0" smtClean="0"/>
              <a:t>Training With Industry</a:t>
            </a:r>
            <a:endParaRPr lang="en-US" sz="2400" kern="0" dirty="0"/>
          </a:p>
          <a:p>
            <a:r>
              <a:rPr lang="en-US" sz="2400" kern="0" dirty="0" smtClean="0"/>
              <a:t>On-Demand </a:t>
            </a:r>
            <a:r>
              <a:rPr lang="en-US" sz="2400" kern="0" dirty="0"/>
              <a:t>Learning</a:t>
            </a:r>
          </a:p>
          <a:p>
            <a:r>
              <a:rPr lang="en-US" sz="2400" kern="0" dirty="0" err="1" smtClean="0"/>
              <a:t>Wargaming</a:t>
            </a:r>
            <a:r>
              <a:rPr lang="en-US" sz="2400" kern="0" dirty="0" smtClean="0"/>
              <a:t> Education</a:t>
            </a:r>
          </a:p>
        </p:txBody>
      </p:sp>
      <p:sp>
        <p:nvSpPr>
          <p:cNvPr id="3" name="Rectangle 2"/>
          <p:cNvSpPr/>
          <p:nvPr/>
        </p:nvSpPr>
        <p:spPr bwMode="auto">
          <a:xfrm>
            <a:off x="7503796" y="4045553"/>
            <a:ext cx="1039660" cy="307506"/>
          </a:xfrm>
          <a:prstGeom prst="rect">
            <a:avLst/>
          </a:prstGeom>
          <a:solidFill>
            <a:srgbClr val="7937AA"/>
          </a:solidFill>
          <a:ln w="2857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DAU</a:t>
            </a:r>
          </a:p>
        </p:txBody>
      </p:sp>
      <p:grpSp>
        <p:nvGrpSpPr>
          <p:cNvPr id="7" name="Group 6"/>
          <p:cNvGrpSpPr/>
          <p:nvPr/>
        </p:nvGrpSpPr>
        <p:grpSpPr>
          <a:xfrm>
            <a:off x="5624557" y="-48128"/>
            <a:ext cx="942887" cy="6960457"/>
            <a:chOff x="5603405" y="-48128"/>
            <a:chExt cx="942887" cy="6960457"/>
          </a:xfrm>
        </p:grpSpPr>
        <p:sp>
          <p:nvSpPr>
            <p:cNvPr id="9" name="Rectangle 8"/>
            <p:cNvSpPr/>
            <p:nvPr/>
          </p:nvSpPr>
          <p:spPr>
            <a:xfrm>
              <a:off x="5603405" y="6666108"/>
              <a:ext cx="942887" cy="246221"/>
            </a:xfrm>
            <a:prstGeom prst="rect">
              <a:avLst/>
            </a:prstGeom>
          </p:spPr>
          <p:txBody>
            <a:bodyPr wrap="none">
              <a:spAutoFit/>
            </a:bodyPr>
            <a:lstStyle/>
            <a:p>
              <a:r>
                <a:rPr lang="en-US" sz="1000" dirty="0">
                  <a:solidFill>
                    <a:srgbClr val="00B050"/>
                  </a:solidFill>
                  <a:latin typeface="+mn-lt"/>
                  <a:cs typeface="Arial" panose="020B0604020202020204" pitchFamily="34" charset="0"/>
                </a:rPr>
                <a:t>UNCLASSIFIED</a:t>
              </a:r>
              <a:endParaRPr lang="en-US" sz="1000" dirty="0">
                <a:latin typeface="+mn-lt"/>
              </a:endParaRPr>
            </a:p>
          </p:txBody>
        </p:sp>
        <p:sp>
          <p:nvSpPr>
            <p:cNvPr id="10" name="Rectangle 9"/>
            <p:cNvSpPr/>
            <p:nvPr/>
          </p:nvSpPr>
          <p:spPr>
            <a:xfrm>
              <a:off x="5603405" y="-48128"/>
              <a:ext cx="942887" cy="246221"/>
            </a:xfrm>
            <a:prstGeom prst="rect">
              <a:avLst/>
            </a:prstGeom>
          </p:spPr>
          <p:txBody>
            <a:bodyPr wrap="none">
              <a:spAutoFit/>
            </a:bodyPr>
            <a:lstStyle/>
            <a:p>
              <a:r>
                <a:rPr lang="en-US" sz="1000" dirty="0">
                  <a:solidFill>
                    <a:srgbClr val="00B050"/>
                  </a:solidFill>
                  <a:latin typeface="+mn-lt"/>
                  <a:cs typeface="Arial" panose="020B0604020202020204" pitchFamily="34" charset="0"/>
                </a:rPr>
                <a:t>UNCLASSIFIED</a:t>
              </a:r>
              <a:endParaRPr lang="en-US" sz="1000" dirty="0">
                <a:latin typeface="+mn-lt"/>
              </a:endParaRPr>
            </a:p>
          </p:txBody>
        </p:sp>
      </p:grpSp>
    </p:spTree>
    <p:extLst>
      <p:ext uri="{BB962C8B-B14F-4D97-AF65-F5344CB8AC3E}">
        <p14:creationId xmlns:p14="http://schemas.microsoft.com/office/powerpoint/2010/main" val="3196159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33" y="3009900"/>
            <a:ext cx="12183534" cy="838201"/>
          </a:xfrm>
        </p:spPr>
        <p:txBody>
          <a:bodyPr>
            <a:normAutofit/>
          </a:bodyPr>
          <a:lstStyle/>
          <a:p>
            <a:r>
              <a:rPr lang="en-US" sz="4000" b="1" dirty="0" smtClean="0">
                <a:latin typeface="+mn-lt"/>
                <a:cs typeface="Arial" panose="020B0604020202020204" pitchFamily="34" charset="0"/>
              </a:rPr>
              <a:t> Closing Comments and Questions</a:t>
            </a:r>
            <a:endParaRPr lang="en-US" sz="4000" b="1" dirty="0">
              <a:latin typeface="+mn-lt"/>
              <a:cs typeface="Arial" panose="020B0604020202020204" pitchFamily="34" charset="0"/>
            </a:endParaRPr>
          </a:p>
        </p:txBody>
      </p:sp>
      <p:grpSp>
        <p:nvGrpSpPr>
          <p:cNvPr id="4" name="Group 3"/>
          <p:cNvGrpSpPr/>
          <p:nvPr/>
        </p:nvGrpSpPr>
        <p:grpSpPr>
          <a:xfrm>
            <a:off x="5624557" y="-48128"/>
            <a:ext cx="942887" cy="6960457"/>
            <a:chOff x="5603405" y="-48128"/>
            <a:chExt cx="942887" cy="6960457"/>
          </a:xfrm>
        </p:grpSpPr>
        <p:sp>
          <p:nvSpPr>
            <p:cNvPr id="5" name="Rectangle 4"/>
            <p:cNvSpPr/>
            <p:nvPr/>
          </p:nvSpPr>
          <p:spPr>
            <a:xfrm>
              <a:off x="5603405" y="6666108"/>
              <a:ext cx="942887" cy="246221"/>
            </a:xfrm>
            <a:prstGeom prst="rect">
              <a:avLst/>
            </a:prstGeom>
          </p:spPr>
          <p:txBody>
            <a:bodyPr wrap="none">
              <a:spAutoFit/>
            </a:bodyPr>
            <a:lstStyle/>
            <a:p>
              <a:r>
                <a:rPr lang="en-US" sz="1000" dirty="0">
                  <a:solidFill>
                    <a:srgbClr val="00B050"/>
                  </a:solidFill>
                  <a:latin typeface="+mn-lt"/>
                  <a:cs typeface="Arial" panose="020B0604020202020204" pitchFamily="34" charset="0"/>
                </a:rPr>
                <a:t>UNCLASSIFIED</a:t>
              </a:r>
              <a:endParaRPr lang="en-US" sz="1000" dirty="0">
                <a:latin typeface="+mn-lt"/>
              </a:endParaRPr>
            </a:p>
          </p:txBody>
        </p:sp>
        <p:sp>
          <p:nvSpPr>
            <p:cNvPr id="6" name="Rectangle 5"/>
            <p:cNvSpPr/>
            <p:nvPr/>
          </p:nvSpPr>
          <p:spPr>
            <a:xfrm>
              <a:off x="5603405" y="-48128"/>
              <a:ext cx="942887" cy="246221"/>
            </a:xfrm>
            <a:prstGeom prst="rect">
              <a:avLst/>
            </a:prstGeom>
          </p:spPr>
          <p:txBody>
            <a:bodyPr wrap="none">
              <a:spAutoFit/>
            </a:bodyPr>
            <a:lstStyle/>
            <a:p>
              <a:r>
                <a:rPr lang="en-US" sz="1000" dirty="0">
                  <a:solidFill>
                    <a:srgbClr val="00B050"/>
                  </a:solidFill>
                  <a:latin typeface="+mn-lt"/>
                  <a:cs typeface="Arial" panose="020B0604020202020204" pitchFamily="34" charset="0"/>
                </a:rPr>
                <a:t>UNCLASSIFIED</a:t>
              </a:r>
              <a:endParaRPr lang="en-US" sz="1000" dirty="0">
                <a:latin typeface="+mn-lt"/>
              </a:endParaRPr>
            </a:p>
          </p:txBody>
        </p:sp>
      </p:grpSp>
    </p:spTree>
    <p:extLst>
      <p:ext uri="{BB962C8B-B14F-4D97-AF65-F5344CB8AC3E}">
        <p14:creationId xmlns:p14="http://schemas.microsoft.com/office/powerpoint/2010/main" val="875966122"/>
      </p:ext>
    </p:extLst>
  </p:cSld>
  <p:clrMapOvr>
    <a:masterClrMapping/>
  </p:clrMapOvr>
</p:sld>
</file>

<file path=ppt/theme/theme1.xml><?xml version="1.0" encoding="utf-8"?>
<a:theme xmlns:a="http://schemas.openxmlformats.org/drawingml/2006/main" name="AMSO-Ext(4x3)#BaseTheme">
  <a:themeElements>
    <a:clrScheme name="CAA Colors">
      <a:dk1>
        <a:sysClr val="windowText" lastClr="000000"/>
      </a:dk1>
      <a:lt1>
        <a:sysClr val="window" lastClr="FFFFFF"/>
      </a:lt1>
      <a:dk2>
        <a:srgbClr val="DDDDDD"/>
      </a:dk2>
      <a:lt2>
        <a:srgbClr val="FFFFCD"/>
      </a:lt2>
      <a:accent1>
        <a:srgbClr val="8EB379"/>
      </a:accent1>
      <a:accent2>
        <a:srgbClr val="CEDEC5"/>
      </a:accent2>
      <a:accent3>
        <a:srgbClr val="E8DDA8"/>
      </a:accent3>
      <a:accent4>
        <a:srgbClr val="F3EDCF"/>
      </a:accent4>
      <a:accent5>
        <a:srgbClr val="9500FA"/>
      </a:accent5>
      <a:accent6>
        <a:srgbClr val="DBA5FF"/>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28575" cap="flat" cmpd="sng" algn="ctr">
          <a:solidFill>
            <a:schemeClr val="tx1"/>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400" b="1" i="0" u="none" strike="noStrike" cap="none" normalizeH="0" baseline="0" dirty="0" smtClean="0">
            <a:ln>
              <a:noFill/>
            </a:ln>
            <a:solidFill>
              <a:srgbClr val="000000"/>
            </a:solidFill>
            <a:effectLst/>
            <a:latin typeface="+mn-lt"/>
          </a:defRPr>
        </a:defPPr>
      </a:lstStyle>
    </a:spDef>
    <a:lnDef>
      <a:spPr bwMode="auto">
        <a:solidFill>
          <a:srgbClr val="A953FF"/>
        </a:solidFill>
        <a:ln w="28575" cap="flat" cmpd="sng" algn="ctr">
          <a:solidFill>
            <a:schemeClr val="tx1"/>
          </a:solidFill>
          <a:prstDash val="solid"/>
          <a:round/>
          <a:headEnd type="none" w="med" len="med"/>
          <a:tailEnd type="none" w="med" len="med"/>
        </a:ln>
        <a:effectLst/>
      </a:spPr>
      <a:bodyPr/>
      <a:lstStyle/>
    </a:lnDef>
    <a:txDef>
      <a:spPr>
        <a:noFill/>
      </a:spPr>
      <a:bodyPr wrap="square" rtlCol="0">
        <a:spAutoFit/>
      </a:bodyPr>
      <a:lstStyle>
        <a:defPPr>
          <a:defRPr sz="2000" dirty="0">
            <a:latin typeface="+mn-lt"/>
          </a:defRPr>
        </a:defPPr>
      </a:lstStyle>
    </a:txDef>
  </a:objectDefaults>
  <a:extraClrSchemeLst/>
  <a:extLst>
    <a:ext uri="{05A4C25C-085E-4340-85A3-A5531E510DB2}">
      <thm15:themeFamily xmlns:thm15="http://schemas.microsoft.com/office/thememl/2012/main" name="AMSO-Ext(4x3).potx" id="{09A689F6-3253-4000-80D9-6FCB87BDEC13}" vid="{E301E990-9C0D-43A7-A144-2B761CCBA179}"/>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MSO#UNCLASSIFIED#Theme">
  <a:themeElements>
    <a:clrScheme name="CAA Colors">
      <a:dk1>
        <a:sysClr val="windowText" lastClr="000000"/>
      </a:dk1>
      <a:lt1>
        <a:sysClr val="window" lastClr="FFFFFF"/>
      </a:lt1>
      <a:dk2>
        <a:srgbClr val="DDDDDD"/>
      </a:dk2>
      <a:lt2>
        <a:srgbClr val="FFFFCD"/>
      </a:lt2>
      <a:accent1>
        <a:srgbClr val="8EB379"/>
      </a:accent1>
      <a:accent2>
        <a:srgbClr val="CEDEC5"/>
      </a:accent2>
      <a:accent3>
        <a:srgbClr val="E8DDA8"/>
      </a:accent3>
      <a:accent4>
        <a:srgbClr val="F3EDCF"/>
      </a:accent4>
      <a:accent5>
        <a:srgbClr val="9500FA"/>
      </a:accent5>
      <a:accent6>
        <a:srgbClr val="DBA5FF"/>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28575" cap="flat" cmpd="sng" algn="ctr">
          <a:solidFill>
            <a:schemeClr val="tx1"/>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400" b="1" i="0" u="none" strike="noStrike" cap="none" normalizeH="0" baseline="0" dirty="0" smtClean="0">
            <a:ln>
              <a:noFill/>
            </a:ln>
            <a:solidFill>
              <a:srgbClr val="000000"/>
            </a:solidFill>
            <a:effectLst/>
            <a:latin typeface="Arial" charset="0"/>
          </a:defRPr>
        </a:defPPr>
      </a:lstStyle>
    </a:spDef>
    <a:lnDef>
      <a:spPr bwMode="auto">
        <a:solidFill>
          <a:srgbClr val="A953FF"/>
        </a:solidFill>
        <a:ln w="28575" cap="flat" cmpd="sng" algn="ctr">
          <a:solidFill>
            <a:schemeClr val="tx1"/>
          </a:solidFill>
          <a:prstDash val="solid"/>
          <a:round/>
          <a:headEnd type="none" w="med" len="med"/>
          <a:tailEnd type="none" w="med" len="med"/>
        </a:ln>
        <a:effectLst/>
      </a:spPr>
      <a:bodyPr/>
      <a:lstStyle/>
    </a:lnDef>
  </a:objectDefaults>
  <a:extraClrSchemeLst/>
  <a:extLst>
    <a:ext uri="{05A4C25C-085E-4340-85A3-A5531E510DB2}">
      <thm15:themeFamily xmlns:thm15="http://schemas.microsoft.com/office/thememl/2012/main" name="CAA Default Template(updated graphics v4).potx" id="{0C19556A-CEB6-443B-AA11-26E9891B4EEC}" vid="{3C2FACB2-BA4F-40AF-8539-7364219B345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9EB277E0530294C96B13BD21CE558BB" ma:contentTypeVersion="10" ma:contentTypeDescription="Create a new document." ma:contentTypeScope="" ma:versionID="50b272beb28592322a850bbf2cf11af7">
  <xsd:schema xmlns:xsd="http://www.w3.org/2001/XMLSchema" xmlns:xs="http://www.w3.org/2001/XMLSchema" xmlns:p="http://schemas.microsoft.com/office/2006/metadata/properties" xmlns:ns2="f992dbaa-8c3b-47d8-854f-76b516a757cc" xmlns:ns3="20ea6ae9-5fb6-41f6-9e84-b92872b4e709" targetNamespace="http://schemas.microsoft.com/office/2006/metadata/properties" ma:root="true" ma:fieldsID="395f64a939a4ad0af7eda84f7ac0434a" ns2:_="" ns3:_="">
    <xsd:import namespace="f992dbaa-8c3b-47d8-854f-76b516a757cc"/>
    <xsd:import namespace="20ea6ae9-5fb6-41f6-9e84-b92872b4e70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92dbaa-8c3b-47d8-854f-76b516a757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d3d128b-9ae0-43bc-bb56-1c887092213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0ea6ae9-5fb6-41f6-9e84-b92872b4e70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f21f76e-8a9f-4532-9e41-099a85330760}" ma:internalName="TaxCatchAll" ma:showField="CatchAllData" ma:web="20ea6ae9-5fb6-41f6-9e84-b92872b4e70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992dbaa-8c3b-47d8-854f-76b516a757cc">
      <Terms xmlns="http://schemas.microsoft.com/office/infopath/2007/PartnerControls"/>
    </lcf76f155ced4ddcb4097134ff3c332f>
    <TaxCatchAll xmlns="20ea6ae9-5fb6-41f6-9e84-b92872b4e709" xsi:nil="true"/>
  </documentManagement>
</p:properties>
</file>

<file path=customXml/itemProps1.xml><?xml version="1.0" encoding="utf-8"?>
<ds:datastoreItem xmlns:ds="http://schemas.openxmlformats.org/officeDocument/2006/customXml" ds:itemID="{2B603143-F749-4763-B0E7-077A063D72B6}"/>
</file>

<file path=customXml/itemProps2.xml><?xml version="1.0" encoding="utf-8"?>
<ds:datastoreItem xmlns:ds="http://schemas.openxmlformats.org/officeDocument/2006/customXml" ds:itemID="{174825CC-41E4-4A86-B828-109FF162CED6}"/>
</file>

<file path=customXml/itemProps3.xml><?xml version="1.0" encoding="utf-8"?>
<ds:datastoreItem xmlns:ds="http://schemas.openxmlformats.org/officeDocument/2006/customXml" ds:itemID="{E31E1E69-4E0E-4FE2-A1CB-09232E254C28}"/>
</file>

<file path=docProps/app.xml><?xml version="1.0" encoding="utf-8"?>
<Properties xmlns="http://schemas.openxmlformats.org/officeDocument/2006/extended-properties" xmlns:vt="http://schemas.openxmlformats.org/officeDocument/2006/docPropsVTypes">
  <TotalTime>4448</TotalTime>
  <Words>1295</Words>
  <Application>Microsoft Office PowerPoint</Application>
  <PresentationFormat>Widescreen</PresentationFormat>
  <Paragraphs>345</Paragraphs>
  <Slides>8</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8</vt:i4>
      </vt:variant>
    </vt:vector>
  </HeadingPairs>
  <TitlesOfParts>
    <vt:vector size="17" baseType="lpstr">
      <vt:lpstr> Arial</vt:lpstr>
      <vt:lpstr>Arial</vt:lpstr>
      <vt:lpstr>Calibri</vt:lpstr>
      <vt:lpstr>Calibri Light</vt:lpstr>
      <vt:lpstr>GillSans</vt:lpstr>
      <vt:lpstr>Tahoma</vt:lpstr>
      <vt:lpstr>AMSO-Ext(4x3)#BaseTheme</vt:lpstr>
      <vt:lpstr>2_Office Theme</vt:lpstr>
      <vt:lpstr>AMSO#UNCLASSIFIED#Theme</vt:lpstr>
      <vt:lpstr>FA57 Simulation Operations</vt:lpstr>
      <vt:lpstr>The U.S. Army Modeling and  Simulation Office Mission and Vision</vt:lpstr>
      <vt:lpstr>Army Modeling &amp; Simulation Office </vt:lpstr>
      <vt:lpstr>FA57 Overview</vt:lpstr>
      <vt:lpstr>PowerPoint Presentation</vt:lpstr>
      <vt:lpstr>M&amp;S Communities of Interest  by Organization</vt:lpstr>
      <vt:lpstr>FA57 Development and Education</vt:lpstr>
      <vt:lpstr> Closing Comments and Questions</vt:lpstr>
    </vt:vector>
  </TitlesOfParts>
  <Company>US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FA57 Simulation Operations</dc:title>
  <dc:creator>Belinski, Jason J. MIL</dc:creator>
  <cp:lastModifiedBy>Verde, Randall S.</cp:lastModifiedBy>
  <cp:revision>33</cp:revision>
  <dcterms:created xsi:type="dcterms:W3CDTF">2022-05-13T12:58:51Z</dcterms:created>
  <dcterms:modified xsi:type="dcterms:W3CDTF">2022-05-22T20:51:15Z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0x01010049EB277E0530294C96B13BD21CE558BB</vt:lpwstr>
  </property>
</Properties>
</file>