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trictFirstAndLastChars="0" saveSubsetFonts="1">
  <p:sldMasterIdLst>
    <p:sldMasterId id="2147483657" r:id="rId4"/>
    <p:sldMasterId id="2147483658" r:id="rId5"/>
  </p:sldMasterIdLst>
  <p:notesMasterIdLst>
    <p:notesMasterId r:id="rId27"/>
  </p:notesMasterIdLst>
  <p:handoutMasterIdLst>
    <p:handoutMasterId r:id="rId28"/>
  </p:handoutMasterIdLst>
  <p:sldIdLst>
    <p:sldId id="456" r:id="rId6"/>
    <p:sldId id="429" r:id="rId7"/>
    <p:sldId id="414" r:id="rId8"/>
    <p:sldId id="317" r:id="rId9"/>
    <p:sldId id="375" r:id="rId10"/>
    <p:sldId id="447" r:id="rId11"/>
    <p:sldId id="436" r:id="rId12"/>
    <p:sldId id="466" r:id="rId13"/>
    <p:sldId id="453" r:id="rId14"/>
    <p:sldId id="464" r:id="rId15"/>
    <p:sldId id="361" r:id="rId16"/>
    <p:sldId id="448" r:id="rId17"/>
    <p:sldId id="449" r:id="rId18"/>
    <p:sldId id="445" r:id="rId19"/>
    <p:sldId id="461" r:id="rId20"/>
    <p:sldId id="322" r:id="rId21"/>
    <p:sldId id="432" r:id="rId22"/>
    <p:sldId id="444" r:id="rId23"/>
    <p:sldId id="430" r:id="rId24"/>
    <p:sldId id="451" r:id="rId25"/>
    <p:sldId id="437" r:id="rId26"/>
  </p:sldIdLst>
  <p:sldSz cx="12192000" cy="6858000"/>
  <p:notesSz cx="7019925" cy="9305925"/>
  <p:defaultTextStyle>
    <a:defPPr>
      <a:defRPr lang="en-US"/>
    </a:defPPr>
    <a:lvl1pPr algn="l" rtl="0" eaLnBrk="0" fontAlgn="base" hangingPunct="0">
      <a:spcBef>
        <a:spcPct val="0"/>
      </a:spcBef>
      <a:spcAft>
        <a:spcPct val="0"/>
      </a:spcAft>
      <a:defRPr sz="2400" b="1" kern="1200">
        <a:solidFill>
          <a:srgbClr val="000000"/>
        </a:solidFill>
        <a:latin typeface="Arial" charset="0"/>
        <a:ea typeface="+mn-ea"/>
        <a:cs typeface="+mn-cs"/>
      </a:defRPr>
    </a:lvl1pPr>
    <a:lvl2pPr marL="457200" algn="l" rtl="0" eaLnBrk="0" fontAlgn="base" hangingPunct="0">
      <a:spcBef>
        <a:spcPct val="0"/>
      </a:spcBef>
      <a:spcAft>
        <a:spcPct val="0"/>
      </a:spcAft>
      <a:defRPr sz="2400" b="1" kern="1200">
        <a:solidFill>
          <a:srgbClr val="000000"/>
        </a:solidFill>
        <a:latin typeface="Arial" charset="0"/>
        <a:ea typeface="+mn-ea"/>
        <a:cs typeface="+mn-cs"/>
      </a:defRPr>
    </a:lvl2pPr>
    <a:lvl3pPr marL="914400" algn="l" rtl="0" eaLnBrk="0" fontAlgn="base" hangingPunct="0">
      <a:spcBef>
        <a:spcPct val="0"/>
      </a:spcBef>
      <a:spcAft>
        <a:spcPct val="0"/>
      </a:spcAft>
      <a:defRPr sz="2400" b="1" kern="1200">
        <a:solidFill>
          <a:srgbClr val="000000"/>
        </a:solidFill>
        <a:latin typeface="Arial" charset="0"/>
        <a:ea typeface="+mn-ea"/>
        <a:cs typeface="+mn-cs"/>
      </a:defRPr>
    </a:lvl3pPr>
    <a:lvl4pPr marL="1371600" algn="l" rtl="0" eaLnBrk="0" fontAlgn="base" hangingPunct="0">
      <a:spcBef>
        <a:spcPct val="0"/>
      </a:spcBef>
      <a:spcAft>
        <a:spcPct val="0"/>
      </a:spcAft>
      <a:defRPr sz="2400" b="1" kern="1200">
        <a:solidFill>
          <a:srgbClr val="000000"/>
        </a:solidFill>
        <a:latin typeface="Arial" charset="0"/>
        <a:ea typeface="+mn-ea"/>
        <a:cs typeface="+mn-cs"/>
      </a:defRPr>
    </a:lvl4pPr>
    <a:lvl5pPr marL="1828800" algn="l" rtl="0" eaLnBrk="0" fontAlgn="base" hangingPunct="0">
      <a:spcBef>
        <a:spcPct val="0"/>
      </a:spcBef>
      <a:spcAft>
        <a:spcPct val="0"/>
      </a:spcAft>
      <a:defRPr sz="2400" b="1" kern="1200">
        <a:solidFill>
          <a:srgbClr val="000000"/>
        </a:solidFill>
        <a:latin typeface="Arial" charset="0"/>
        <a:ea typeface="+mn-ea"/>
        <a:cs typeface="+mn-cs"/>
      </a:defRPr>
    </a:lvl5pPr>
    <a:lvl6pPr marL="2286000" algn="l" defTabSz="914400" rtl="0" eaLnBrk="1" latinLnBrk="0" hangingPunct="1">
      <a:defRPr sz="2400" b="1" kern="1200">
        <a:solidFill>
          <a:srgbClr val="000000"/>
        </a:solidFill>
        <a:latin typeface="Arial" charset="0"/>
        <a:ea typeface="+mn-ea"/>
        <a:cs typeface="+mn-cs"/>
      </a:defRPr>
    </a:lvl6pPr>
    <a:lvl7pPr marL="2743200" algn="l" defTabSz="914400" rtl="0" eaLnBrk="1" latinLnBrk="0" hangingPunct="1">
      <a:defRPr sz="2400" b="1" kern="1200">
        <a:solidFill>
          <a:srgbClr val="000000"/>
        </a:solidFill>
        <a:latin typeface="Arial" charset="0"/>
        <a:ea typeface="+mn-ea"/>
        <a:cs typeface="+mn-cs"/>
      </a:defRPr>
    </a:lvl7pPr>
    <a:lvl8pPr marL="3200400" algn="l" defTabSz="914400" rtl="0" eaLnBrk="1" latinLnBrk="0" hangingPunct="1">
      <a:defRPr sz="2400" b="1" kern="1200">
        <a:solidFill>
          <a:srgbClr val="000000"/>
        </a:solidFill>
        <a:latin typeface="Arial" charset="0"/>
        <a:ea typeface="+mn-ea"/>
        <a:cs typeface="+mn-cs"/>
      </a:defRPr>
    </a:lvl8pPr>
    <a:lvl9pPr marL="3657600" algn="l" defTabSz="914400" rtl="0" eaLnBrk="1" latinLnBrk="0" hangingPunct="1">
      <a:defRPr sz="2400" b="1" kern="1200">
        <a:solidFill>
          <a:srgbClr val="000000"/>
        </a:solidFill>
        <a:latin typeface="Arial" charset="0"/>
        <a:ea typeface="+mn-ea"/>
        <a:cs typeface="+mn-cs"/>
      </a:defRPr>
    </a:lvl9pPr>
  </p:defaultTextStyle>
  <p:extLst>
    <p:ext uri="{521415D9-36F7-43E2-AB2F-B90AF26B5E84}">
      <p14:sectionLst xmlns:p14="http://schemas.microsoft.com/office/powerpoint/2010/main">
        <p14:section name="Default Section" id="{4943CE11-5A30-4E07-B3B7-1B3DD5CA95C0}">
          <p14:sldIdLst>
            <p14:sldId id="456"/>
            <p14:sldId id="429"/>
            <p14:sldId id="414"/>
            <p14:sldId id="317"/>
            <p14:sldId id="375"/>
            <p14:sldId id="447"/>
            <p14:sldId id="436"/>
            <p14:sldId id="466"/>
            <p14:sldId id="453"/>
            <p14:sldId id="464"/>
            <p14:sldId id="361"/>
            <p14:sldId id="448"/>
            <p14:sldId id="449"/>
            <p14:sldId id="445"/>
            <p14:sldId id="461"/>
            <p14:sldId id="322"/>
            <p14:sldId id="432"/>
            <p14:sldId id="444"/>
            <p14:sldId id="430"/>
            <p14:sldId id="451"/>
            <p14:sldId id="437"/>
          </p14:sldIdLst>
        </p14:section>
        <p14:section name="Untitled Section" id="{8EDBE4AC-32E9-4E66-9CB1-2EEAAA667969}">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31" userDrawn="1">
          <p15:clr>
            <a:srgbClr val="A4A3A4"/>
          </p15:clr>
        </p15:guide>
        <p15:guide id="2" pos="2211"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4F6F9"/>
    <a:srgbClr val="0000FF"/>
    <a:srgbClr val="0066FF"/>
    <a:srgbClr val="FF0000"/>
    <a:srgbClr val="D9D9D9"/>
    <a:srgbClr val="3366FF"/>
    <a:srgbClr val="9429FF"/>
    <a:srgbClr val="BA75FF"/>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2DF303-062C-C9DC-D736-C00470C36B17}" v="80" dt="2023-04-26T20:36:12.612"/>
    <p1510:client id="{1FFF1F67-5D5D-40F5-921A-3CADF87F1FC6}" v="121" dt="2023-04-27T16:21:43.297"/>
    <p1510:client id="{24CFF5B1-8EBE-2426-BDFC-10944835E250}" v="1" dt="2023-04-26T20:18:10.466"/>
    <p1510:client id="{2A407039-A8FD-D982-1FF6-AA5457BED8BD}" v="158" dt="2023-04-26T20:08:04.567"/>
    <p1510:client id="{2EFD50EF-5785-4C47-8E9A-0FE4DF05F5EA}" v="139" dt="2023-04-27T16:40:48.092"/>
    <p1510:client id="{3759C2DA-F1FB-07A6-F5C3-DB0EBC93E313}" v="86" dt="2023-04-26T20:36:52.730"/>
    <p1510:client id="{593092F3-C9D6-44D6-B901-40DD0E7C2AC9}" v="1" dt="2023-05-23T16:11:28.971"/>
    <p1510:client id="{63EEBF7E-F5DF-4AE6-A9FB-DD31B2577D2F}" v="162" dt="2023-04-26T20:27:10.472"/>
    <p1510:client id="{7008CE2C-7169-44BC-8238-B4067FA17182}" v="2719" dt="2023-04-27T16:39:37.697"/>
    <p1510:client id="{7C94AFBE-8128-0B20-EE11-10F00FDF5D23}" v="53" dt="2023-04-26T18:38:22.886"/>
    <p1510:client id="{A6871610-22FA-4D1B-882E-B0CD2E7C0E85}" v="1141" vWet="1145" dt="2023-04-27T16:39:39.639"/>
    <p1510:client id="{B9FB7531-334C-C5D5-E757-C9325834C22E}" v="44" dt="2023-04-26T22:35:27.022"/>
    <p1510:client id="{CB509998-2576-484A-7C24-01CDD3F66801}" v="36" dt="2023-04-26T19:11:11.511"/>
    <p1510:client id="{DAC47279-552F-4C6F-98A1-79835544BACA}" v="2" dt="2023-04-26T20:02:15.9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210" autoAdjust="0"/>
    <p:restoredTop sz="87285" autoAdjust="0"/>
  </p:normalViewPr>
  <p:slideViewPr>
    <p:cSldViewPr snapToGrid="0">
      <p:cViewPr varScale="1">
        <p:scale>
          <a:sx n="180" d="100"/>
          <a:sy n="180" d="100"/>
        </p:scale>
        <p:origin x="1304" y="192"/>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p:cViewPr>
        <p:scale>
          <a:sx n="75" d="100"/>
          <a:sy n="75" d="100"/>
        </p:scale>
        <p:origin x="8610" y="1452"/>
      </p:cViewPr>
      <p:guideLst>
        <p:guide orient="horz" pos="2931"/>
        <p:guide pos="221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43041" cy="462475"/>
          </a:xfrm>
          <a:prstGeom prst="rect">
            <a:avLst/>
          </a:prstGeom>
          <a:noFill/>
          <a:ln w="9525">
            <a:noFill/>
            <a:miter lim="800000"/>
            <a:headEnd/>
            <a:tailEnd/>
          </a:ln>
          <a:effectLst/>
        </p:spPr>
        <p:txBody>
          <a:bodyPr vert="horz" wrap="square" lIns="19344" tIns="0" rIns="19344" bIns="0" numCol="1" anchor="t" anchorCtr="0" compatLnSpc="1">
            <a:prstTxWarp prst="textNoShape">
              <a:avLst/>
            </a:prstTxWarp>
          </a:bodyPr>
          <a:lstStyle>
            <a:lvl1pPr defTabSz="951959">
              <a:defRPr sz="1000" b="0" i="1"/>
            </a:lvl1pPr>
          </a:lstStyle>
          <a:p>
            <a:endParaRPr lang="en-US" dirty="0"/>
          </a:p>
        </p:txBody>
      </p:sp>
      <p:sp>
        <p:nvSpPr>
          <p:cNvPr id="3075" name="Rectangle 3"/>
          <p:cNvSpPr>
            <a:spLocks noGrp="1" noChangeArrowheads="1"/>
          </p:cNvSpPr>
          <p:nvPr>
            <p:ph type="dt" sz="quarter" idx="1"/>
          </p:nvPr>
        </p:nvSpPr>
        <p:spPr bwMode="auto">
          <a:xfrm>
            <a:off x="3976885" y="0"/>
            <a:ext cx="3043041" cy="462475"/>
          </a:xfrm>
          <a:prstGeom prst="rect">
            <a:avLst/>
          </a:prstGeom>
          <a:noFill/>
          <a:ln w="9525">
            <a:noFill/>
            <a:miter lim="800000"/>
            <a:headEnd/>
            <a:tailEnd/>
          </a:ln>
          <a:effectLst/>
        </p:spPr>
        <p:txBody>
          <a:bodyPr vert="horz" wrap="square" lIns="19344" tIns="0" rIns="19344" bIns="0" numCol="1" anchor="t" anchorCtr="0" compatLnSpc="1">
            <a:prstTxWarp prst="textNoShape">
              <a:avLst/>
            </a:prstTxWarp>
          </a:bodyPr>
          <a:lstStyle>
            <a:lvl1pPr algn="r" defTabSz="951959">
              <a:defRPr sz="1000" b="0" i="1"/>
            </a:lvl1pPr>
          </a:lstStyle>
          <a:p>
            <a:endParaRPr lang="en-US" dirty="0"/>
          </a:p>
        </p:txBody>
      </p:sp>
      <p:sp>
        <p:nvSpPr>
          <p:cNvPr id="3076" name="Rectangle 4"/>
          <p:cNvSpPr>
            <a:spLocks noGrp="1" noChangeArrowheads="1"/>
          </p:cNvSpPr>
          <p:nvPr>
            <p:ph type="ftr" sz="quarter" idx="2"/>
          </p:nvPr>
        </p:nvSpPr>
        <p:spPr bwMode="auto">
          <a:xfrm>
            <a:off x="0" y="8843451"/>
            <a:ext cx="3043041" cy="462474"/>
          </a:xfrm>
          <a:prstGeom prst="rect">
            <a:avLst/>
          </a:prstGeom>
          <a:noFill/>
          <a:ln w="9525">
            <a:noFill/>
            <a:miter lim="800000"/>
            <a:headEnd/>
            <a:tailEnd/>
          </a:ln>
          <a:effectLst/>
        </p:spPr>
        <p:txBody>
          <a:bodyPr vert="horz" wrap="square" lIns="19344" tIns="0" rIns="19344" bIns="0" numCol="1" anchor="b" anchorCtr="0" compatLnSpc="1">
            <a:prstTxWarp prst="textNoShape">
              <a:avLst/>
            </a:prstTxWarp>
          </a:bodyPr>
          <a:lstStyle>
            <a:lvl1pPr defTabSz="951959">
              <a:defRPr sz="1000" b="0" i="1"/>
            </a:lvl1pPr>
          </a:lstStyle>
          <a:p>
            <a:endParaRPr lang="en-US" dirty="0"/>
          </a:p>
        </p:txBody>
      </p:sp>
      <p:sp>
        <p:nvSpPr>
          <p:cNvPr id="3077" name="Rectangle 5"/>
          <p:cNvSpPr>
            <a:spLocks noGrp="1" noChangeArrowheads="1"/>
          </p:cNvSpPr>
          <p:nvPr>
            <p:ph type="sldNum" sz="quarter" idx="3"/>
          </p:nvPr>
        </p:nvSpPr>
        <p:spPr bwMode="auto">
          <a:xfrm>
            <a:off x="3976885" y="8843451"/>
            <a:ext cx="3043041" cy="462474"/>
          </a:xfrm>
          <a:prstGeom prst="rect">
            <a:avLst/>
          </a:prstGeom>
          <a:noFill/>
          <a:ln w="9525">
            <a:noFill/>
            <a:miter lim="800000"/>
            <a:headEnd/>
            <a:tailEnd/>
          </a:ln>
          <a:effectLst/>
        </p:spPr>
        <p:txBody>
          <a:bodyPr vert="horz" wrap="square" lIns="19344" tIns="0" rIns="19344" bIns="0" numCol="1" anchor="b" anchorCtr="0" compatLnSpc="1">
            <a:prstTxWarp prst="textNoShape">
              <a:avLst/>
            </a:prstTxWarp>
          </a:bodyPr>
          <a:lstStyle>
            <a:lvl1pPr algn="r" defTabSz="951959">
              <a:defRPr sz="1000" b="0" i="1"/>
            </a:lvl1pPr>
          </a:lstStyle>
          <a:p>
            <a:fld id="{6A4D290E-7E75-457A-85AA-481249208846}" type="slidenum">
              <a:rPr lang="en-US"/>
              <a:pPr/>
              <a:t>‹#›</a:t>
            </a:fld>
            <a:endParaRPr lang="en-US" dirty="0"/>
          </a:p>
        </p:txBody>
      </p:sp>
    </p:spTree>
    <p:extLst>
      <p:ext uri="{BB962C8B-B14F-4D97-AF65-F5344CB8AC3E}">
        <p14:creationId xmlns:p14="http://schemas.microsoft.com/office/powerpoint/2010/main" val="28927449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4" name="Rectangle 6"/>
          <p:cNvSpPr>
            <a:spLocks noGrp="1" noChangeArrowheads="1"/>
          </p:cNvSpPr>
          <p:nvPr>
            <p:ph type="body" sz="quarter" idx="3"/>
          </p:nvPr>
        </p:nvSpPr>
        <p:spPr bwMode="auto">
          <a:xfrm>
            <a:off x="463701" y="4972776"/>
            <a:ext cx="6036170" cy="4068207"/>
          </a:xfrm>
          <a:prstGeom prst="rect">
            <a:avLst/>
          </a:prstGeom>
          <a:noFill/>
          <a:ln w="9525">
            <a:noFill/>
            <a:miter lim="800000"/>
            <a:headEnd/>
            <a:tailEnd/>
          </a:ln>
          <a:effectLst/>
        </p:spPr>
        <p:txBody>
          <a:bodyPr vert="horz" wrap="square" lIns="95118" tIns="137530" rIns="95118" bIns="46753" numCol="1" anchor="t" anchorCtr="0" compatLnSpc="1">
            <a:prstTxWarp prst="textNoShape">
              <a:avLst/>
            </a:prstTxWarp>
          </a:bodyPr>
          <a:lstStyle/>
          <a:p>
            <a:pPr lvl="0"/>
            <a:r>
              <a:rPr lang="en-US"/>
              <a:t>Click to edit Master notes styles</a:t>
            </a:r>
          </a:p>
          <a:p>
            <a:pPr lvl="1"/>
            <a:r>
              <a:rPr lang="en-US"/>
              <a:t>Second Level</a:t>
            </a:r>
          </a:p>
        </p:txBody>
      </p:sp>
    </p:spTree>
    <p:extLst>
      <p:ext uri="{BB962C8B-B14F-4D97-AF65-F5344CB8AC3E}">
        <p14:creationId xmlns:p14="http://schemas.microsoft.com/office/powerpoint/2010/main" val="3914723290"/>
      </p:ext>
    </p:extLst>
  </p:cSld>
  <p:clrMap bg1="lt1" tx1="dk1" bg2="lt2" tx2="dk2" accent1="accent1" accent2="accent2" accent3="accent3" accent4="accent4" accent5="accent5" accent6="accent6" hlink="hlink" folHlink="folHlink"/>
  <p:notesStyle>
    <a:lvl1pPr indent="227013" algn="l" defTabSz="938213"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692150" indent="-230188" algn="l" defTabSz="938213"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1139825" indent="-230188" algn="l" defTabSz="938213"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601788" indent="-212725" algn="l" defTabSz="938213"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2063750" indent="-230188" algn="l" defTabSz="938213"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Rectangle 2"/>
          <p:cNvSpPr>
            <a:spLocks noGrp="1" noRot="1" noChangeAspect="1" noChangeArrowheads="1" noTextEdit="1"/>
          </p:cNvSpPr>
          <p:nvPr>
            <p:ph type="sldImg"/>
          </p:nvPr>
        </p:nvSpPr>
        <p:spPr bwMode="auto">
          <a:xfrm>
            <a:off x="371475" y="676275"/>
            <a:ext cx="6280150" cy="3533775"/>
          </a:xfrm>
          <a:prstGeom prst="rect">
            <a:avLst/>
          </a:prstGeom>
          <a:noFill/>
          <a:ln>
            <a:solidFill>
              <a:srgbClr val="000000"/>
            </a:solidFill>
            <a:miter lim="800000"/>
            <a:headEnd/>
            <a:tailEnd/>
          </a:ln>
        </p:spPr>
      </p:sp>
      <p:sp>
        <p:nvSpPr>
          <p:cNvPr id="467971" name="Rectangle 3"/>
          <p:cNvSpPr>
            <a:spLocks noGrp="1" noChangeArrowheads="1"/>
          </p:cNvSpPr>
          <p:nvPr>
            <p:ph type="body" idx="1"/>
          </p:nvPr>
        </p:nvSpPr>
        <p:spPr/>
        <p:txBody>
          <a:bodyPr/>
          <a:lstStyle/>
          <a:p>
            <a:r>
              <a:rPr lang="en-US" dirty="0"/>
              <a:t>Bonjour.  I’m pleased to be able to introduce our organization to you today.   We’ll focus on how we work - </a:t>
            </a:r>
          </a:p>
        </p:txBody>
      </p:sp>
    </p:spTree>
    <p:extLst>
      <p:ext uri="{BB962C8B-B14F-4D97-AF65-F5344CB8AC3E}">
        <p14:creationId xmlns:p14="http://schemas.microsoft.com/office/powerpoint/2010/main" val="22758928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a:prstGeom prst="rect">
            <a:avLst/>
          </a:prstGeom>
          <a:noFill/>
          <a:ln w="12700">
            <a:solidFill>
              <a:prstClr val="black"/>
            </a:solidFill>
          </a:ln>
        </p:spPr>
      </p:sp>
      <p:sp>
        <p:nvSpPr>
          <p:cNvPr id="3" name="Notes Placeholder 2"/>
          <p:cNvSpPr>
            <a:spLocks noGrp="1"/>
          </p:cNvSpPr>
          <p:nvPr>
            <p:ph type="body" idx="1"/>
          </p:nvPr>
        </p:nvSpPr>
        <p:spPr/>
        <p:txBody>
          <a:bodyPr/>
          <a:lstStyle/>
          <a:p>
            <a:pPr marL="171450" marR="0" lvl="0" indent="-171450" algn="l" defTabSz="938213" rtl="0" eaLnBrk="0" fontAlgn="base" latinLnBrk="0" hangingPunct="0">
              <a:lnSpc>
                <a:spcPct val="100000"/>
              </a:lnSpc>
              <a:spcBef>
                <a:spcPct val="30000"/>
              </a:spcBef>
              <a:spcAft>
                <a:spcPct val="0"/>
              </a:spcAft>
              <a:buClrTx/>
              <a:buSzTx/>
              <a:buFontTx/>
              <a:buChar char="-"/>
              <a:tabLst/>
              <a:defRPr/>
            </a:pPr>
            <a:r>
              <a:rPr lang="en-US" sz="1200" b="0" i="0" dirty="0">
                <a:effectLst/>
                <a:latin typeface="UICTFontTextStyleBody"/>
                <a:ea typeface="Times New Roman" panose="02020603050405020304" pitchFamily="18" charset="0"/>
                <a:cs typeface="Times New Roman" panose="02020603050405020304" pitchFamily="18" charset="0"/>
              </a:rPr>
              <a:t>ATLATL/Wargaming – more fundamental research into HIERARCHICAL ML </a:t>
            </a:r>
            <a:endParaRPr lang="en-US" sz="1200" b="0" i="0">
              <a:effectLst/>
              <a:latin typeface="UICTFontTextStyleBody"/>
              <a:ea typeface="Times New Roman" panose="02020603050405020304" pitchFamily="18" charset="0"/>
              <a:cs typeface="Times New Roman" panose="02020603050405020304" pitchFamily="18" charset="0"/>
            </a:endParaRPr>
          </a:p>
          <a:p>
            <a:pPr marL="171450" marR="0" lvl="0" indent="-171450" algn="l" defTabSz="938213" rtl="0" eaLnBrk="0" fontAlgn="base" latinLnBrk="0" hangingPunct="0">
              <a:lnSpc>
                <a:spcPct val="100000"/>
              </a:lnSpc>
              <a:spcBef>
                <a:spcPct val="30000"/>
              </a:spcBef>
              <a:spcAft>
                <a:spcPct val="0"/>
              </a:spcAft>
              <a:buClrTx/>
              <a:buSzTx/>
              <a:buFontTx/>
              <a:buChar char="-"/>
              <a:tabLst/>
              <a:defRPr/>
            </a:pPr>
            <a:r>
              <a:rPr lang="en-US" sz="1200" b="0" i="0">
                <a:effectLst/>
                <a:latin typeface="UICTFontTextStyleBody"/>
                <a:cs typeface="Times New Roman" panose="02020603050405020304" pitchFamily="18" charset="0"/>
              </a:rPr>
              <a:t>Discuss wargame application and presentation (MORS)</a:t>
            </a:r>
          </a:p>
          <a:p>
            <a:pPr marL="171450" marR="0" lvl="0" indent="-171450" algn="l" defTabSz="938213" rtl="0" eaLnBrk="0" fontAlgn="base" latinLnBrk="0" hangingPunct="0">
              <a:lnSpc>
                <a:spcPct val="100000"/>
              </a:lnSpc>
              <a:spcBef>
                <a:spcPct val="30000"/>
              </a:spcBef>
              <a:spcAft>
                <a:spcPct val="0"/>
              </a:spcAft>
              <a:buClrTx/>
              <a:buSzTx/>
              <a:buFontTx/>
              <a:buChar char="-"/>
              <a:tabLst/>
              <a:defRPr/>
            </a:pPr>
            <a:r>
              <a:rPr lang="en-US" sz="1200" b="0" i="0">
                <a:effectLst/>
                <a:latin typeface="UICTFontTextStyleBody"/>
                <a:cs typeface="Times New Roman" panose="02020603050405020304" pitchFamily="18" charset="0"/>
              </a:rPr>
              <a:t>Working with MOVES and student collaboration to explore techniques in ML that can apply to other simulations</a:t>
            </a:r>
          </a:p>
          <a:p>
            <a:pPr marL="171450" marR="0" lvl="0" indent="-171450" algn="l" defTabSz="938213" rtl="0" eaLnBrk="0" fontAlgn="base" latinLnBrk="0" hangingPunct="0">
              <a:lnSpc>
                <a:spcPct val="100000"/>
              </a:lnSpc>
              <a:spcBef>
                <a:spcPct val="30000"/>
              </a:spcBef>
              <a:spcAft>
                <a:spcPct val="0"/>
              </a:spcAft>
              <a:buClrTx/>
              <a:buSzTx/>
              <a:buFontTx/>
              <a:buChar char="-"/>
              <a:tabLst/>
              <a:defRPr/>
            </a:pPr>
            <a:endParaRPr lang="en-US" sz="1200" b="0" i="0">
              <a:effectLst/>
              <a:latin typeface="UICTFontTextStyleBody"/>
              <a:cs typeface="Times New Roman" panose="02020603050405020304" pitchFamily="18" charset="0"/>
            </a:endParaRPr>
          </a:p>
          <a:p>
            <a:pPr marL="171450" marR="0" lvl="0" indent="-171450" algn="l" defTabSz="938213" rtl="0" eaLnBrk="0" fontAlgn="base" latinLnBrk="0" hangingPunct="0">
              <a:lnSpc>
                <a:spcPct val="100000"/>
              </a:lnSpc>
              <a:spcBef>
                <a:spcPct val="30000"/>
              </a:spcBef>
              <a:spcAft>
                <a:spcPct val="0"/>
              </a:spcAft>
              <a:buClrTx/>
              <a:buSzTx/>
              <a:buFontTx/>
              <a:buChar char="-"/>
              <a:tabLst/>
              <a:defRPr/>
            </a:pPr>
            <a:r>
              <a:rPr lang="en-US" sz="1200" b="0" i="0" dirty="0">
                <a:effectLst/>
                <a:latin typeface="UICTFontTextStyleBody"/>
                <a:cs typeface="Times New Roman" panose="02020603050405020304" pitchFamily="18" charset="0"/>
              </a:rPr>
              <a:t>Goal</a:t>
            </a:r>
            <a:r>
              <a:rPr lang="en-US" sz="1200" b="0" i="0">
                <a:effectLst/>
                <a:latin typeface="UICTFontTextStyleBody"/>
                <a:cs typeface="Times New Roman" panose="02020603050405020304" pitchFamily="18" charset="0"/>
              </a:rPr>
              <a:t> of having model that can help leaders make complex decisions, but we are not there yet. This research is a foundational step in that direction.</a:t>
            </a:r>
          </a:p>
          <a:p>
            <a:pPr marL="171450" marR="0" lvl="0" indent="-171450" algn="l" defTabSz="938213" rtl="0" eaLnBrk="0" fontAlgn="base" latinLnBrk="0" hangingPunct="0">
              <a:lnSpc>
                <a:spcPct val="100000"/>
              </a:lnSpc>
              <a:spcBef>
                <a:spcPct val="30000"/>
              </a:spcBef>
              <a:spcAft>
                <a:spcPct val="0"/>
              </a:spcAft>
              <a:buClrTx/>
              <a:buSzTx/>
              <a:buFontTx/>
              <a:buChar char="-"/>
              <a:tabLst/>
              <a:defRPr/>
            </a:pPr>
            <a:r>
              <a:rPr lang="en-US" sz="1200" b="0" i="0">
                <a:effectLst/>
                <a:latin typeface="UICTFontTextStyleBody"/>
                <a:cs typeface="Times New Roman" panose="02020603050405020304" pitchFamily="18" charset="0"/>
              </a:rPr>
              <a:t>DARPA, Specter model are examples of efforts that try to do this.</a:t>
            </a:r>
            <a:endParaRPr lang="en-US" dirty="0"/>
          </a:p>
        </p:txBody>
      </p:sp>
    </p:spTree>
    <p:extLst>
      <p:ext uri="{BB962C8B-B14F-4D97-AF65-F5344CB8AC3E}">
        <p14:creationId xmlns:p14="http://schemas.microsoft.com/office/powerpoint/2010/main" val="26800530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75615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865745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392895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089941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926142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a:prstGeom prst="rect">
            <a:avLst/>
          </a:prstGeom>
          <a:noFill/>
          <a:ln w="12700">
            <a:solidFill>
              <a:prstClr val="black"/>
            </a:solidFill>
          </a:ln>
        </p:spPr>
      </p:sp>
      <p:sp>
        <p:nvSpPr>
          <p:cNvPr id="3" name="Notes Placeholder 2"/>
          <p:cNvSpPr>
            <a:spLocks noGrp="1"/>
          </p:cNvSpPr>
          <p:nvPr>
            <p:ph type="body" idx="1"/>
          </p:nvPr>
        </p:nvSpPr>
        <p:spPr/>
        <p:txBody>
          <a:bodyPr/>
          <a:lstStyle/>
          <a:p>
            <a:pPr marL="107950" marR="0" lvl="1" indent="0" algn="l" defTabSz="938213"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b="0" i="0" dirty="0">
                <a:solidFill>
                  <a:schemeClr val="bg1"/>
                </a:solidFill>
                <a:effectLst/>
                <a:latin typeface="Arial" panose="020B0604020202020204" pitchFamily="34" charset="0"/>
              </a:rPr>
              <a:t>Problem: On average, it costs $323,000 per student to attend DLIFLC. Some students are recycled, change languages, or need additional enhancement training, adding significant costs and time to their training pipeline. Young enlisted students on their initial service contract, account for the largest share of DLIFLC students. Attrition is a significant loss in DOD time, resources, and money. In an increasingly difficult recruiting environment, it has become vital to understand why and when attrition occurs</a:t>
            </a:r>
            <a:endParaRPr lang="en-US" dirty="0">
              <a:solidFill>
                <a:schemeClr val="bg1"/>
              </a:solidFill>
            </a:endParaRPr>
          </a:p>
          <a:p>
            <a:pPr marL="279400" lvl="1" indent="-171450">
              <a:buFont typeface="Arial" panose="020B0604020202020204" pitchFamily="34" charset="0"/>
              <a:buChar char="•"/>
            </a:pPr>
            <a:r>
              <a:rPr lang="en-US" sz="1200" dirty="0">
                <a:solidFill>
                  <a:srgbClr val="364A7A"/>
                </a:solidFill>
                <a:latin typeface="Arial" panose="020B0604020202020204" pitchFamily="34" charset="0"/>
                <a:cs typeface="Arial" panose="020B0604020202020204" pitchFamily="34" charset="0"/>
              </a:rPr>
              <a:t>Analysis procedure for which the outcome variable is time until event occurs</a:t>
            </a:r>
          </a:p>
          <a:p>
            <a:pPr marL="736600" lvl="2" indent="-171450">
              <a:buFont typeface="Arial" panose="020B0604020202020204" pitchFamily="34" charset="0"/>
              <a:buChar char="•"/>
            </a:pPr>
            <a:r>
              <a:rPr lang="en-US" sz="1200" dirty="0">
                <a:solidFill>
                  <a:srgbClr val="364A7A"/>
                </a:solidFill>
                <a:latin typeface="Arial" panose="020B0604020202020204" pitchFamily="34" charset="0"/>
                <a:cs typeface="Arial" panose="020B0604020202020204" pitchFamily="34" charset="0"/>
              </a:rPr>
              <a:t>Event: Separation from Army</a:t>
            </a:r>
          </a:p>
          <a:p>
            <a:pPr marL="736600" lvl="2" indent="-171450">
              <a:buFont typeface="Arial" panose="020B0604020202020204" pitchFamily="34" charset="0"/>
              <a:buChar char="•"/>
            </a:pPr>
            <a:r>
              <a:rPr lang="en-US" sz="1200" dirty="0">
                <a:solidFill>
                  <a:srgbClr val="364A7A"/>
                </a:solidFill>
                <a:latin typeface="Arial" panose="020B0604020202020204" pitchFamily="34" charset="0"/>
                <a:cs typeface="Arial" panose="020B0604020202020204" pitchFamily="34" charset="0"/>
              </a:rPr>
              <a:t>Time: Years of Service until Separation</a:t>
            </a:r>
          </a:p>
          <a:p>
            <a:pPr marL="279400" lvl="1" indent="-171450">
              <a:buFont typeface="Arial" panose="020B0604020202020204" pitchFamily="34" charset="0"/>
              <a:buChar char="•"/>
            </a:pPr>
            <a:r>
              <a:rPr lang="en-US" sz="1200" dirty="0">
                <a:solidFill>
                  <a:srgbClr val="364A7A"/>
                </a:solidFill>
                <a:latin typeface="Arial" panose="020B0604020202020204" pitchFamily="34" charset="0"/>
                <a:cs typeface="Arial" panose="020B0604020202020204" pitchFamily="34" charset="0"/>
              </a:rPr>
              <a:t>Survival function – probability that an observations survival time is greater than a specified time</a:t>
            </a:r>
          </a:p>
          <a:p>
            <a:pPr marL="279400" lvl="1" indent="-171450">
              <a:buFont typeface="Arial" panose="020B0604020202020204" pitchFamily="34" charset="0"/>
              <a:buChar char="•"/>
            </a:pPr>
            <a:r>
              <a:rPr lang="en-US" sz="1200" dirty="0">
                <a:solidFill>
                  <a:srgbClr val="364A7A"/>
                </a:solidFill>
                <a:latin typeface="Arial" panose="020B0604020202020204" pitchFamily="34" charset="0"/>
                <a:cs typeface="Arial" panose="020B0604020202020204" pitchFamily="34" charset="0"/>
              </a:rPr>
              <a:t>Censored data: Some information is known about individual survival time, but exact time-to-event is unknown</a:t>
            </a:r>
          </a:p>
          <a:p>
            <a:pPr marL="736600" lvl="2" indent="-171450">
              <a:buFont typeface="Arial" panose="020B0604020202020204" pitchFamily="34" charset="0"/>
              <a:buChar char="•"/>
            </a:pPr>
            <a:r>
              <a:rPr lang="en-US" sz="1200" dirty="0">
                <a:solidFill>
                  <a:srgbClr val="364A7A"/>
                </a:solidFill>
                <a:latin typeface="Arial" panose="020B0604020202020204" pitchFamily="34" charset="0"/>
                <a:cs typeface="Arial" panose="020B0604020202020204" pitchFamily="34" charset="0"/>
              </a:rPr>
              <a:t>Thesis data was right-censored, meaning time-to-event is greater than the observation time for some observations</a:t>
            </a:r>
          </a:p>
          <a:p>
            <a:endParaRPr lang="en-US" dirty="0"/>
          </a:p>
        </p:txBody>
      </p:sp>
    </p:spTree>
    <p:extLst>
      <p:ext uri="{BB962C8B-B14F-4D97-AF65-F5344CB8AC3E}">
        <p14:creationId xmlns:p14="http://schemas.microsoft.com/office/powerpoint/2010/main" val="2688285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txBox="1">
            <a:spLocks noGrp="1" noChangeArrowheads="1"/>
          </p:cNvSpPr>
          <p:nvPr/>
        </p:nvSpPr>
        <p:spPr bwMode="auto">
          <a:xfrm>
            <a:off x="3970760" y="8829356"/>
            <a:ext cx="3038052" cy="465456"/>
          </a:xfrm>
          <a:prstGeom prst="rect">
            <a:avLst/>
          </a:prstGeom>
          <a:noFill/>
          <a:ln w="9525">
            <a:noFill/>
            <a:miter lim="800000"/>
            <a:headEnd/>
            <a:tailEnd/>
          </a:ln>
        </p:spPr>
        <p:txBody>
          <a:bodyPr lIns="92879" tIns="46440" rIns="92879" bIns="46440" anchor="b"/>
          <a:lstStyle/>
          <a:p>
            <a:pPr marL="0" marR="0" lvl="0" indent="0" algn="r" defTabSz="929628" rtl="0" eaLnBrk="0" fontAlgn="base" latinLnBrk="0" hangingPunct="0">
              <a:lnSpc>
                <a:spcPct val="100000"/>
              </a:lnSpc>
              <a:spcBef>
                <a:spcPct val="0"/>
              </a:spcBef>
              <a:spcAft>
                <a:spcPct val="0"/>
              </a:spcAft>
              <a:buClrTx/>
              <a:buSzTx/>
              <a:buFontTx/>
              <a:buNone/>
              <a:tabLst/>
              <a:defRPr/>
            </a:pPr>
            <a:fld id="{8DF89438-23D1-4E57-A166-23603C79A025}" type="slidenum">
              <a:rPr kumimoji="0" lang="en-US" sz="1200" b="1" i="0" u="none" strike="noStrike" kern="1200" cap="none" spc="0" normalizeH="0" baseline="0" noProof="0">
                <a:ln>
                  <a:noFill/>
                </a:ln>
                <a:solidFill>
                  <a:srgbClr val="000000"/>
                </a:solidFill>
                <a:effectLst/>
                <a:uLnTx/>
                <a:uFillTx/>
                <a:latin typeface="Arial" charset="0"/>
                <a:ea typeface="+mn-ea"/>
                <a:cs typeface="+mn-cs"/>
              </a:rPr>
              <a:pPr marL="0" marR="0" lvl="0" indent="0" algn="r" defTabSz="929628" rtl="0" eaLnBrk="0" fontAlgn="base" latinLnBrk="0" hangingPunct="0">
                <a:lnSpc>
                  <a:spcPct val="100000"/>
                </a:lnSpc>
                <a:spcBef>
                  <a:spcPct val="0"/>
                </a:spcBef>
                <a:spcAft>
                  <a:spcPct val="0"/>
                </a:spcAft>
                <a:buClrTx/>
                <a:buSzTx/>
                <a:buFontTx/>
                <a:buNone/>
                <a:tabLst/>
                <a:defRPr/>
              </a:pPr>
              <a:t>2</a:t>
            </a:fld>
            <a:endParaRPr kumimoji="0" lang="en-US" sz="1200" b="1" i="0" u="none" strike="noStrike" kern="1200" cap="none" spc="0" normalizeH="0" baseline="0" noProof="0">
              <a:ln>
                <a:noFill/>
              </a:ln>
              <a:solidFill>
                <a:srgbClr val="000000"/>
              </a:solidFill>
              <a:effectLst/>
              <a:uLnTx/>
              <a:uFillTx/>
              <a:latin typeface="Arial" charset="0"/>
              <a:ea typeface="+mn-ea"/>
              <a:cs typeface="+mn-cs"/>
            </a:endParaRPr>
          </a:p>
        </p:txBody>
      </p:sp>
      <p:sp>
        <p:nvSpPr>
          <p:cNvPr id="39939" name="Rectangle 2"/>
          <p:cNvSpPr>
            <a:spLocks noGrp="1" noRot="1" noChangeAspect="1" noChangeArrowheads="1" noTextEdit="1"/>
          </p:cNvSpPr>
          <p:nvPr>
            <p:ph type="sldImg"/>
          </p:nvPr>
        </p:nvSpPr>
        <p:spPr bwMode="auto">
          <a:xfrm>
            <a:off x="-449263" y="450850"/>
            <a:ext cx="7861301" cy="4422775"/>
          </a:xfrm>
          <a:prstGeom prst="rect">
            <a:avLst/>
          </a:prstGeom>
          <a:solidFill>
            <a:srgbClr val="FFFFFF"/>
          </a:solidFill>
          <a:ln>
            <a:solidFill>
              <a:srgbClr val="000000"/>
            </a:solidFill>
            <a:miter lim="800000"/>
            <a:headEnd/>
            <a:tailEnd/>
          </a:ln>
        </p:spPr>
      </p:sp>
      <p:sp>
        <p:nvSpPr>
          <p:cNvPr id="39940" name="Rectangle 3"/>
          <p:cNvSpPr>
            <a:spLocks noGrp="1" noChangeArrowheads="1"/>
          </p:cNvSpPr>
          <p:nvPr>
            <p:ph type="body" idx="1"/>
          </p:nvPr>
        </p:nvSpPr>
        <p:spPr>
          <a:xfrm>
            <a:off x="462383" y="4967507"/>
            <a:ext cx="6026846" cy="4063600"/>
          </a:xfrm>
          <a:noFill/>
        </p:spPr>
        <p:txBody>
          <a:bodyPr lIns="92879" tIns="46440" rIns="92879" bIns="46440"/>
          <a:lstStyle/>
          <a:p>
            <a:pPr defTabSz="910623"/>
            <a:endParaRPr lang="en-US" dirty="0"/>
          </a:p>
        </p:txBody>
      </p:sp>
    </p:spTree>
    <p:extLst>
      <p:ext uri="{BB962C8B-B14F-4D97-AF65-F5344CB8AC3E}">
        <p14:creationId xmlns:p14="http://schemas.microsoft.com/office/powerpoint/2010/main" val="1171648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a:prstGeom prst="rect">
            <a:avLst/>
          </a:prstGeom>
          <a:noFill/>
          <a:ln w="12700">
            <a:solidFill>
              <a:prstClr val="black"/>
            </a:solidFill>
          </a:ln>
        </p:spPr>
      </p:sp>
      <p:sp>
        <p:nvSpPr>
          <p:cNvPr id="3" name="Notes Placeholder 2"/>
          <p:cNvSpPr>
            <a:spLocks noGrp="1"/>
          </p:cNvSpPr>
          <p:nvPr>
            <p:ph type="body" idx="1"/>
          </p:nvPr>
        </p:nvSpPr>
        <p:spPr/>
        <p:txBody>
          <a:bodyPr/>
          <a:lstStyle/>
          <a:p>
            <a:pPr indent="226695"/>
            <a:r>
              <a:rPr lang="en-US" dirty="0">
                <a:latin typeface="Times New Roman"/>
                <a:cs typeface="Times New Roman"/>
              </a:rPr>
              <a:t>- Added 'novel' and 'applied' to more accurately describe our mission and capacity/</a:t>
            </a:r>
            <a:r>
              <a:rPr lang="en-US" dirty="0" err="1">
                <a:latin typeface="Times New Roman"/>
                <a:cs typeface="Times New Roman"/>
              </a:rPr>
              <a:t>abilties</a:t>
            </a:r>
            <a:r>
              <a:rPr lang="en-US" dirty="0">
                <a:latin typeface="Times New Roman"/>
                <a:cs typeface="Times New Roman"/>
              </a:rPr>
              <a:t>.  </a:t>
            </a:r>
            <a:endParaRPr lang="en-US" dirty="0"/>
          </a:p>
          <a:p>
            <a:pPr indent="226695"/>
            <a:r>
              <a:rPr lang="en-US" dirty="0">
                <a:latin typeface="Times New Roman"/>
                <a:cs typeface="Times New Roman"/>
              </a:rPr>
              <a:t>- Added key tasks to further focus our efforts.  TRAC&gt;mutually relevant&gt;Integration</a:t>
            </a:r>
            <a:endParaRPr lang="en-US" dirty="0">
              <a:cs typeface="Times New Roman" pitchFamily="18" charset="0"/>
            </a:endParaRPr>
          </a:p>
          <a:p>
            <a:pPr indent="226695"/>
            <a:r>
              <a:rPr lang="en-US" dirty="0">
                <a:latin typeface="Times New Roman"/>
                <a:cs typeface="Times New Roman"/>
              </a:rPr>
              <a:t>-  Our values reflect a further focus on innovation, but a demand for integrity.   </a:t>
            </a:r>
            <a:endParaRPr lang="en-US" dirty="0">
              <a:cs typeface="Times New Roman" pitchFamily="18" charset="0"/>
            </a:endParaRPr>
          </a:p>
          <a:p>
            <a:pPr indent="226695"/>
            <a:endParaRPr lang="en-US" dirty="0">
              <a:cs typeface="Times New Roman" pitchFamily="18" charset="0"/>
            </a:endParaRPr>
          </a:p>
          <a:p>
            <a:pPr indent="226695"/>
            <a:endParaRPr lang="en-US" dirty="0">
              <a:cs typeface="Times New Roman" pitchFamily="18" charset="0"/>
            </a:endParaRPr>
          </a:p>
          <a:p>
            <a:pPr indent="226695"/>
            <a:endParaRPr lang="en-US" dirty="0">
              <a:cs typeface="Times New Roman" pitchFamily="18" charset="0"/>
            </a:endParaRPr>
          </a:p>
          <a:p>
            <a:pPr indent="226695"/>
            <a:endParaRPr lang="en-US" dirty="0">
              <a:cs typeface="Times New Roman" pitchFamily="18" charset="0"/>
            </a:endParaRPr>
          </a:p>
          <a:p>
            <a:endParaRPr lang="en-US" dirty="0">
              <a:cs typeface="Times New Roman" pitchFamily="18" charset="0"/>
            </a:endParaRPr>
          </a:p>
        </p:txBody>
      </p:sp>
    </p:spTree>
    <p:extLst>
      <p:ext uri="{BB962C8B-B14F-4D97-AF65-F5344CB8AC3E}">
        <p14:creationId xmlns:p14="http://schemas.microsoft.com/office/powerpoint/2010/main" val="4265104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404012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a:prstGeom prst="rect">
            <a:avLst/>
          </a:prstGeom>
          <a:noFill/>
          <a:ln w="12700">
            <a:solidFill>
              <a:prstClr val="black"/>
            </a:solidFill>
          </a:ln>
        </p:spPr>
      </p:sp>
      <p:sp>
        <p:nvSpPr>
          <p:cNvPr id="3" name="Notes Placeholder 2"/>
          <p:cNvSpPr>
            <a:spLocks noGrp="1"/>
          </p:cNvSpPr>
          <p:nvPr>
            <p:ph type="body" idx="1"/>
          </p:nvPr>
        </p:nvSpPr>
        <p:spPr/>
        <p:txBody>
          <a:bodyPr/>
          <a:lstStyle/>
          <a:p>
            <a:pPr indent="226695"/>
            <a:r>
              <a:rPr lang="en-US" dirty="0">
                <a:latin typeface="Calibri"/>
                <a:cs typeface="Calibri"/>
              </a:rPr>
              <a:t>- Focus on end-states for the year. </a:t>
            </a:r>
          </a:p>
          <a:p>
            <a:pPr indent="226695"/>
            <a:r>
              <a:rPr lang="en-US" dirty="0">
                <a:latin typeface="Calibri"/>
                <a:cs typeface="Calibri"/>
              </a:rPr>
              <a:t>- Bread and butter remains DAVE. </a:t>
            </a:r>
          </a:p>
          <a:p>
            <a:pPr indent="226695"/>
            <a:r>
              <a:rPr lang="en-US" dirty="0">
                <a:latin typeface="Calibri"/>
                <a:cs typeface="Calibri"/>
              </a:rPr>
              <a:t>- LM and Advanced models are the DAVE of tomorrow. </a:t>
            </a:r>
          </a:p>
        </p:txBody>
      </p:sp>
    </p:spTree>
    <p:extLst>
      <p:ext uri="{BB962C8B-B14F-4D97-AF65-F5344CB8AC3E}">
        <p14:creationId xmlns:p14="http://schemas.microsoft.com/office/powerpoint/2010/main" val="36012944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85986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a:t>Cloud hosted</a:t>
            </a:r>
          </a:p>
          <a:p>
            <a:r>
              <a:rPr lang="en-US" dirty="0"/>
              <a:t>DoD accessible</a:t>
            </a:r>
          </a:p>
          <a:p>
            <a:r>
              <a:rPr lang="en-US" dirty="0"/>
              <a:t>Briefing </a:t>
            </a:r>
            <a:r>
              <a:rPr lang="en-US"/>
              <a:t>and Coordination tool</a:t>
            </a:r>
            <a:endParaRPr lang="en-US" dirty="0"/>
          </a:p>
        </p:txBody>
      </p:sp>
    </p:spTree>
    <p:extLst>
      <p:ext uri="{BB962C8B-B14F-4D97-AF65-F5344CB8AC3E}">
        <p14:creationId xmlns:p14="http://schemas.microsoft.com/office/powerpoint/2010/main" val="1314167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131227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2"/>
          <p:cNvSpPr>
            <a:spLocks noGrp="1" noRot="1" noChangeAspect="1" noChangeArrowheads="1" noTextEdit="1"/>
          </p:cNvSpPr>
          <p:nvPr>
            <p:ph type="sldImg"/>
          </p:nvPr>
        </p:nvSpPr>
        <p:spPr bwMode="auto">
          <a:xfrm>
            <a:off x="-5160963" y="2136775"/>
            <a:ext cx="19842163" cy="11161713"/>
          </a:xfrm>
          <a:prstGeom prst="rect">
            <a:avLst/>
          </a:prstGeom>
          <a:noFill/>
          <a:ln>
            <a:solidFill>
              <a:srgbClr val="000000"/>
            </a:solidFill>
            <a:miter lim="800000"/>
            <a:headEnd/>
            <a:tailEnd/>
          </a:ln>
        </p:spPr>
      </p:sp>
      <p:sp>
        <p:nvSpPr>
          <p:cNvPr id="466947" name="Rectangle 3"/>
          <p:cNvSpPr>
            <a:spLocks noGrp="1" noChangeArrowheads="1"/>
          </p:cNvSpPr>
          <p:nvPr>
            <p:ph type="body" idx="1"/>
          </p:nvPr>
        </p:nvSpPr>
        <p:spPr/>
        <p:txBody>
          <a:bodyPr/>
          <a:lstStyle/>
          <a:p>
            <a:pPr defTabSz="1642628" eaLnBrk="0" fontAlgn="base" hangingPunct="0">
              <a:spcBef>
                <a:spcPct val="0"/>
              </a:spcBef>
              <a:spcAft>
                <a:spcPct val="0"/>
              </a:spcAft>
            </a:pPr>
            <a:r>
              <a:rPr lang="en-US" sz="2200" b="1" dirty="0">
                <a:solidFill>
                  <a:srgbClr val="000000"/>
                </a:solidFill>
                <a:latin typeface="Arial" charset="0"/>
              </a:rPr>
              <a:t>TRAC: 180 cores, NPS 4200 cores</a:t>
            </a:r>
          </a:p>
          <a:p>
            <a:pPr defTabSz="1642628" eaLnBrk="0" fontAlgn="base" hangingPunct="0">
              <a:spcBef>
                <a:spcPct val="0"/>
              </a:spcBef>
              <a:spcAft>
                <a:spcPct val="0"/>
              </a:spcAft>
            </a:pPr>
            <a:endParaRPr lang="en-US" sz="2200" b="1" dirty="0">
              <a:solidFill>
                <a:srgbClr val="000000"/>
              </a:solidFill>
              <a:latin typeface="Arial" charset="0"/>
            </a:endParaRPr>
          </a:p>
          <a:p>
            <a:pPr marL="0" marR="0" lvl="0" indent="227013" algn="l" defTabSz="1642628" rtl="0" eaLnBrk="0" fontAlgn="base" latinLnBrk="0" hangingPunct="0">
              <a:lnSpc>
                <a:spcPct val="100000"/>
              </a:lnSpc>
              <a:spcBef>
                <a:spcPct val="0"/>
              </a:spcBef>
              <a:spcAft>
                <a:spcPct val="0"/>
              </a:spcAft>
              <a:buClrTx/>
              <a:buSzTx/>
              <a:buFontTx/>
              <a:buNone/>
              <a:tabLst/>
              <a:defRPr/>
            </a:pPr>
            <a:r>
              <a:rPr lang="en-US" sz="2400" b="0" dirty="0"/>
              <a:t>TRAC MTRY experimentation on NPS HPC assets to explore future M&amp;S experimentation and eventual cloud transition.</a:t>
            </a:r>
          </a:p>
          <a:p>
            <a:pPr defTabSz="1642628" eaLnBrk="0" fontAlgn="base" hangingPunct="0">
              <a:spcBef>
                <a:spcPct val="0"/>
              </a:spcBef>
              <a:spcAft>
                <a:spcPct val="0"/>
              </a:spcAft>
            </a:pPr>
            <a:endParaRPr lang="en-US" sz="2200" b="1" dirty="0">
              <a:solidFill>
                <a:srgbClr val="000000"/>
              </a:solidFill>
              <a:latin typeface="Arial" charset="0"/>
            </a:endParaRPr>
          </a:p>
        </p:txBody>
      </p:sp>
    </p:spTree>
    <p:extLst>
      <p:ext uri="{BB962C8B-B14F-4D97-AF65-F5344CB8AC3E}">
        <p14:creationId xmlns:p14="http://schemas.microsoft.com/office/powerpoint/2010/main" val="5301718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98118" y="38101"/>
            <a:ext cx="547295" cy="713142"/>
          </a:xfrm>
          <a:prstGeom prst="rect">
            <a:avLst/>
          </a:prstGeom>
          <a:effectLst/>
        </p:spPr>
      </p:pic>
      <p:sp>
        <p:nvSpPr>
          <p:cNvPr id="382978" name="Rectangle 2"/>
          <p:cNvSpPr>
            <a:spLocks noChangeArrowheads="1"/>
          </p:cNvSpPr>
          <p:nvPr/>
        </p:nvSpPr>
        <p:spPr bwMode="auto">
          <a:xfrm>
            <a:off x="10974886" y="6735763"/>
            <a:ext cx="65" cy="215444"/>
          </a:xfrm>
          <a:prstGeom prst="rect">
            <a:avLst/>
          </a:prstGeom>
          <a:noFill/>
          <a:ln w="9525">
            <a:noFill/>
            <a:miter lim="800000"/>
            <a:headEnd/>
            <a:tailEnd/>
          </a:ln>
        </p:spPr>
        <p:txBody>
          <a:bodyPr wrap="none" lIns="0" tIns="0" rIns="0" bIns="0">
            <a:spAutoFit/>
          </a:bodyPr>
          <a:lstStyle/>
          <a:p>
            <a:pPr algn="ctr"/>
            <a:endParaRPr lang="en-US" sz="1400">
              <a:solidFill>
                <a:schemeClr val="bg2"/>
              </a:solidFill>
            </a:endParaRPr>
          </a:p>
        </p:txBody>
      </p:sp>
      <p:sp>
        <p:nvSpPr>
          <p:cNvPr id="382981" name="Rectangle 5"/>
          <p:cNvSpPr>
            <a:spLocks noGrp="1" noChangeArrowheads="1"/>
          </p:cNvSpPr>
          <p:nvPr>
            <p:ph type="ctrTitle"/>
          </p:nvPr>
        </p:nvSpPr>
        <p:spPr>
          <a:xfrm>
            <a:off x="607485" y="455613"/>
            <a:ext cx="10968567" cy="1371600"/>
          </a:xfrm>
          <a:prstGeom prst="rect">
            <a:avLst/>
          </a:prstGeom>
        </p:spPr>
        <p:txBody>
          <a:bodyPr lIns="91440" tIns="45720" rIns="91440" bIns="45720"/>
          <a:lstStyle>
            <a:lvl1pPr>
              <a:spcBef>
                <a:spcPct val="50000"/>
              </a:spcBef>
              <a:defRPr/>
            </a:lvl1pPr>
          </a:lstStyle>
          <a:p>
            <a:r>
              <a:rPr lang="en-US"/>
              <a:t>Click to edit Master title style</a:t>
            </a:r>
          </a:p>
        </p:txBody>
      </p:sp>
      <p:sp>
        <p:nvSpPr>
          <p:cNvPr id="382988" name="Rectangle 12"/>
          <p:cNvSpPr>
            <a:spLocks noGrp="1" noChangeArrowheads="1"/>
          </p:cNvSpPr>
          <p:nvPr>
            <p:ph type="subTitle" idx="1"/>
          </p:nvPr>
        </p:nvSpPr>
        <p:spPr>
          <a:xfrm>
            <a:off x="1217084" y="5254625"/>
            <a:ext cx="9751483" cy="1371600"/>
          </a:xfrm>
        </p:spPr>
        <p:txBody>
          <a:bodyPr anchor="ctr" anchorCtr="1"/>
          <a:lstStyle>
            <a:lvl1pPr marL="0" indent="0" algn="ctr">
              <a:buFontTx/>
              <a:buNone/>
              <a:defRPr/>
            </a:lvl1pPr>
          </a:lstStyle>
          <a:p>
            <a:r>
              <a:rPr lang="en-US"/>
              <a:t>Click to edit Master subtitle style</a:t>
            </a:r>
          </a:p>
        </p:txBody>
      </p:sp>
      <p:pic>
        <p:nvPicPr>
          <p:cNvPr id="8" name="Picture 7">
            <a:extLst>
              <a:ext uri="{FF2B5EF4-FFF2-40B4-BE49-F238E27FC236}">
                <a16:creationId xmlns:a16="http://schemas.microsoft.com/office/drawing/2014/main" id="{776D85B5-BF3E-417E-9893-C0200D83F81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65657" y="1983979"/>
            <a:ext cx="2460686" cy="2460686"/>
          </a:xfrm>
          <a:prstGeom prst="rect">
            <a:avLst/>
          </a:prstGeom>
        </p:spPr>
      </p:pic>
      <p:pic>
        <p:nvPicPr>
          <p:cNvPr id="2" name="U.S. Army" descr="U.S. Army">
            <a:extLst>
              <a:ext uri="{FF2B5EF4-FFF2-40B4-BE49-F238E27FC236}">
                <a16:creationId xmlns:a16="http://schemas.microsoft.com/office/drawing/2014/main" id="{EA0FB3B3-4D84-FF34-99F8-D00CA3747BE2}"/>
              </a:ext>
            </a:extLst>
          </p:cNvPr>
          <p:cNvPicPr>
            <a:picLocks noChangeAspect="1"/>
          </p:cNvPicPr>
          <p:nvPr userDrawn="1"/>
        </p:nvPicPr>
        <p:blipFill>
          <a:blip r:embed="rId4"/>
          <a:stretch>
            <a:fillRect/>
          </a:stretch>
        </p:blipFill>
        <p:spPr bwMode="black">
          <a:xfrm>
            <a:off x="-194945" y="-248876"/>
            <a:ext cx="3246120" cy="1225808"/>
          </a:xfrm>
          <a:prstGeom prst="rect">
            <a:avLst/>
          </a:prstGeom>
          <a:noFill/>
        </p:spPr>
      </p:pic>
    </p:spTree>
    <p:extLst>
      <p:ext uri="{BB962C8B-B14F-4D97-AF65-F5344CB8AC3E}">
        <p14:creationId xmlns:p14="http://schemas.microsoft.com/office/powerpoint/2010/main" val="1614427513"/>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2684" y="912813"/>
            <a:ext cx="5687483" cy="5713412"/>
          </a:xfrm>
        </p:spPr>
        <p:txBody>
          <a:bodyPr/>
          <a:lstStyle>
            <a:lvl1pPr marL="168275" indent="-168275">
              <a:defRPr sz="2000"/>
            </a:lvl1pPr>
            <a:lvl2pPr marL="625475" indent="-168275">
              <a:defRPr sz="1800"/>
            </a:lvl2pPr>
            <a:lvl3pPr marL="1082675" indent="-168275">
              <a:defRPr sz="1600"/>
            </a:lvl3pPr>
            <a:lvl4pPr marL="1539875" indent="-168275">
              <a:defRPr sz="1400"/>
            </a:lvl4pPr>
            <a:lvl5pPr marL="1997075" indent="-168275">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3367" y="912813"/>
            <a:ext cx="5687484" cy="5713412"/>
          </a:xfrm>
        </p:spPr>
        <p:txBody>
          <a:bodyPr/>
          <a:lstStyle>
            <a:lvl1pPr marL="168275" indent="-168275">
              <a:defRPr sz="2000"/>
            </a:lvl1pPr>
            <a:lvl2pPr marL="625475" indent="-168275">
              <a:defRPr sz="1800"/>
            </a:lvl2pPr>
            <a:lvl3pPr marL="1082675" indent="-168275">
              <a:defRPr sz="1600"/>
            </a:lvl3pPr>
            <a:lvl4pPr marL="1539875" indent="-168275">
              <a:defRPr sz="1400"/>
            </a:lvl4pPr>
            <a:lvl5pPr marL="1997075" indent="-168275">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a:lvl1pPr>
          </a:lstStyle>
          <a:p>
            <a:r>
              <a:rPr lang="en-US" dirty="0"/>
              <a:t>12 January 2023</a:t>
            </a:r>
          </a:p>
        </p:txBody>
      </p:sp>
      <p:sp>
        <p:nvSpPr>
          <p:cNvPr id="6" name="Slide Number Placeholder 5"/>
          <p:cNvSpPr>
            <a:spLocks noGrp="1"/>
          </p:cNvSpPr>
          <p:nvPr>
            <p:ph type="sldNum" sz="quarter" idx="11"/>
          </p:nvPr>
        </p:nvSpPr>
        <p:spPr/>
        <p:txBody>
          <a:bodyPr/>
          <a:lstStyle>
            <a:lvl1pPr>
              <a:defRPr/>
            </a:lvl1pPr>
          </a:lstStyle>
          <a:p>
            <a:fld id="{EEBD5F6C-E170-4904-A296-E7269C2612E3}" type="slidenum">
              <a:rPr lang="en-US"/>
              <a:pPr/>
              <a:t>‹#›</a:t>
            </a:fld>
            <a:endParaRPr lang="en-US" dirty="0"/>
          </a:p>
        </p:txBody>
      </p:sp>
      <p:pic>
        <p:nvPicPr>
          <p:cNvPr id="8" name="Picture 7" descr="guts_19.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190502" y="38102"/>
            <a:ext cx="648965" cy="647699"/>
          </a:xfrm>
          <a:prstGeom prst="rect">
            <a:avLst/>
          </a:prstGeom>
          <a:noFill/>
          <a:ln w="9525">
            <a:noFill/>
            <a:miter lim="800000"/>
            <a:headEnd/>
            <a:tailEnd/>
          </a:ln>
          <a:effectLst>
            <a:outerShdw blurRad="50800" dist="50800" dir="5400000" algn="ctr" rotWithShape="0">
              <a:srgbClr val="000000">
                <a:alpha val="0"/>
              </a:srgbClr>
            </a:outerShdw>
          </a:effectLst>
        </p:spPr>
      </p:pic>
      <p:sp>
        <p:nvSpPr>
          <p:cNvPr id="11" name="Footer Placeholder 5"/>
          <p:cNvSpPr>
            <a:spLocks noGrp="1"/>
          </p:cNvSpPr>
          <p:nvPr>
            <p:ph type="ftr" sz="quarter" idx="12"/>
          </p:nvPr>
        </p:nvSpPr>
        <p:spPr>
          <a:xfrm>
            <a:off x="8043334" y="6624638"/>
            <a:ext cx="3655484" cy="228600"/>
          </a:xfrm>
        </p:spPr>
        <p:txBody>
          <a:bodyPr/>
          <a:lstStyle>
            <a:lvl1pPr>
              <a:defRPr/>
            </a:lvl1pPr>
          </a:lstStyle>
          <a:p>
            <a:endParaRPr lang="en-US" dirty="0"/>
          </a:p>
        </p:txBody>
      </p:sp>
      <p:pic>
        <p:nvPicPr>
          <p:cNvPr id="12" name="Picture 11" descr="Tradoc New Logo.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10682562" y="18662"/>
            <a:ext cx="846831" cy="645098"/>
          </a:xfrm>
          <a:prstGeom prst="rect">
            <a:avLst/>
          </a:prstGeom>
          <a:effectLst/>
          <a:scene3d>
            <a:camera prst="obliqueTopLeft"/>
            <a:lightRig rig="threePt" dir="t"/>
          </a:scene3d>
          <a:sp3d z="50800"/>
        </p:spPr>
      </p:pic>
      <p:pic>
        <p:nvPicPr>
          <p:cNvPr id="13" name="Picture 17" descr="TRAC-Colo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1261065" y="202028"/>
            <a:ext cx="833967" cy="625475"/>
          </a:xfrm>
          <a:prstGeom prst="rect">
            <a:avLst/>
          </a:prstGeom>
          <a:noFill/>
          <a:ln w="9525">
            <a:noFill/>
            <a:miter lim="800000"/>
            <a:headEnd/>
            <a:tailEnd/>
          </a:ln>
        </p:spPr>
      </p:pic>
      <p:sp>
        <p:nvSpPr>
          <p:cNvPr id="15" name="Rectangle 354"/>
          <p:cNvSpPr>
            <a:spLocks noGrp="1" noChangeArrowheads="1"/>
          </p:cNvSpPr>
          <p:nvPr>
            <p:ph type="title"/>
          </p:nvPr>
        </p:nvSpPr>
        <p:spPr bwMode="auto">
          <a:xfrm>
            <a:off x="887897" y="0"/>
            <a:ext cx="9753600" cy="712788"/>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p>
            <a:pPr lvl="0"/>
            <a:r>
              <a:rPr lang="en-US" dirty="0"/>
              <a:t>Click to edit Master title style</a:t>
            </a:r>
          </a:p>
        </p:txBody>
      </p:sp>
    </p:spTree>
  </p:cSld>
  <p:clrMapOvr>
    <a:masterClrMapping/>
  </p:clrMapOvr>
  <p:hf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lvl1pPr>
          </a:lstStyle>
          <a:p>
            <a:r>
              <a:rPr lang="en-US" dirty="0"/>
              <a:t>12 January 2023</a:t>
            </a:r>
          </a:p>
          <a:p>
            <a:endParaRPr lang="en-US" dirty="0"/>
          </a:p>
        </p:txBody>
      </p:sp>
      <p:sp>
        <p:nvSpPr>
          <p:cNvPr id="4" name="Slide Number Placeholder 3"/>
          <p:cNvSpPr>
            <a:spLocks noGrp="1"/>
          </p:cNvSpPr>
          <p:nvPr>
            <p:ph type="sldNum" sz="quarter" idx="11"/>
          </p:nvPr>
        </p:nvSpPr>
        <p:spPr/>
        <p:txBody>
          <a:bodyPr/>
          <a:lstStyle>
            <a:lvl1pPr>
              <a:defRPr/>
            </a:lvl1pPr>
          </a:lstStyle>
          <a:p>
            <a:fld id="{4044F8AE-18AF-475E-B997-94AAA33A10DD}" type="slidenum">
              <a:rPr lang="en-US"/>
              <a:pPr/>
              <a:t>‹#›</a:t>
            </a:fld>
            <a:endParaRPr lang="en-US" dirty="0"/>
          </a:p>
        </p:txBody>
      </p:sp>
      <p:pic>
        <p:nvPicPr>
          <p:cNvPr id="6" name="Picture 5" descr="guts_19.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190502" y="38102"/>
            <a:ext cx="648965" cy="647699"/>
          </a:xfrm>
          <a:prstGeom prst="rect">
            <a:avLst/>
          </a:prstGeom>
          <a:noFill/>
          <a:ln w="9525">
            <a:noFill/>
            <a:miter lim="800000"/>
            <a:headEnd/>
            <a:tailEnd/>
          </a:ln>
          <a:effectLst>
            <a:outerShdw blurRad="50800" dist="50800" dir="5400000" algn="ctr" rotWithShape="0">
              <a:srgbClr val="000000">
                <a:alpha val="0"/>
              </a:srgbClr>
            </a:outerShdw>
          </a:effectLst>
        </p:spPr>
      </p:pic>
      <p:sp>
        <p:nvSpPr>
          <p:cNvPr id="9" name="Footer Placeholder 5"/>
          <p:cNvSpPr>
            <a:spLocks noGrp="1"/>
          </p:cNvSpPr>
          <p:nvPr>
            <p:ph type="ftr" sz="quarter" idx="12"/>
          </p:nvPr>
        </p:nvSpPr>
        <p:spPr>
          <a:xfrm>
            <a:off x="8043334" y="6624638"/>
            <a:ext cx="3655484" cy="228600"/>
          </a:xfrm>
        </p:spPr>
        <p:txBody>
          <a:bodyPr/>
          <a:lstStyle>
            <a:lvl1pPr>
              <a:defRPr/>
            </a:lvl1pPr>
          </a:lstStyle>
          <a:p>
            <a:endParaRPr lang="en-US" dirty="0"/>
          </a:p>
        </p:txBody>
      </p:sp>
      <p:pic>
        <p:nvPicPr>
          <p:cNvPr id="10" name="Picture 9" descr="Tradoc New Logo.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10682562" y="18662"/>
            <a:ext cx="846831" cy="645098"/>
          </a:xfrm>
          <a:prstGeom prst="rect">
            <a:avLst/>
          </a:prstGeom>
          <a:effectLst/>
          <a:scene3d>
            <a:camera prst="obliqueTopLeft"/>
            <a:lightRig rig="threePt" dir="t"/>
          </a:scene3d>
          <a:sp3d z="50800"/>
        </p:spPr>
      </p:pic>
      <p:pic>
        <p:nvPicPr>
          <p:cNvPr id="11" name="Picture 17" descr="TRAC-Colo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1261065" y="202028"/>
            <a:ext cx="833967" cy="625475"/>
          </a:xfrm>
          <a:prstGeom prst="rect">
            <a:avLst/>
          </a:prstGeom>
          <a:noFill/>
          <a:ln w="9525">
            <a:noFill/>
            <a:miter lim="800000"/>
            <a:headEnd/>
            <a:tailEnd/>
          </a:ln>
        </p:spPr>
      </p:pic>
      <p:sp>
        <p:nvSpPr>
          <p:cNvPr id="13" name="Rectangle 354"/>
          <p:cNvSpPr>
            <a:spLocks noGrp="1" noChangeArrowheads="1"/>
          </p:cNvSpPr>
          <p:nvPr>
            <p:ph type="title"/>
          </p:nvPr>
        </p:nvSpPr>
        <p:spPr bwMode="auto">
          <a:xfrm>
            <a:off x="887897" y="0"/>
            <a:ext cx="9753600" cy="712788"/>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p>
            <a:pPr lvl="0"/>
            <a:r>
              <a:rPr lang="en-US" dirty="0"/>
              <a:t>Click to edit Master title style</a:t>
            </a:r>
          </a:p>
        </p:txBody>
      </p:sp>
    </p:spTree>
  </p:cSld>
  <p:clrMapOvr>
    <a:masterClrMapping/>
  </p:clrMapOvr>
  <p:hf hdr="0" ft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a:t>12 January 2023</a:t>
            </a:r>
          </a:p>
        </p:txBody>
      </p:sp>
      <p:sp>
        <p:nvSpPr>
          <p:cNvPr id="3" name="Slide Number Placeholder 2"/>
          <p:cNvSpPr>
            <a:spLocks noGrp="1"/>
          </p:cNvSpPr>
          <p:nvPr>
            <p:ph type="sldNum" sz="quarter" idx="11"/>
          </p:nvPr>
        </p:nvSpPr>
        <p:spPr/>
        <p:txBody>
          <a:bodyPr/>
          <a:lstStyle>
            <a:lvl1pPr>
              <a:defRPr/>
            </a:lvl1pPr>
          </a:lstStyle>
          <a:p>
            <a:fld id="{BC9A06A2-FA1E-4C2C-B41B-2B62E371F7E6}" type="slidenum">
              <a:rPr lang="en-US"/>
              <a:pPr/>
              <a:t>‹#›</a:t>
            </a:fld>
            <a:endParaRPr lang="en-US" dirty="0"/>
          </a:p>
        </p:txBody>
      </p:sp>
      <p:pic>
        <p:nvPicPr>
          <p:cNvPr id="5" name="Picture 4" descr="guts_19.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190502" y="38102"/>
            <a:ext cx="648965" cy="647699"/>
          </a:xfrm>
          <a:prstGeom prst="rect">
            <a:avLst/>
          </a:prstGeom>
          <a:noFill/>
          <a:ln w="9525">
            <a:noFill/>
            <a:miter lim="800000"/>
            <a:headEnd/>
            <a:tailEnd/>
          </a:ln>
          <a:effectLst>
            <a:outerShdw blurRad="50800" dist="50800" dir="5400000" algn="ctr" rotWithShape="0">
              <a:srgbClr val="000000">
                <a:alpha val="0"/>
              </a:srgbClr>
            </a:outerShdw>
          </a:effectLst>
        </p:spPr>
      </p:pic>
      <p:sp>
        <p:nvSpPr>
          <p:cNvPr id="8" name="Footer Placeholder 5"/>
          <p:cNvSpPr>
            <a:spLocks noGrp="1"/>
          </p:cNvSpPr>
          <p:nvPr>
            <p:ph type="ftr" sz="quarter" idx="12"/>
          </p:nvPr>
        </p:nvSpPr>
        <p:spPr>
          <a:xfrm>
            <a:off x="8043334" y="6624638"/>
            <a:ext cx="3655484" cy="228600"/>
          </a:xfrm>
        </p:spPr>
        <p:txBody>
          <a:bodyPr/>
          <a:lstStyle>
            <a:lvl1pPr>
              <a:defRPr/>
            </a:lvl1pPr>
          </a:lstStyle>
          <a:p>
            <a:endParaRPr lang="en-US" dirty="0"/>
          </a:p>
        </p:txBody>
      </p:sp>
      <p:pic>
        <p:nvPicPr>
          <p:cNvPr id="9" name="Picture 8" descr="Tradoc New Logo.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10682562" y="18662"/>
            <a:ext cx="846831" cy="645098"/>
          </a:xfrm>
          <a:prstGeom prst="rect">
            <a:avLst/>
          </a:prstGeom>
          <a:effectLst/>
          <a:scene3d>
            <a:camera prst="obliqueTopLeft"/>
            <a:lightRig rig="threePt" dir="t"/>
          </a:scene3d>
          <a:sp3d z="50800"/>
        </p:spPr>
      </p:pic>
      <p:pic>
        <p:nvPicPr>
          <p:cNvPr id="10" name="Picture 17" descr="TRAC-Colo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1261065" y="202028"/>
            <a:ext cx="833967" cy="625475"/>
          </a:xfrm>
          <a:prstGeom prst="rect">
            <a:avLst/>
          </a:prstGeom>
          <a:noFill/>
          <a:ln w="9525">
            <a:noFill/>
            <a:miter lim="800000"/>
            <a:headEnd/>
            <a:tailEnd/>
          </a:ln>
        </p:spPr>
      </p:pic>
      <p:sp>
        <p:nvSpPr>
          <p:cNvPr id="11" name="Rectangle 354"/>
          <p:cNvSpPr>
            <a:spLocks noGrp="1" noChangeArrowheads="1"/>
          </p:cNvSpPr>
          <p:nvPr>
            <p:ph type="title"/>
          </p:nvPr>
        </p:nvSpPr>
        <p:spPr bwMode="auto">
          <a:xfrm>
            <a:off x="887897" y="0"/>
            <a:ext cx="9753600" cy="712788"/>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p>
            <a:pPr lvl="0"/>
            <a:r>
              <a:rPr lang="en-US" dirty="0"/>
              <a:t>Click to edit Master title style</a:t>
            </a:r>
          </a:p>
        </p:txBody>
      </p:sp>
    </p:spTree>
  </p:cSld>
  <p:clrMapOvr>
    <a:masterClrMapping/>
  </p:clrMapOvr>
  <p:hf hdr="0" ftr="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83411" y="2891957"/>
            <a:ext cx="2569671" cy="1926202"/>
          </a:xfrm>
          <a:prstGeom prst="rect">
            <a:avLst/>
          </a:prstGeom>
        </p:spPr>
      </p:pic>
      <p:sp>
        <p:nvSpPr>
          <p:cNvPr id="382978" name="Rectangle 2"/>
          <p:cNvSpPr>
            <a:spLocks noChangeArrowheads="1"/>
          </p:cNvSpPr>
          <p:nvPr/>
        </p:nvSpPr>
        <p:spPr bwMode="auto">
          <a:xfrm>
            <a:off x="10974886" y="6735763"/>
            <a:ext cx="65" cy="215444"/>
          </a:xfrm>
          <a:prstGeom prst="rect">
            <a:avLst/>
          </a:prstGeom>
          <a:noFill/>
          <a:ln w="9525">
            <a:noFill/>
            <a:miter lim="800000"/>
            <a:headEnd/>
            <a:tailEnd/>
          </a:ln>
        </p:spPr>
        <p:txBody>
          <a:bodyPr wrap="none" lIns="0" tIns="0" rIns="0" bIns="0">
            <a:spAutoFit/>
          </a:bodyPr>
          <a:lstStyle/>
          <a:p>
            <a:pPr algn="ctr"/>
            <a:endParaRPr lang="en-US" sz="1400">
              <a:solidFill>
                <a:schemeClr val="bg2"/>
              </a:solidFill>
            </a:endParaRPr>
          </a:p>
        </p:txBody>
      </p:sp>
      <p:sp>
        <p:nvSpPr>
          <p:cNvPr id="382988" name="Rectangle 12"/>
          <p:cNvSpPr>
            <a:spLocks noGrp="1" noChangeArrowheads="1"/>
          </p:cNvSpPr>
          <p:nvPr>
            <p:ph type="subTitle" idx="1"/>
          </p:nvPr>
        </p:nvSpPr>
        <p:spPr>
          <a:xfrm>
            <a:off x="1217084" y="5254625"/>
            <a:ext cx="9751483" cy="1371600"/>
          </a:xfrm>
        </p:spPr>
        <p:txBody>
          <a:bodyPr anchor="ctr" anchorCtr="1"/>
          <a:lstStyle>
            <a:lvl1pPr marL="0" indent="0" algn="ctr">
              <a:buFontTx/>
              <a:buNone/>
              <a:defRPr/>
            </a:lvl1pPr>
          </a:lstStyle>
          <a:p>
            <a:r>
              <a:rPr lang="en-US"/>
              <a:t>Click to edit Master subtitle style</a:t>
            </a:r>
          </a:p>
        </p:txBody>
      </p:sp>
      <p:sp>
        <p:nvSpPr>
          <p:cNvPr id="5" name="AutoShape 2">
            <a:extLst>
              <a:ext uri="{FF2B5EF4-FFF2-40B4-BE49-F238E27FC236}">
                <a16:creationId xmlns:a16="http://schemas.microsoft.com/office/drawing/2014/main" id="{B2963F6E-E6DA-B118-A937-8D57D3D8671D}"/>
              </a:ext>
            </a:extLst>
          </p:cNvPr>
          <p:cNvSpPr>
            <a:spLocks noChangeAspect="1" noChangeArrowheads="1"/>
          </p:cNvSpPr>
          <p:nvPr userDrawn="1"/>
        </p:nvSpPr>
        <p:spPr bwMode="auto">
          <a:xfrm>
            <a:off x="5892800" y="3540370"/>
            <a:ext cx="4064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p>
        </p:txBody>
      </p:sp>
      <p:pic>
        <p:nvPicPr>
          <p:cNvPr id="13" name="U.S. Army" descr="U.S. Army">
            <a:extLst>
              <a:ext uri="{FF2B5EF4-FFF2-40B4-BE49-F238E27FC236}">
                <a16:creationId xmlns:a16="http://schemas.microsoft.com/office/drawing/2014/main" id="{8135EAB1-804E-21F8-C3A0-9F58692EDB1D}"/>
              </a:ext>
            </a:extLst>
          </p:cNvPr>
          <p:cNvPicPr>
            <a:picLocks noChangeAspect="1"/>
          </p:cNvPicPr>
          <p:nvPr userDrawn="1"/>
        </p:nvPicPr>
        <p:blipFill>
          <a:blip r:embed="rId3"/>
          <a:stretch>
            <a:fillRect/>
          </a:stretch>
        </p:blipFill>
        <p:spPr bwMode="black">
          <a:xfrm>
            <a:off x="146473" y="112631"/>
            <a:ext cx="4328160" cy="1225808"/>
          </a:xfrm>
          <a:prstGeom prst="rect">
            <a:avLst/>
          </a:prstGeom>
          <a:noFill/>
        </p:spPr>
      </p:pic>
      <p:pic>
        <p:nvPicPr>
          <p:cNvPr id="6" name="Picture 5" descr="A picture containing logo&#10;&#10;Description automatically generated">
            <a:extLst>
              <a:ext uri="{FF2B5EF4-FFF2-40B4-BE49-F238E27FC236}">
                <a16:creationId xmlns:a16="http://schemas.microsoft.com/office/drawing/2014/main" id="{B8AD8A6B-DFD5-00B1-CD65-B089129EE15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772233" y="2816236"/>
            <a:ext cx="2217675" cy="2077644"/>
          </a:xfrm>
          <a:prstGeom prst="rect">
            <a:avLst/>
          </a:prstGeom>
        </p:spPr>
      </p:pic>
      <p:sp>
        <p:nvSpPr>
          <p:cNvPr id="3" name="Rectangle 5">
            <a:extLst>
              <a:ext uri="{FF2B5EF4-FFF2-40B4-BE49-F238E27FC236}">
                <a16:creationId xmlns:a16="http://schemas.microsoft.com/office/drawing/2014/main" id="{36BB088F-7385-1061-16E0-EC2CFA6E7CAC}"/>
              </a:ext>
            </a:extLst>
          </p:cNvPr>
          <p:cNvSpPr>
            <a:spLocks noGrp="1" noChangeArrowheads="1"/>
          </p:cNvSpPr>
          <p:nvPr>
            <p:ph type="ctrTitle"/>
          </p:nvPr>
        </p:nvSpPr>
        <p:spPr>
          <a:xfrm>
            <a:off x="608542" y="1264737"/>
            <a:ext cx="10968567" cy="1371600"/>
          </a:xfrm>
          <a:prstGeom prst="rect">
            <a:avLst/>
          </a:prstGeom>
        </p:spPr>
        <p:txBody>
          <a:bodyPr lIns="91440" tIns="45720" rIns="91440" bIns="45720"/>
          <a:lstStyle>
            <a:lvl1pPr>
              <a:spcBef>
                <a:spcPct val="50000"/>
              </a:spcBef>
              <a:defRPr/>
            </a:lvl1pPr>
          </a:lstStyle>
          <a:p>
            <a:r>
              <a:rPr lang="en-US"/>
              <a:t>Click to edit Master title style</a:t>
            </a:r>
          </a:p>
        </p:txBody>
      </p:sp>
    </p:spTree>
    <p:extLst>
      <p:ext uri="{BB962C8B-B14F-4D97-AF65-F5344CB8AC3E}">
        <p14:creationId xmlns:p14="http://schemas.microsoft.com/office/powerpoint/2010/main" val="3951032460"/>
      </p:ext>
    </p:extLst>
  </p:cSld>
  <p:clrMapOvr>
    <a:masterClrMapping/>
  </p:clrMapOvr>
  <p:hf hdr="0" ft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168275" indent="-168275">
              <a:defRPr sz="2000"/>
            </a:lvl1pPr>
            <a:lvl2pPr marL="625475" indent="-168275">
              <a:defRPr sz="1800"/>
            </a:lvl2pPr>
            <a:lvl3pPr marL="1082675" indent="-168275">
              <a:defRPr sz="1600"/>
            </a:lvl3pPr>
            <a:lvl4pPr marL="1539875" indent="-168275">
              <a:defRPr sz="1600"/>
            </a:lvl4pPr>
            <a:lvl5pPr marL="1997075" indent="-168275">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a:t>March 2023</a:t>
            </a:r>
          </a:p>
        </p:txBody>
      </p:sp>
      <p:sp>
        <p:nvSpPr>
          <p:cNvPr id="5" name="Slide Number Placeholder 4"/>
          <p:cNvSpPr>
            <a:spLocks noGrp="1"/>
          </p:cNvSpPr>
          <p:nvPr>
            <p:ph type="sldNum" sz="quarter" idx="11"/>
          </p:nvPr>
        </p:nvSpPr>
        <p:spPr/>
        <p:txBody>
          <a:bodyPr/>
          <a:lstStyle>
            <a:lvl1pPr>
              <a:defRPr/>
            </a:lvl1pPr>
          </a:lstStyle>
          <a:p>
            <a:fld id="{579C08C6-1765-4A7E-8E22-E5C126275C8F}" type="slidenum">
              <a:rPr lang="en-US"/>
              <a:pPr/>
              <a:t>‹#›</a:t>
            </a:fld>
            <a:endParaRPr lang="en-US"/>
          </a:p>
        </p:txBody>
      </p:sp>
      <p:sp>
        <p:nvSpPr>
          <p:cNvPr id="6" name="Footer Placeholder 5"/>
          <p:cNvSpPr>
            <a:spLocks noGrp="1"/>
          </p:cNvSpPr>
          <p:nvPr>
            <p:ph type="ftr" sz="quarter" idx="12"/>
          </p:nvPr>
        </p:nvSpPr>
        <p:spPr/>
        <p:txBody>
          <a:bodyPr/>
          <a:lstStyle>
            <a:lvl1pPr>
              <a:defRPr/>
            </a:lvl1pPr>
          </a:lstStyle>
          <a:p>
            <a:endParaRPr lang="en-US"/>
          </a:p>
        </p:txBody>
      </p:sp>
      <p:sp>
        <p:nvSpPr>
          <p:cNvPr id="10" name="Footer Placeholder 5"/>
          <p:cNvSpPr txBox="1">
            <a:spLocks/>
          </p:cNvSpPr>
          <p:nvPr userDrawn="1"/>
        </p:nvSpPr>
        <p:spPr bwMode="auto">
          <a:xfrm>
            <a:off x="8026401" y="6629400"/>
            <a:ext cx="3655484" cy="2286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800" b="1" i="0" u="none" strike="noStrike" kern="1200" cap="none" spc="0" normalizeH="0" baseline="0" noProof="0">
              <a:ln>
                <a:noFill/>
              </a:ln>
              <a:solidFill>
                <a:schemeClr val="bg2"/>
              </a:solidFill>
              <a:effectLst/>
              <a:uLnTx/>
              <a:uFillTx/>
              <a:latin typeface="Arial" charset="0"/>
              <a:ea typeface="+mn-ea"/>
              <a:cs typeface="+mn-cs"/>
            </a:endParaRPr>
          </a:p>
        </p:txBody>
      </p:sp>
      <p:sp>
        <p:nvSpPr>
          <p:cNvPr id="12" name="Rectangle 354"/>
          <p:cNvSpPr>
            <a:spLocks noGrp="1" noChangeArrowheads="1"/>
          </p:cNvSpPr>
          <p:nvPr>
            <p:ph type="title"/>
          </p:nvPr>
        </p:nvSpPr>
        <p:spPr bwMode="auto">
          <a:xfrm>
            <a:off x="887897" y="0"/>
            <a:ext cx="9753600" cy="712788"/>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1090327337"/>
      </p:ext>
    </p:extLst>
  </p:cSld>
  <p:clrMapOvr>
    <a:masterClrMapping/>
  </p:clrMapOvr>
  <p:hf hdr="0" ftr="0"/>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r>
              <a:rPr lang="en-US"/>
              <a:t>March 2023</a:t>
            </a:r>
          </a:p>
        </p:txBody>
      </p:sp>
      <p:sp>
        <p:nvSpPr>
          <p:cNvPr id="5" name="Slide Number Placeholder 4"/>
          <p:cNvSpPr>
            <a:spLocks noGrp="1"/>
          </p:cNvSpPr>
          <p:nvPr>
            <p:ph type="sldNum" sz="quarter" idx="11"/>
          </p:nvPr>
        </p:nvSpPr>
        <p:spPr/>
        <p:txBody>
          <a:bodyPr/>
          <a:lstStyle>
            <a:lvl1pPr>
              <a:defRPr/>
            </a:lvl1pPr>
          </a:lstStyle>
          <a:p>
            <a:fld id="{AA8F38DD-2757-486E-9400-72BD0C75595B}" type="slidenum">
              <a:rPr lang="en-US"/>
              <a:pPr/>
              <a:t>‹#›</a:t>
            </a:fld>
            <a:endParaRPr lang="en-US"/>
          </a:p>
        </p:txBody>
      </p:sp>
      <p:sp>
        <p:nvSpPr>
          <p:cNvPr id="10" name="Footer Placeholder 5"/>
          <p:cNvSpPr>
            <a:spLocks noGrp="1"/>
          </p:cNvSpPr>
          <p:nvPr>
            <p:ph type="ftr" sz="quarter" idx="12"/>
          </p:nvPr>
        </p:nvSpPr>
        <p:spPr>
          <a:xfrm>
            <a:off x="8043334" y="6624638"/>
            <a:ext cx="3655484" cy="228600"/>
          </a:xfrm>
        </p:spPr>
        <p:txBody>
          <a:bodyPr/>
          <a:lstStyle>
            <a:lvl1pPr>
              <a:defRPr/>
            </a:lvl1pPr>
          </a:lstStyle>
          <a:p>
            <a:endParaRPr lang="en-US"/>
          </a:p>
        </p:txBody>
      </p:sp>
    </p:spTree>
    <p:extLst>
      <p:ext uri="{BB962C8B-B14F-4D97-AF65-F5344CB8AC3E}">
        <p14:creationId xmlns:p14="http://schemas.microsoft.com/office/powerpoint/2010/main" val="1316194107"/>
      </p:ext>
    </p:extLst>
  </p:cSld>
  <p:clrMapOvr>
    <a:masterClrMapping/>
  </p:clrMapOvr>
  <p:hf hdr="0" ftr="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2684" y="912813"/>
            <a:ext cx="5687483" cy="5713412"/>
          </a:xfrm>
        </p:spPr>
        <p:txBody>
          <a:bodyPr/>
          <a:lstStyle>
            <a:lvl1pPr marL="168275" indent="-168275">
              <a:defRPr sz="2000"/>
            </a:lvl1pPr>
            <a:lvl2pPr marL="625475" indent="-168275">
              <a:defRPr sz="1800"/>
            </a:lvl2pPr>
            <a:lvl3pPr marL="1082675" indent="-168275">
              <a:defRPr sz="1600"/>
            </a:lvl3pPr>
            <a:lvl4pPr marL="1539875" indent="-168275">
              <a:defRPr sz="1400"/>
            </a:lvl4pPr>
            <a:lvl5pPr marL="1997075" indent="-168275">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3367" y="912813"/>
            <a:ext cx="5687484" cy="5713412"/>
          </a:xfrm>
        </p:spPr>
        <p:txBody>
          <a:bodyPr/>
          <a:lstStyle>
            <a:lvl1pPr marL="168275" indent="-168275">
              <a:defRPr sz="2000"/>
            </a:lvl1pPr>
            <a:lvl2pPr marL="625475" indent="-168275">
              <a:defRPr sz="1800"/>
            </a:lvl2pPr>
            <a:lvl3pPr marL="1082675" indent="-168275">
              <a:defRPr sz="1600"/>
            </a:lvl3pPr>
            <a:lvl4pPr marL="1539875" indent="-168275">
              <a:defRPr sz="1400"/>
            </a:lvl4pPr>
            <a:lvl5pPr marL="1997075" indent="-168275">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r>
              <a:rPr lang="en-US"/>
              <a:t>March 2023</a:t>
            </a:r>
          </a:p>
        </p:txBody>
      </p:sp>
      <p:sp>
        <p:nvSpPr>
          <p:cNvPr id="6" name="Slide Number Placeholder 5"/>
          <p:cNvSpPr>
            <a:spLocks noGrp="1"/>
          </p:cNvSpPr>
          <p:nvPr>
            <p:ph type="sldNum" sz="quarter" idx="11"/>
          </p:nvPr>
        </p:nvSpPr>
        <p:spPr/>
        <p:txBody>
          <a:bodyPr/>
          <a:lstStyle>
            <a:lvl1pPr>
              <a:defRPr/>
            </a:lvl1pPr>
          </a:lstStyle>
          <a:p>
            <a:fld id="{EEBD5F6C-E170-4904-A296-E7269C2612E3}" type="slidenum">
              <a:rPr lang="en-US"/>
              <a:pPr/>
              <a:t>‹#›</a:t>
            </a:fld>
            <a:endParaRPr lang="en-US"/>
          </a:p>
        </p:txBody>
      </p:sp>
      <p:sp>
        <p:nvSpPr>
          <p:cNvPr id="11" name="Footer Placeholder 5"/>
          <p:cNvSpPr>
            <a:spLocks noGrp="1"/>
          </p:cNvSpPr>
          <p:nvPr>
            <p:ph type="ftr" sz="quarter" idx="12"/>
          </p:nvPr>
        </p:nvSpPr>
        <p:spPr>
          <a:xfrm>
            <a:off x="8043334" y="6624638"/>
            <a:ext cx="3655484" cy="228600"/>
          </a:xfrm>
        </p:spPr>
        <p:txBody>
          <a:bodyPr/>
          <a:lstStyle>
            <a:lvl1pPr>
              <a:defRPr/>
            </a:lvl1pPr>
          </a:lstStyle>
          <a:p>
            <a:endParaRPr lang="en-US"/>
          </a:p>
        </p:txBody>
      </p:sp>
      <p:sp>
        <p:nvSpPr>
          <p:cNvPr id="15" name="Rectangle 354"/>
          <p:cNvSpPr>
            <a:spLocks noGrp="1" noChangeArrowheads="1"/>
          </p:cNvSpPr>
          <p:nvPr>
            <p:ph type="title"/>
          </p:nvPr>
        </p:nvSpPr>
        <p:spPr bwMode="auto">
          <a:xfrm>
            <a:off x="887897" y="0"/>
            <a:ext cx="9753600" cy="712788"/>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2499836465"/>
      </p:ext>
    </p:extLst>
  </p:cSld>
  <p:clrMapOvr>
    <a:masterClrMapping/>
  </p:clrMapOvr>
  <p:hf hdr="0" ftr="0"/>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838200"/>
            <a:ext cx="10972800" cy="579438"/>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9032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438400"/>
            <a:ext cx="5386917" cy="36877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9032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438400"/>
            <a:ext cx="5389033" cy="36877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r>
              <a:rPr lang="en-US"/>
              <a:t>March 2023</a:t>
            </a:r>
          </a:p>
        </p:txBody>
      </p:sp>
      <p:sp>
        <p:nvSpPr>
          <p:cNvPr id="8" name="Slide Number Placeholder 7"/>
          <p:cNvSpPr>
            <a:spLocks noGrp="1"/>
          </p:cNvSpPr>
          <p:nvPr>
            <p:ph type="sldNum" sz="quarter" idx="11"/>
          </p:nvPr>
        </p:nvSpPr>
        <p:spPr/>
        <p:txBody>
          <a:bodyPr/>
          <a:lstStyle>
            <a:lvl1pPr>
              <a:defRPr/>
            </a:lvl1pPr>
          </a:lstStyle>
          <a:p>
            <a:fld id="{B60A53F3-CB05-49B6-9940-60F70CB60D68}" type="slidenum">
              <a:rPr lang="en-US"/>
              <a:pPr/>
              <a:t>‹#›</a:t>
            </a:fld>
            <a:endParaRPr lang="en-US"/>
          </a:p>
        </p:txBody>
      </p:sp>
      <p:sp>
        <p:nvSpPr>
          <p:cNvPr id="13" name="Footer Placeholder 5"/>
          <p:cNvSpPr>
            <a:spLocks noGrp="1"/>
          </p:cNvSpPr>
          <p:nvPr>
            <p:ph type="ftr" sz="quarter" idx="12"/>
          </p:nvPr>
        </p:nvSpPr>
        <p:spPr>
          <a:xfrm>
            <a:off x="8043334" y="6624638"/>
            <a:ext cx="3655484" cy="228600"/>
          </a:xfrm>
        </p:spPr>
        <p:txBody>
          <a:bodyPr/>
          <a:lstStyle>
            <a:lvl1pPr>
              <a:defRPr/>
            </a:lvl1pPr>
          </a:lstStyle>
          <a:p>
            <a:endParaRPr lang="en-US"/>
          </a:p>
        </p:txBody>
      </p:sp>
      <p:sp>
        <p:nvSpPr>
          <p:cNvPr id="16" name="Rectangle 354"/>
          <p:cNvSpPr txBox="1">
            <a:spLocks noChangeArrowheads="1"/>
          </p:cNvSpPr>
          <p:nvPr userDrawn="1"/>
        </p:nvSpPr>
        <p:spPr bwMode="auto">
          <a:xfrm>
            <a:off x="887897" y="0"/>
            <a:ext cx="9753600" cy="712788"/>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800" b="1" i="0" u="none" strike="noStrike" kern="0" cap="none" spc="0" normalizeH="0" baseline="0" noProof="0">
                <a:ln>
                  <a:noFill/>
                </a:ln>
                <a:solidFill>
                  <a:srgbClr val="000000"/>
                </a:solidFill>
                <a:effectLst/>
                <a:uLnTx/>
                <a:uFillTx/>
                <a:latin typeface="+mj-lt"/>
                <a:ea typeface="+mj-ea"/>
                <a:cs typeface="+mj-cs"/>
              </a:rPr>
              <a:t>Click to edit Master title style</a:t>
            </a:r>
          </a:p>
        </p:txBody>
      </p:sp>
    </p:spTree>
    <p:extLst>
      <p:ext uri="{BB962C8B-B14F-4D97-AF65-F5344CB8AC3E}">
        <p14:creationId xmlns:p14="http://schemas.microsoft.com/office/powerpoint/2010/main" val="4038982672"/>
      </p:ext>
    </p:extLst>
  </p:cSld>
  <p:clrMapOvr>
    <a:masterClrMapping/>
  </p:clrMapOvr>
  <p:hf hdr="0" ftr="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lvl1pPr>
          </a:lstStyle>
          <a:p>
            <a:r>
              <a:rPr lang="en-US"/>
              <a:t>March 2023</a:t>
            </a:r>
          </a:p>
        </p:txBody>
      </p:sp>
      <p:sp>
        <p:nvSpPr>
          <p:cNvPr id="4" name="Slide Number Placeholder 3"/>
          <p:cNvSpPr>
            <a:spLocks noGrp="1"/>
          </p:cNvSpPr>
          <p:nvPr>
            <p:ph type="sldNum" sz="quarter" idx="11"/>
          </p:nvPr>
        </p:nvSpPr>
        <p:spPr/>
        <p:txBody>
          <a:bodyPr/>
          <a:lstStyle>
            <a:lvl1pPr>
              <a:defRPr/>
            </a:lvl1pPr>
          </a:lstStyle>
          <a:p>
            <a:fld id="{4044F8AE-18AF-475E-B997-94AAA33A10DD}" type="slidenum">
              <a:rPr lang="en-US"/>
              <a:pPr/>
              <a:t>‹#›</a:t>
            </a:fld>
            <a:endParaRPr lang="en-US"/>
          </a:p>
        </p:txBody>
      </p:sp>
      <p:sp>
        <p:nvSpPr>
          <p:cNvPr id="9" name="Footer Placeholder 5"/>
          <p:cNvSpPr>
            <a:spLocks noGrp="1"/>
          </p:cNvSpPr>
          <p:nvPr>
            <p:ph type="ftr" sz="quarter" idx="12"/>
          </p:nvPr>
        </p:nvSpPr>
        <p:spPr>
          <a:xfrm>
            <a:off x="8043334" y="6624638"/>
            <a:ext cx="3655484" cy="228600"/>
          </a:xfrm>
        </p:spPr>
        <p:txBody>
          <a:bodyPr/>
          <a:lstStyle>
            <a:lvl1pPr>
              <a:defRPr/>
            </a:lvl1pPr>
          </a:lstStyle>
          <a:p>
            <a:endParaRPr lang="en-US"/>
          </a:p>
        </p:txBody>
      </p:sp>
      <p:sp>
        <p:nvSpPr>
          <p:cNvPr id="13" name="Rectangle 354"/>
          <p:cNvSpPr>
            <a:spLocks noGrp="1" noChangeArrowheads="1"/>
          </p:cNvSpPr>
          <p:nvPr>
            <p:ph type="title"/>
          </p:nvPr>
        </p:nvSpPr>
        <p:spPr bwMode="auto">
          <a:xfrm>
            <a:off x="887897" y="0"/>
            <a:ext cx="9753600" cy="712788"/>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3473652125"/>
      </p:ext>
    </p:extLst>
  </p:cSld>
  <p:clrMapOvr>
    <a:masterClrMapping/>
  </p:clrMapOvr>
  <p:hf hdr="0" ftr="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a:t>March 2023</a:t>
            </a:r>
          </a:p>
        </p:txBody>
      </p:sp>
      <p:sp>
        <p:nvSpPr>
          <p:cNvPr id="3" name="Slide Number Placeholder 2"/>
          <p:cNvSpPr>
            <a:spLocks noGrp="1"/>
          </p:cNvSpPr>
          <p:nvPr>
            <p:ph type="sldNum" sz="quarter" idx="11"/>
          </p:nvPr>
        </p:nvSpPr>
        <p:spPr/>
        <p:txBody>
          <a:bodyPr/>
          <a:lstStyle>
            <a:lvl1pPr>
              <a:defRPr/>
            </a:lvl1pPr>
          </a:lstStyle>
          <a:p>
            <a:fld id="{BC9A06A2-FA1E-4C2C-B41B-2B62E371F7E6}" type="slidenum">
              <a:rPr lang="en-US"/>
              <a:pPr/>
              <a:t>‹#›</a:t>
            </a:fld>
            <a:endParaRPr lang="en-US"/>
          </a:p>
        </p:txBody>
      </p:sp>
      <p:sp>
        <p:nvSpPr>
          <p:cNvPr id="8" name="Footer Placeholder 5"/>
          <p:cNvSpPr>
            <a:spLocks noGrp="1"/>
          </p:cNvSpPr>
          <p:nvPr>
            <p:ph type="ftr" sz="quarter" idx="12"/>
          </p:nvPr>
        </p:nvSpPr>
        <p:spPr>
          <a:xfrm>
            <a:off x="8043334" y="6624638"/>
            <a:ext cx="3655484" cy="228600"/>
          </a:xfrm>
        </p:spPr>
        <p:txBody>
          <a:bodyPr/>
          <a:lstStyle>
            <a:lvl1pPr>
              <a:defRPr/>
            </a:lvl1pPr>
          </a:lstStyle>
          <a:p>
            <a:endParaRPr lang="en-US"/>
          </a:p>
        </p:txBody>
      </p:sp>
      <p:sp>
        <p:nvSpPr>
          <p:cNvPr id="11" name="Rectangle 354"/>
          <p:cNvSpPr>
            <a:spLocks noGrp="1" noChangeArrowheads="1"/>
          </p:cNvSpPr>
          <p:nvPr>
            <p:ph type="title"/>
          </p:nvPr>
        </p:nvSpPr>
        <p:spPr bwMode="auto">
          <a:xfrm>
            <a:off x="887897" y="0"/>
            <a:ext cx="9753600" cy="712788"/>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502904737"/>
      </p:ext>
    </p:extLst>
  </p:cSld>
  <p:clrMapOvr>
    <a:masterClrMapping/>
  </p:clrMapOvr>
  <p:hf hdr="0" ftr="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168275" indent="-168275">
              <a:defRPr sz="2000"/>
            </a:lvl1pPr>
            <a:lvl2pPr marL="625475" indent="-168275">
              <a:defRPr sz="1800"/>
            </a:lvl2pPr>
            <a:lvl3pPr marL="1082675" indent="-168275">
              <a:defRPr sz="1600"/>
            </a:lvl3pPr>
            <a:lvl4pPr marL="1539875" indent="-168275">
              <a:defRPr sz="1600"/>
            </a:lvl4pPr>
            <a:lvl5pPr marL="1997075" indent="-168275">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r>
              <a:rPr lang="en-US" dirty="0"/>
              <a:t>12 January 2023</a:t>
            </a:r>
          </a:p>
        </p:txBody>
      </p:sp>
      <p:sp>
        <p:nvSpPr>
          <p:cNvPr id="5" name="Slide Number Placeholder 4"/>
          <p:cNvSpPr>
            <a:spLocks noGrp="1"/>
          </p:cNvSpPr>
          <p:nvPr>
            <p:ph type="sldNum" sz="quarter" idx="11"/>
          </p:nvPr>
        </p:nvSpPr>
        <p:spPr/>
        <p:txBody>
          <a:bodyPr/>
          <a:lstStyle>
            <a:lvl1pPr>
              <a:defRPr/>
            </a:lvl1pPr>
          </a:lstStyle>
          <a:p>
            <a:fld id="{579C08C6-1765-4A7E-8E22-E5C126275C8F}" type="slidenum">
              <a:rPr lang="en-US"/>
              <a:pPr/>
              <a:t>‹#›</a:t>
            </a:fld>
            <a:endParaRPr lang="en-US"/>
          </a:p>
        </p:txBody>
      </p:sp>
      <p:sp>
        <p:nvSpPr>
          <p:cNvPr id="6" name="Footer Placeholder 5"/>
          <p:cNvSpPr>
            <a:spLocks noGrp="1"/>
          </p:cNvSpPr>
          <p:nvPr>
            <p:ph type="ftr" sz="quarter" idx="12"/>
          </p:nvPr>
        </p:nvSpPr>
        <p:spPr/>
        <p:txBody>
          <a:bodyPr/>
          <a:lstStyle>
            <a:lvl1pPr>
              <a:defRPr/>
            </a:lvl1pPr>
          </a:lstStyle>
          <a:p>
            <a:endParaRPr lang="en-US"/>
          </a:p>
        </p:txBody>
      </p:sp>
      <p:sp>
        <p:nvSpPr>
          <p:cNvPr id="10" name="Footer Placeholder 5"/>
          <p:cNvSpPr txBox="1">
            <a:spLocks/>
          </p:cNvSpPr>
          <p:nvPr userDrawn="1"/>
        </p:nvSpPr>
        <p:spPr bwMode="auto">
          <a:xfrm>
            <a:off x="8026401" y="6629400"/>
            <a:ext cx="3655484" cy="2286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schemeClr val="bg2"/>
              </a:solidFill>
              <a:effectLst/>
              <a:uLnTx/>
              <a:uFillTx/>
              <a:latin typeface="Arial" charset="0"/>
              <a:ea typeface="+mn-ea"/>
              <a:cs typeface="+mn-cs"/>
            </a:endParaRPr>
          </a:p>
        </p:txBody>
      </p:sp>
      <p:sp>
        <p:nvSpPr>
          <p:cNvPr id="12" name="Rectangle 354"/>
          <p:cNvSpPr>
            <a:spLocks noGrp="1" noChangeArrowheads="1"/>
          </p:cNvSpPr>
          <p:nvPr>
            <p:ph type="title"/>
          </p:nvPr>
        </p:nvSpPr>
        <p:spPr bwMode="auto">
          <a:xfrm>
            <a:off x="887897" y="0"/>
            <a:ext cx="9753600" cy="712788"/>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p>
            <a:pPr lvl="0"/>
            <a:r>
              <a:rPr lang="en-US"/>
              <a:t>Click to edit Master title style</a:t>
            </a:r>
            <a:endParaRPr lang="en-US" dirty="0"/>
          </a:p>
        </p:txBody>
      </p:sp>
    </p:spTree>
    <p:extLst>
      <p:ext uri="{BB962C8B-B14F-4D97-AF65-F5344CB8AC3E}">
        <p14:creationId xmlns:p14="http://schemas.microsoft.com/office/powerpoint/2010/main" val="1202596140"/>
      </p:ext>
    </p:extLst>
  </p:cSld>
  <p:clrMapOvr>
    <a:masterClrMapping/>
  </p:clrMapOvr>
  <p:hf hdr="0" ftr="0"/>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762000"/>
            <a:ext cx="4011084" cy="67310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762001"/>
            <a:ext cx="6815667" cy="5364163"/>
          </a:xfrm>
        </p:spPr>
        <p:txBody>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a:t>March 2023</a:t>
            </a:r>
          </a:p>
        </p:txBody>
      </p:sp>
      <p:sp>
        <p:nvSpPr>
          <p:cNvPr id="6" name="Slide Number Placeholder 5"/>
          <p:cNvSpPr>
            <a:spLocks noGrp="1"/>
          </p:cNvSpPr>
          <p:nvPr>
            <p:ph type="sldNum" sz="quarter" idx="11"/>
          </p:nvPr>
        </p:nvSpPr>
        <p:spPr/>
        <p:txBody>
          <a:bodyPr/>
          <a:lstStyle>
            <a:lvl1pPr>
              <a:defRPr/>
            </a:lvl1pPr>
          </a:lstStyle>
          <a:p>
            <a:fld id="{60C37DC5-6C51-471A-8658-C209E4E71661}" type="slidenum">
              <a:rPr lang="en-US"/>
              <a:pPr/>
              <a:t>‹#›</a:t>
            </a:fld>
            <a:endParaRPr lang="en-US"/>
          </a:p>
        </p:txBody>
      </p:sp>
      <p:sp>
        <p:nvSpPr>
          <p:cNvPr id="11" name="Footer Placeholder 5"/>
          <p:cNvSpPr>
            <a:spLocks noGrp="1"/>
          </p:cNvSpPr>
          <p:nvPr>
            <p:ph type="ftr" sz="quarter" idx="12"/>
          </p:nvPr>
        </p:nvSpPr>
        <p:spPr>
          <a:xfrm>
            <a:off x="8043334" y="6624638"/>
            <a:ext cx="3655484" cy="228600"/>
          </a:xfrm>
        </p:spPr>
        <p:txBody>
          <a:bodyPr/>
          <a:lstStyle>
            <a:lvl1pPr>
              <a:defRPr/>
            </a:lvl1pPr>
          </a:lstStyle>
          <a:p>
            <a:endParaRPr lang="en-US"/>
          </a:p>
        </p:txBody>
      </p:sp>
    </p:spTree>
    <p:extLst>
      <p:ext uri="{BB962C8B-B14F-4D97-AF65-F5344CB8AC3E}">
        <p14:creationId xmlns:p14="http://schemas.microsoft.com/office/powerpoint/2010/main" val="3355346666"/>
      </p:ext>
    </p:extLst>
  </p:cSld>
  <p:clrMapOvr>
    <a:masterClrMapping/>
  </p:clrMapOvr>
  <p:hf hdr="0" ftr="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Slide Number Placeholder 4"/>
          <p:cNvSpPr>
            <a:spLocks noGrp="1"/>
          </p:cNvSpPr>
          <p:nvPr>
            <p:ph type="sldNum" sz="quarter" idx="11"/>
          </p:nvPr>
        </p:nvSpPr>
        <p:spPr/>
        <p:txBody>
          <a:bodyPr/>
          <a:lstStyle>
            <a:lvl1pPr>
              <a:defRPr/>
            </a:lvl1pPr>
          </a:lstStyle>
          <a:p>
            <a:fld id="{AA8F38DD-2757-486E-9400-72BD0C75595B}" type="slidenum">
              <a:rPr lang="en-US"/>
              <a:pPr/>
              <a:t>‹#›</a:t>
            </a:fld>
            <a:endParaRPr lang="en-US" dirty="0"/>
          </a:p>
        </p:txBody>
      </p:sp>
      <p:sp>
        <p:nvSpPr>
          <p:cNvPr id="10" name="Footer Placeholder 5"/>
          <p:cNvSpPr>
            <a:spLocks noGrp="1"/>
          </p:cNvSpPr>
          <p:nvPr>
            <p:ph type="ftr" sz="quarter" idx="12"/>
          </p:nvPr>
        </p:nvSpPr>
        <p:spPr>
          <a:xfrm>
            <a:off x="8043334" y="6624638"/>
            <a:ext cx="3655484" cy="228600"/>
          </a:xfrm>
        </p:spPr>
        <p:txBody>
          <a:bodyPr/>
          <a:lstStyle>
            <a:lvl1pPr>
              <a:defRPr/>
            </a:lvl1pPr>
          </a:lstStyle>
          <a:p>
            <a:endParaRPr lang="en-US" dirty="0"/>
          </a:p>
        </p:txBody>
      </p:sp>
      <p:sp>
        <p:nvSpPr>
          <p:cNvPr id="7" name="Date Placeholder 3"/>
          <p:cNvSpPr>
            <a:spLocks noGrp="1"/>
          </p:cNvSpPr>
          <p:nvPr>
            <p:ph type="dt" sz="half" idx="10"/>
          </p:nvPr>
        </p:nvSpPr>
        <p:spPr>
          <a:xfrm>
            <a:off x="0" y="6626225"/>
            <a:ext cx="2438400" cy="228600"/>
          </a:xfrm>
        </p:spPr>
        <p:txBody>
          <a:bodyPr/>
          <a:lstStyle>
            <a:lvl1pPr>
              <a:defRPr/>
            </a:lvl1pPr>
          </a:lstStyle>
          <a:p>
            <a:r>
              <a:rPr lang="en-US" dirty="0"/>
              <a:t>12 January 2023</a:t>
            </a:r>
          </a:p>
        </p:txBody>
      </p:sp>
    </p:spTree>
    <p:extLst>
      <p:ext uri="{BB962C8B-B14F-4D97-AF65-F5344CB8AC3E}">
        <p14:creationId xmlns:p14="http://schemas.microsoft.com/office/powerpoint/2010/main" val="4261944829"/>
      </p:ext>
    </p:extLst>
  </p:cSld>
  <p:clrMapOvr>
    <a:masterClrMapping/>
  </p:clrMapOvr>
  <p:hf hdr="0" ftr="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2684" y="912813"/>
            <a:ext cx="5687483" cy="5713412"/>
          </a:xfrm>
        </p:spPr>
        <p:txBody>
          <a:bodyPr/>
          <a:lstStyle>
            <a:lvl1pPr marL="168275" indent="-168275">
              <a:defRPr sz="2000"/>
            </a:lvl1pPr>
            <a:lvl2pPr marL="625475" indent="-168275">
              <a:defRPr sz="1800"/>
            </a:lvl2pPr>
            <a:lvl3pPr marL="1082675" indent="-168275">
              <a:defRPr sz="1600"/>
            </a:lvl3pPr>
            <a:lvl4pPr marL="1539875" indent="-168275">
              <a:defRPr sz="1400"/>
            </a:lvl4pPr>
            <a:lvl5pPr marL="1997075" indent="-168275">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3367" y="912813"/>
            <a:ext cx="5687484" cy="5713412"/>
          </a:xfrm>
        </p:spPr>
        <p:txBody>
          <a:bodyPr/>
          <a:lstStyle>
            <a:lvl1pPr marL="168275" indent="-168275">
              <a:defRPr sz="2000"/>
            </a:lvl1pPr>
            <a:lvl2pPr marL="625475" indent="-168275">
              <a:defRPr sz="1800"/>
            </a:lvl2pPr>
            <a:lvl3pPr marL="1082675" indent="-168275">
              <a:defRPr sz="1600"/>
            </a:lvl3pPr>
            <a:lvl4pPr marL="1539875" indent="-168275">
              <a:defRPr sz="1400"/>
            </a:lvl4pPr>
            <a:lvl5pPr marL="1997075" indent="-168275">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1"/>
          </p:nvPr>
        </p:nvSpPr>
        <p:spPr/>
        <p:txBody>
          <a:bodyPr/>
          <a:lstStyle>
            <a:lvl1pPr>
              <a:defRPr/>
            </a:lvl1pPr>
          </a:lstStyle>
          <a:p>
            <a:fld id="{EEBD5F6C-E170-4904-A296-E7269C2612E3}" type="slidenum">
              <a:rPr lang="en-US"/>
              <a:pPr/>
              <a:t>‹#›</a:t>
            </a:fld>
            <a:endParaRPr lang="en-US"/>
          </a:p>
        </p:txBody>
      </p:sp>
      <p:sp>
        <p:nvSpPr>
          <p:cNvPr id="11" name="Footer Placeholder 5"/>
          <p:cNvSpPr>
            <a:spLocks noGrp="1"/>
          </p:cNvSpPr>
          <p:nvPr>
            <p:ph type="ftr" sz="quarter" idx="12"/>
          </p:nvPr>
        </p:nvSpPr>
        <p:spPr>
          <a:xfrm>
            <a:off x="8043334" y="6624638"/>
            <a:ext cx="3655484" cy="228600"/>
          </a:xfrm>
        </p:spPr>
        <p:txBody>
          <a:bodyPr/>
          <a:lstStyle>
            <a:lvl1pPr>
              <a:defRPr/>
            </a:lvl1pPr>
          </a:lstStyle>
          <a:p>
            <a:endParaRPr lang="en-US" dirty="0"/>
          </a:p>
        </p:txBody>
      </p:sp>
      <p:sp>
        <p:nvSpPr>
          <p:cNvPr id="15" name="Rectangle 354"/>
          <p:cNvSpPr>
            <a:spLocks noGrp="1" noChangeArrowheads="1"/>
          </p:cNvSpPr>
          <p:nvPr>
            <p:ph type="title"/>
          </p:nvPr>
        </p:nvSpPr>
        <p:spPr bwMode="auto">
          <a:xfrm>
            <a:off x="887897" y="0"/>
            <a:ext cx="9753600" cy="712788"/>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p>
            <a:pPr lvl="0"/>
            <a:r>
              <a:rPr lang="en-US"/>
              <a:t>Click to edit Master title style</a:t>
            </a:r>
            <a:endParaRPr lang="en-US" dirty="0"/>
          </a:p>
        </p:txBody>
      </p:sp>
      <p:sp>
        <p:nvSpPr>
          <p:cNvPr id="8" name="Date Placeholder 3"/>
          <p:cNvSpPr>
            <a:spLocks noGrp="1"/>
          </p:cNvSpPr>
          <p:nvPr>
            <p:ph type="dt" sz="half" idx="10"/>
          </p:nvPr>
        </p:nvSpPr>
        <p:spPr>
          <a:xfrm>
            <a:off x="0" y="6626225"/>
            <a:ext cx="2438400" cy="228600"/>
          </a:xfrm>
        </p:spPr>
        <p:txBody>
          <a:bodyPr/>
          <a:lstStyle>
            <a:lvl1pPr>
              <a:defRPr/>
            </a:lvl1pPr>
          </a:lstStyle>
          <a:p>
            <a:r>
              <a:rPr lang="en-US" dirty="0"/>
              <a:t>12 January 2023</a:t>
            </a:r>
          </a:p>
        </p:txBody>
      </p:sp>
    </p:spTree>
    <p:extLst>
      <p:ext uri="{BB962C8B-B14F-4D97-AF65-F5344CB8AC3E}">
        <p14:creationId xmlns:p14="http://schemas.microsoft.com/office/powerpoint/2010/main" val="3886939424"/>
      </p:ext>
    </p:extLst>
  </p:cSld>
  <p:clrMapOvr>
    <a:masterClrMapping/>
  </p:clrMapOvr>
  <p:hf hdr="0" ft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129544"/>
            <a:ext cx="10972800" cy="579438"/>
          </a:xfrm>
          <a:prstGeom prst="rect">
            <a:avLst/>
          </a:prstGeo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0" y="1535113"/>
            <a:ext cx="5386917" cy="9032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438400"/>
            <a:ext cx="5386917" cy="36877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535113"/>
            <a:ext cx="5389033" cy="9032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438400"/>
            <a:ext cx="5389033" cy="36877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7"/>
          <p:cNvSpPr>
            <a:spLocks noGrp="1"/>
          </p:cNvSpPr>
          <p:nvPr>
            <p:ph type="sldNum" sz="quarter" idx="11"/>
          </p:nvPr>
        </p:nvSpPr>
        <p:spPr/>
        <p:txBody>
          <a:bodyPr/>
          <a:lstStyle>
            <a:lvl1pPr>
              <a:defRPr/>
            </a:lvl1pPr>
          </a:lstStyle>
          <a:p>
            <a:fld id="{B60A53F3-CB05-49B6-9940-60F70CB60D68}" type="slidenum">
              <a:rPr lang="en-US"/>
              <a:pPr/>
              <a:t>‹#›</a:t>
            </a:fld>
            <a:endParaRPr lang="en-US"/>
          </a:p>
        </p:txBody>
      </p:sp>
      <p:sp>
        <p:nvSpPr>
          <p:cNvPr id="13" name="Footer Placeholder 5"/>
          <p:cNvSpPr>
            <a:spLocks noGrp="1"/>
          </p:cNvSpPr>
          <p:nvPr>
            <p:ph type="ftr" sz="quarter" idx="12"/>
          </p:nvPr>
        </p:nvSpPr>
        <p:spPr>
          <a:xfrm>
            <a:off x="8043334" y="6624638"/>
            <a:ext cx="3655484" cy="228600"/>
          </a:xfrm>
        </p:spPr>
        <p:txBody>
          <a:bodyPr/>
          <a:lstStyle>
            <a:lvl1pPr>
              <a:defRPr/>
            </a:lvl1pPr>
          </a:lstStyle>
          <a:p>
            <a:endParaRPr lang="en-US" dirty="0"/>
          </a:p>
        </p:txBody>
      </p:sp>
      <p:sp>
        <p:nvSpPr>
          <p:cNvPr id="11" name="Date Placeholder 3"/>
          <p:cNvSpPr>
            <a:spLocks noGrp="1"/>
          </p:cNvSpPr>
          <p:nvPr>
            <p:ph type="dt" sz="half" idx="10"/>
          </p:nvPr>
        </p:nvSpPr>
        <p:spPr>
          <a:xfrm>
            <a:off x="0" y="6626225"/>
            <a:ext cx="2438400" cy="228600"/>
          </a:xfrm>
        </p:spPr>
        <p:txBody>
          <a:bodyPr/>
          <a:lstStyle>
            <a:lvl1pPr>
              <a:defRPr/>
            </a:lvl1pPr>
          </a:lstStyle>
          <a:p>
            <a:r>
              <a:rPr lang="en-US" dirty="0"/>
              <a:t>12 January 2023</a:t>
            </a:r>
          </a:p>
        </p:txBody>
      </p:sp>
    </p:spTree>
    <p:extLst>
      <p:ext uri="{BB962C8B-B14F-4D97-AF65-F5344CB8AC3E}">
        <p14:creationId xmlns:p14="http://schemas.microsoft.com/office/powerpoint/2010/main" val="2036294792"/>
      </p:ext>
    </p:extLst>
  </p:cSld>
  <p:clrMapOvr>
    <a:masterClrMapping/>
  </p:clrMapOvr>
  <p:hf hdr="0" ftr="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lvl1pPr>
              <a:defRPr/>
            </a:lvl1pPr>
          </a:lstStyle>
          <a:p>
            <a:fld id="{4044F8AE-18AF-475E-B997-94AAA33A10DD}" type="slidenum">
              <a:rPr lang="en-US"/>
              <a:pPr/>
              <a:t>‹#›</a:t>
            </a:fld>
            <a:endParaRPr lang="en-US"/>
          </a:p>
        </p:txBody>
      </p:sp>
      <p:sp>
        <p:nvSpPr>
          <p:cNvPr id="9" name="Footer Placeholder 5"/>
          <p:cNvSpPr>
            <a:spLocks noGrp="1"/>
          </p:cNvSpPr>
          <p:nvPr>
            <p:ph type="ftr" sz="quarter" idx="12"/>
          </p:nvPr>
        </p:nvSpPr>
        <p:spPr>
          <a:xfrm>
            <a:off x="8043334" y="6624638"/>
            <a:ext cx="3655484" cy="228600"/>
          </a:xfrm>
        </p:spPr>
        <p:txBody>
          <a:bodyPr/>
          <a:lstStyle>
            <a:lvl1pPr>
              <a:defRPr/>
            </a:lvl1pPr>
          </a:lstStyle>
          <a:p>
            <a:endParaRPr lang="en-US" dirty="0"/>
          </a:p>
        </p:txBody>
      </p:sp>
      <p:sp>
        <p:nvSpPr>
          <p:cNvPr id="13" name="Rectangle 354"/>
          <p:cNvSpPr>
            <a:spLocks noGrp="1" noChangeArrowheads="1"/>
          </p:cNvSpPr>
          <p:nvPr>
            <p:ph type="title"/>
          </p:nvPr>
        </p:nvSpPr>
        <p:spPr bwMode="auto">
          <a:xfrm>
            <a:off x="887897" y="0"/>
            <a:ext cx="9753600" cy="712788"/>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p>
            <a:pPr lvl="0"/>
            <a:r>
              <a:rPr lang="en-US"/>
              <a:t>Click to edit Master title style</a:t>
            </a:r>
            <a:endParaRPr lang="en-US" dirty="0"/>
          </a:p>
        </p:txBody>
      </p:sp>
      <p:sp>
        <p:nvSpPr>
          <p:cNvPr id="6" name="Date Placeholder 3"/>
          <p:cNvSpPr>
            <a:spLocks noGrp="1"/>
          </p:cNvSpPr>
          <p:nvPr>
            <p:ph type="dt" sz="half" idx="10"/>
          </p:nvPr>
        </p:nvSpPr>
        <p:spPr>
          <a:xfrm>
            <a:off x="0" y="6626225"/>
            <a:ext cx="2438400" cy="228600"/>
          </a:xfrm>
        </p:spPr>
        <p:txBody>
          <a:bodyPr/>
          <a:lstStyle>
            <a:lvl1pPr>
              <a:defRPr/>
            </a:lvl1pPr>
          </a:lstStyle>
          <a:p>
            <a:r>
              <a:rPr lang="en-US" dirty="0"/>
              <a:t>12 January 2023</a:t>
            </a:r>
          </a:p>
        </p:txBody>
      </p:sp>
    </p:spTree>
    <p:extLst>
      <p:ext uri="{BB962C8B-B14F-4D97-AF65-F5344CB8AC3E}">
        <p14:creationId xmlns:p14="http://schemas.microsoft.com/office/powerpoint/2010/main" val="3875962036"/>
      </p:ext>
    </p:extLst>
  </p:cSld>
  <p:clrMapOvr>
    <a:masterClrMapping/>
  </p:clrMapOvr>
  <p:hf hdr="0" ftr="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lvl1pPr>
              <a:defRPr/>
            </a:lvl1pPr>
          </a:lstStyle>
          <a:p>
            <a:fld id="{BC9A06A2-FA1E-4C2C-B41B-2B62E371F7E6}" type="slidenum">
              <a:rPr lang="en-US"/>
              <a:pPr/>
              <a:t>‹#›</a:t>
            </a:fld>
            <a:endParaRPr lang="en-US"/>
          </a:p>
        </p:txBody>
      </p:sp>
      <p:sp>
        <p:nvSpPr>
          <p:cNvPr id="8" name="Footer Placeholder 5"/>
          <p:cNvSpPr>
            <a:spLocks noGrp="1"/>
          </p:cNvSpPr>
          <p:nvPr>
            <p:ph type="ftr" sz="quarter" idx="12"/>
          </p:nvPr>
        </p:nvSpPr>
        <p:spPr>
          <a:xfrm>
            <a:off x="8043334" y="6624638"/>
            <a:ext cx="3655484" cy="228600"/>
          </a:xfrm>
        </p:spPr>
        <p:txBody>
          <a:bodyPr/>
          <a:lstStyle>
            <a:lvl1pPr>
              <a:defRPr/>
            </a:lvl1pPr>
          </a:lstStyle>
          <a:p>
            <a:endParaRPr lang="en-US" dirty="0"/>
          </a:p>
        </p:txBody>
      </p:sp>
      <p:sp>
        <p:nvSpPr>
          <p:cNvPr id="11" name="Rectangle 354"/>
          <p:cNvSpPr>
            <a:spLocks noGrp="1" noChangeArrowheads="1"/>
          </p:cNvSpPr>
          <p:nvPr>
            <p:ph type="title"/>
          </p:nvPr>
        </p:nvSpPr>
        <p:spPr bwMode="auto">
          <a:xfrm>
            <a:off x="887897" y="0"/>
            <a:ext cx="9753600" cy="712788"/>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p>
            <a:pPr lvl="0"/>
            <a:r>
              <a:rPr lang="en-US"/>
              <a:t>Click to edit Master title style</a:t>
            </a:r>
            <a:endParaRPr lang="en-US" dirty="0"/>
          </a:p>
        </p:txBody>
      </p:sp>
      <p:sp>
        <p:nvSpPr>
          <p:cNvPr id="6" name="Date Placeholder 3"/>
          <p:cNvSpPr>
            <a:spLocks noGrp="1"/>
          </p:cNvSpPr>
          <p:nvPr>
            <p:ph type="dt" sz="half" idx="10"/>
          </p:nvPr>
        </p:nvSpPr>
        <p:spPr>
          <a:xfrm>
            <a:off x="0" y="6626225"/>
            <a:ext cx="2438400" cy="228600"/>
          </a:xfrm>
        </p:spPr>
        <p:txBody>
          <a:bodyPr/>
          <a:lstStyle>
            <a:lvl1pPr>
              <a:defRPr/>
            </a:lvl1pPr>
          </a:lstStyle>
          <a:p>
            <a:r>
              <a:rPr lang="en-US" dirty="0"/>
              <a:t>12 January 2023</a:t>
            </a:r>
          </a:p>
        </p:txBody>
      </p:sp>
    </p:spTree>
    <p:extLst>
      <p:ext uri="{BB962C8B-B14F-4D97-AF65-F5344CB8AC3E}">
        <p14:creationId xmlns:p14="http://schemas.microsoft.com/office/powerpoint/2010/main" val="2348327977"/>
      </p:ext>
    </p:extLst>
  </p:cSld>
  <p:clrMapOvr>
    <a:masterClrMapping/>
  </p:clrMapOvr>
  <p:hf hdr="0" ft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762000"/>
            <a:ext cx="4011084" cy="67310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762001"/>
            <a:ext cx="6815667" cy="5364163"/>
          </a:xfrm>
        </p:spPr>
        <p:txBody>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Slide Number Placeholder 5"/>
          <p:cNvSpPr>
            <a:spLocks noGrp="1"/>
          </p:cNvSpPr>
          <p:nvPr>
            <p:ph type="sldNum" sz="quarter" idx="11"/>
          </p:nvPr>
        </p:nvSpPr>
        <p:spPr/>
        <p:txBody>
          <a:bodyPr/>
          <a:lstStyle>
            <a:lvl1pPr>
              <a:defRPr/>
            </a:lvl1pPr>
          </a:lstStyle>
          <a:p>
            <a:fld id="{60C37DC5-6C51-471A-8658-C209E4E71661}" type="slidenum">
              <a:rPr lang="en-US"/>
              <a:pPr/>
              <a:t>‹#›</a:t>
            </a:fld>
            <a:endParaRPr lang="en-US"/>
          </a:p>
        </p:txBody>
      </p:sp>
      <p:sp>
        <p:nvSpPr>
          <p:cNvPr id="11" name="Footer Placeholder 5"/>
          <p:cNvSpPr>
            <a:spLocks noGrp="1"/>
          </p:cNvSpPr>
          <p:nvPr>
            <p:ph type="ftr" sz="quarter" idx="12"/>
          </p:nvPr>
        </p:nvSpPr>
        <p:spPr>
          <a:xfrm>
            <a:off x="8043334" y="6624638"/>
            <a:ext cx="3655484" cy="228600"/>
          </a:xfrm>
        </p:spPr>
        <p:txBody>
          <a:bodyPr/>
          <a:lstStyle>
            <a:lvl1pPr>
              <a:defRPr/>
            </a:lvl1pPr>
          </a:lstStyle>
          <a:p>
            <a:endParaRPr lang="en-US" dirty="0"/>
          </a:p>
        </p:txBody>
      </p:sp>
      <p:sp>
        <p:nvSpPr>
          <p:cNvPr id="8" name="Date Placeholder 3"/>
          <p:cNvSpPr>
            <a:spLocks noGrp="1"/>
          </p:cNvSpPr>
          <p:nvPr>
            <p:ph type="dt" sz="half" idx="10"/>
          </p:nvPr>
        </p:nvSpPr>
        <p:spPr>
          <a:xfrm>
            <a:off x="0" y="6626225"/>
            <a:ext cx="2438400" cy="228600"/>
          </a:xfrm>
        </p:spPr>
        <p:txBody>
          <a:bodyPr/>
          <a:lstStyle>
            <a:lvl1pPr>
              <a:defRPr/>
            </a:lvl1pPr>
          </a:lstStyle>
          <a:p>
            <a:r>
              <a:rPr lang="en-US" dirty="0"/>
              <a:t>12 January 2023</a:t>
            </a:r>
          </a:p>
        </p:txBody>
      </p:sp>
    </p:spTree>
    <p:extLst>
      <p:ext uri="{BB962C8B-B14F-4D97-AF65-F5344CB8AC3E}">
        <p14:creationId xmlns:p14="http://schemas.microsoft.com/office/powerpoint/2010/main" val="3024101204"/>
      </p:ext>
    </p:extLst>
  </p:cSld>
  <p:clrMapOvr>
    <a:masterClrMapping/>
  </p:clrMapOvr>
  <p:hf hdr="0" ftr="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168275" indent="-168275">
              <a:defRPr sz="2000"/>
            </a:lvl1pPr>
            <a:lvl2pPr marL="625475" indent="-168275">
              <a:defRPr sz="1800"/>
            </a:lvl2pPr>
            <a:lvl3pPr marL="1082675" indent="-168275">
              <a:defRPr sz="1600"/>
            </a:lvl3pPr>
            <a:lvl4pPr marL="1539875" indent="-168275">
              <a:defRPr sz="1600"/>
            </a:lvl4pPr>
            <a:lvl5pPr marL="1997075" indent="-168275">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r>
              <a:rPr lang="en-US" dirty="0"/>
              <a:t>12 January 2023</a:t>
            </a:r>
          </a:p>
        </p:txBody>
      </p:sp>
      <p:sp>
        <p:nvSpPr>
          <p:cNvPr id="5" name="Slide Number Placeholder 4"/>
          <p:cNvSpPr>
            <a:spLocks noGrp="1"/>
          </p:cNvSpPr>
          <p:nvPr>
            <p:ph type="sldNum" sz="quarter" idx="11"/>
          </p:nvPr>
        </p:nvSpPr>
        <p:spPr/>
        <p:txBody>
          <a:bodyPr/>
          <a:lstStyle>
            <a:lvl1pPr>
              <a:defRPr/>
            </a:lvl1pPr>
          </a:lstStyle>
          <a:p>
            <a:fld id="{579C08C6-1765-4A7E-8E22-E5C126275C8F}" type="slidenum">
              <a:rPr lang="en-US"/>
              <a:pPr/>
              <a:t>‹#›</a:t>
            </a:fld>
            <a:endParaRPr lang="en-US" dirty="0"/>
          </a:p>
        </p:txBody>
      </p:sp>
      <p:sp>
        <p:nvSpPr>
          <p:cNvPr id="6" name="Footer Placeholder 5"/>
          <p:cNvSpPr>
            <a:spLocks noGrp="1"/>
          </p:cNvSpPr>
          <p:nvPr>
            <p:ph type="ftr" sz="quarter" idx="12"/>
          </p:nvPr>
        </p:nvSpPr>
        <p:spPr/>
        <p:txBody>
          <a:bodyPr/>
          <a:lstStyle>
            <a:lvl1pPr>
              <a:defRPr/>
            </a:lvl1pPr>
          </a:lstStyle>
          <a:p>
            <a:endParaRPr lang="en-US" dirty="0"/>
          </a:p>
        </p:txBody>
      </p:sp>
      <p:pic>
        <p:nvPicPr>
          <p:cNvPr id="7" name="Picture 6" descr="guts_19.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190502" y="38102"/>
            <a:ext cx="648965" cy="647699"/>
          </a:xfrm>
          <a:prstGeom prst="rect">
            <a:avLst/>
          </a:prstGeom>
          <a:noFill/>
          <a:ln w="9525">
            <a:noFill/>
            <a:miter lim="800000"/>
            <a:headEnd/>
            <a:tailEnd/>
          </a:ln>
          <a:effectLst>
            <a:outerShdw blurRad="50800" dist="50800" dir="5400000" algn="ctr" rotWithShape="0">
              <a:srgbClr val="000000">
                <a:alpha val="0"/>
              </a:srgbClr>
            </a:outerShdw>
          </a:effectLst>
        </p:spPr>
      </p:pic>
      <p:pic>
        <p:nvPicPr>
          <p:cNvPr id="8" name="Picture 7" descr="Tradoc New Logo.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10682562" y="18662"/>
            <a:ext cx="846831" cy="645098"/>
          </a:xfrm>
          <a:prstGeom prst="rect">
            <a:avLst/>
          </a:prstGeom>
          <a:effectLst/>
          <a:scene3d>
            <a:camera prst="obliqueTopLeft"/>
            <a:lightRig rig="threePt" dir="t"/>
          </a:scene3d>
          <a:sp3d z="50800"/>
        </p:spPr>
      </p:pic>
      <p:pic>
        <p:nvPicPr>
          <p:cNvPr id="9" name="Picture 17" descr="TRAC-Colo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1261065" y="202028"/>
            <a:ext cx="833967" cy="625475"/>
          </a:xfrm>
          <a:prstGeom prst="rect">
            <a:avLst/>
          </a:prstGeom>
          <a:noFill/>
          <a:ln w="9525">
            <a:noFill/>
            <a:miter lim="800000"/>
            <a:headEnd/>
            <a:tailEnd/>
          </a:ln>
        </p:spPr>
      </p:pic>
      <p:sp>
        <p:nvSpPr>
          <p:cNvPr id="10" name="Footer Placeholder 5"/>
          <p:cNvSpPr txBox="1">
            <a:spLocks/>
          </p:cNvSpPr>
          <p:nvPr userDrawn="1"/>
        </p:nvSpPr>
        <p:spPr bwMode="auto">
          <a:xfrm>
            <a:off x="8026401" y="6629400"/>
            <a:ext cx="3655484" cy="2286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schemeClr val="bg2"/>
              </a:solidFill>
              <a:effectLst/>
              <a:uLnTx/>
              <a:uFillTx/>
              <a:latin typeface="Arial" charset="0"/>
              <a:ea typeface="+mn-ea"/>
              <a:cs typeface="+mn-cs"/>
            </a:endParaRPr>
          </a:p>
        </p:txBody>
      </p:sp>
      <p:sp>
        <p:nvSpPr>
          <p:cNvPr id="12" name="Rectangle 354"/>
          <p:cNvSpPr>
            <a:spLocks noGrp="1" noChangeArrowheads="1"/>
          </p:cNvSpPr>
          <p:nvPr>
            <p:ph type="title"/>
          </p:nvPr>
        </p:nvSpPr>
        <p:spPr bwMode="auto">
          <a:xfrm>
            <a:off x="887897" y="0"/>
            <a:ext cx="9753600" cy="712788"/>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p>
            <a:pPr lvl="0"/>
            <a:r>
              <a:rPr lang="en-US" dirty="0"/>
              <a:t>Click to edit Master title style</a:t>
            </a:r>
          </a:p>
        </p:txBody>
      </p:sp>
    </p:spTree>
  </p:cSld>
  <p:clrMapOvr>
    <a:masterClrMapping/>
  </p:clrMapOvr>
  <p:hf hdr="0" ft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image" Target="../media/image9.png"/><Relationship Id="rId5" Type="http://schemas.openxmlformats.org/officeDocument/2006/relationships/slideLayout" Target="../slideLayouts/slideLayout17.xml"/><Relationship Id="rId10" Type="http://schemas.openxmlformats.org/officeDocument/2006/relationships/image" Target="../media/image8.png"/><Relationship Id="rId4" Type="http://schemas.openxmlformats.org/officeDocument/2006/relationships/slideLayout" Target="../slideLayouts/slideLayout16.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amma/>
                <a:tint val="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41" name="Rectangle 17"/>
          <p:cNvSpPr>
            <a:spLocks noChangeArrowheads="1"/>
          </p:cNvSpPr>
          <p:nvPr/>
        </p:nvSpPr>
        <p:spPr bwMode="auto">
          <a:xfrm>
            <a:off x="10974886" y="6735763"/>
            <a:ext cx="65" cy="215444"/>
          </a:xfrm>
          <a:prstGeom prst="rect">
            <a:avLst/>
          </a:prstGeom>
          <a:noFill/>
          <a:ln w="9525">
            <a:noFill/>
            <a:miter lim="800000"/>
            <a:headEnd/>
            <a:tailEnd/>
          </a:ln>
        </p:spPr>
        <p:txBody>
          <a:bodyPr wrap="none" lIns="0" tIns="0" rIns="0" bIns="0">
            <a:spAutoFit/>
          </a:bodyPr>
          <a:lstStyle/>
          <a:p>
            <a:pPr algn="ctr"/>
            <a:endParaRPr lang="en-US" sz="1400">
              <a:solidFill>
                <a:schemeClr val="bg2"/>
              </a:solidFill>
            </a:endParaRPr>
          </a:p>
        </p:txBody>
      </p:sp>
      <p:sp>
        <p:nvSpPr>
          <p:cNvPr id="1227" name="Rectangle 203"/>
          <p:cNvSpPr>
            <a:spLocks noGrp="1" noChangeArrowheads="1"/>
          </p:cNvSpPr>
          <p:nvPr>
            <p:ph type="dt" sz="half" idx="2"/>
          </p:nvPr>
        </p:nvSpPr>
        <p:spPr bwMode="auto">
          <a:xfrm>
            <a:off x="0" y="6626225"/>
            <a:ext cx="2438400" cy="228600"/>
          </a:xfrm>
          <a:prstGeom prst="rect">
            <a:avLst/>
          </a:prstGeom>
          <a:noFill/>
          <a:ln w="9525">
            <a:noFill/>
            <a:miter lim="800000"/>
            <a:headEnd/>
            <a:tailEnd/>
          </a:ln>
          <a:effectLst/>
        </p:spPr>
        <p:txBody>
          <a:bodyPr vert="horz" wrap="none" lIns="91429" tIns="45714" rIns="91429" bIns="45714" numCol="1" anchor="b" anchorCtr="0" compatLnSpc="1">
            <a:prstTxWarp prst="textNoShape">
              <a:avLst/>
            </a:prstTxWarp>
          </a:bodyPr>
          <a:lstStyle>
            <a:lvl1pPr algn="l" rtl="0" eaLnBrk="0" fontAlgn="base" hangingPunct="0">
              <a:spcBef>
                <a:spcPct val="0"/>
              </a:spcBef>
              <a:spcAft>
                <a:spcPct val="0"/>
              </a:spcAft>
              <a:defRPr lang="en-US" sz="800" b="1" kern="1200" smtClean="0">
                <a:solidFill>
                  <a:srgbClr val="969696"/>
                </a:solidFill>
                <a:latin typeface="Arial" charset="0"/>
                <a:ea typeface="+mn-ea"/>
                <a:cs typeface="+mn-cs"/>
              </a:defRPr>
            </a:lvl1pPr>
          </a:lstStyle>
          <a:p>
            <a:r>
              <a:rPr lang="en-US" dirty="0"/>
              <a:t>12 January 2023</a:t>
            </a:r>
          </a:p>
        </p:txBody>
      </p:sp>
      <p:sp>
        <p:nvSpPr>
          <p:cNvPr id="1228" name="Rectangle 204"/>
          <p:cNvSpPr>
            <a:spLocks noGrp="1" noChangeArrowheads="1"/>
          </p:cNvSpPr>
          <p:nvPr>
            <p:ph type="sldNum" sz="quarter" idx="4"/>
          </p:nvPr>
        </p:nvSpPr>
        <p:spPr bwMode="auto">
          <a:xfrm>
            <a:off x="11696701" y="6626225"/>
            <a:ext cx="486833" cy="228600"/>
          </a:xfrm>
          <a:prstGeom prst="rect">
            <a:avLst/>
          </a:prstGeom>
          <a:noFill/>
          <a:ln w="9525">
            <a:noFill/>
            <a:miter lim="800000"/>
            <a:headEnd/>
            <a:tailEnd/>
          </a:ln>
          <a:effectLst/>
        </p:spPr>
        <p:txBody>
          <a:bodyPr vert="horz" wrap="none" lIns="91429" tIns="45714" rIns="91429" bIns="45714" numCol="1" anchor="b" anchorCtr="0" compatLnSpc="1">
            <a:prstTxWarp prst="textNoShape">
              <a:avLst/>
            </a:prstTxWarp>
          </a:bodyPr>
          <a:lstStyle>
            <a:lvl1pPr algn="r" rtl="0" eaLnBrk="0" fontAlgn="base" hangingPunct="0">
              <a:spcBef>
                <a:spcPct val="0"/>
              </a:spcBef>
              <a:spcAft>
                <a:spcPct val="0"/>
              </a:spcAft>
              <a:defRPr lang="en-US" sz="800" b="1" kern="1200" smtClean="0">
                <a:solidFill>
                  <a:srgbClr val="969696"/>
                </a:solidFill>
                <a:latin typeface="Arial" charset="0"/>
                <a:ea typeface="+mn-ea"/>
                <a:cs typeface="+mn-cs"/>
              </a:defRPr>
            </a:lvl1pPr>
          </a:lstStyle>
          <a:p>
            <a:fld id="{DB0B52F2-3794-4EBB-96CF-B8C91F3E2C28}" type="slidenum">
              <a:rPr lang="en-US" smtClean="0"/>
              <a:pPr/>
              <a:t>‹#›</a:t>
            </a:fld>
            <a:endParaRPr lang="en-US" dirty="0"/>
          </a:p>
        </p:txBody>
      </p:sp>
      <p:sp>
        <p:nvSpPr>
          <p:cNvPr id="1450" name="Line 426"/>
          <p:cNvSpPr>
            <a:spLocks noChangeShapeType="1"/>
          </p:cNvSpPr>
          <p:nvPr/>
        </p:nvSpPr>
        <p:spPr bwMode="auto">
          <a:xfrm>
            <a:off x="1033667" y="776288"/>
            <a:ext cx="10177671" cy="0"/>
          </a:xfrm>
          <a:prstGeom prst="line">
            <a:avLst/>
          </a:prstGeom>
          <a:noFill/>
          <a:ln w="31750">
            <a:solidFill>
              <a:srgbClr val="000000"/>
            </a:solidFill>
            <a:round/>
            <a:headEnd/>
            <a:tailEnd/>
          </a:ln>
          <a:effectLst/>
        </p:spPr>
        <p:txBody>
          <a:bodyPr wrap="none" anchor="ctr"/>
          <a:lstStyle/>
          <a:p>
            <a:endParaRPr lang="en-US" sz="2400"/>
          </a:p>
        </p:txBody>
      </p:sp>
      <p:sp>
        <p:nvSpPr>
          <p:cNvPr id="1456" name="Rectangle 432"/>
          <p:cNvSpPr>
            <a:spLocks noGrp="1" noChangeArrowheads="1"/>
          </p:cNvSpPr>
          <p:nvPr>
            <p:ph type="body" idx="1"/>
          </p:nvPr>
        </p:nvSpPr>
        <p:spPr bwMode="auto">
          <a:xfrm>
            <a:off x="302685" y="912813"/>
            <a:ext cx="11578167" cy="5627135"/>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1462" name="Rectangle 438"/>
          <p:cNvSpPr>
            <a:spLocks noGrp="1" noChangeArrowheads="1"/>
          </p:cNvSpPr>
          <p:nvPr>
            <p:ph type="ftr" sz="quarter" idx="3"/>
          </p:nvPr>
        </p:nvSpPr>
        <p:spPr bwMode="auto">
          <a:xfrm>
            <a:off x="8043334" y="6624638"/>
            <a:ext cx="3655484" cy="228600"/>
          </a:xfrm>
          <a:prstGeom prst="rect">
            <a:avLst/>
          </a:prstGeom>
          <a:noFill/>
          <a:ln w="9525">
            <a:noFill/>
            <a:miter lim="800000"/>
            <a:headEnd/>
            <a:tailEnd/>
          </a:ln>
          <a:effectLst/>
        </p:spPr>
        <p:txBody>
          <a:bodyPr vert="horz" wrap="none" lIns="91429" tIns="45714" rIns="91429" bIns="45714" numCol="1" anchor="b" anchorCtr="0" compatLnSpc="1">
            <a:prstTxWarp prst="textNoShape">
              <a:avLst/>
            </a:prstTxWarp>
          </a:bodyPr>
          <a:lstStyle>
            <a:lvl1pPr algn="r" rtl="0" eaLnBrk="0" fontAlgn="base" hangingPunct="0">
              <a:spcBef>
                <a:spcPct val="0"/>
              </a:spcBef>
              <a:spcAft>
                <a:spcPct val="0"/>
              </a:spcAft>
              <a:defRPr lang="en-US" sz="800" b="1" kern="1200" dirty="0">
                <a:solidFill>
                  <a:srgbClr val="969696"/>
                </a:solidFill>
                <a:latin typeface="Arial" charset="0"/>
                <a:ea typeface="+mn-ea"/>
                <a:cs typeface="+mn-cs"/>
              </a:defRPr>
            </a:lvl1pPr>
          </a:lstStyle>
          <a:p>
            <a:endParaRPr lang="en-US"/>
          </a:p>
        </p:txBody>
      </p:sp>
      <p:sp>
        <p:nvSpPr>
          <p:cNvPr id="12" name="Rectangle 354"/>
          <p:cNvSpPr>
            <a:spLocks noGrp="1" noChangeArrowheads="1"/>
          </p:cNvSpPr>
          <p:nvPr>
            <p:ph type="title"/>
          </p:nvPr>
        </p:nvSpPr>
        <p:spPr bwMode="auto">
          <a:xfrm>
            <a:off x="887897" y="0"/>
            <a:ext cx="9753600" cy="712788"/>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p>
            <a:pPr lvl="0"/>
            <a:r>
              <a:rPr lang="en-US"/>
              <a:t>Click to edit Master title style</a:t>
            </a:r>
            <a:endParaRPr lang="en-US" dirty="0"/>
          </a:p>
        </p:txBody>
      </p:sp>
      <p:pic>
        <p:nvPicPr>
          <p:cNvPr id="13" name="Picture 12"/>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027911" y="89686"/>
            <a:ext cx="534950" cy="697056"/>
          </a:xfrm>
          <a:prstGeom prst="rect">
            <a:avLst/>
          </a:prstGeom>
          <a:effectLst/>
        </p:spPr>
      </p:pic>
      <p:pic>
        <p:nvPicPr>
          <p:cNvPr id="14" name="Picture 13">
            <a:extLst>
              <a:ext uri="{FF2B5EF4-FFF2-40B4-BE49-F238E27FC236}">
                <a16:creationId xmlns:a16="http://schemas.microsoft.com/office/drawing/2014/main" id="{9D0E430E-600A-4AA1-848C-392338C69650}"/>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1429914" y="309881"/>
            <a:ext cx="653827" cy="653827"/>
          </a:xfrm>
          <a:prstGeom prst="rect">
            <a:avLst/>
          </a:prstGeom>
        </p:spPr>
      </p:pic>
    </p:spTree>
    <p:extLst>
      <p:ext uri="{BB962C8B-B14F-4D97-AF65-F5344CB8AC3E}">
        <p14:creationId xmlns:p14="http://schemas.microsoft.com/office/powerpoint/2010/main" val="104196478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50" r:id="rId9"/>
    <p:sldLayoutId id="2147483652" r:id="rId10"/>
    <p:sldLayoutId id="2147483654" r:id="rId11"/>
    <p:sldLayoutId id="2147483655" r:id="rId12"/>
  </p:sldLayoutIdLst>
  <p:hf hdr="0" ftr="0"/>
  <p:txStyles>
    <p:titleStyle>
      <a:lvl1pPr algn="ctr" rtl="0" eaLnBrk="1" fontAlgn="base" hangingPunct="1">
        <a:lnSpc>
          <a:spcPct val="90000"/>
        </a:lnSpc>
        <a:spcBef>
          <a:spcPct val="0"/>
        </a:spcBef>
        <a:spcAft>
          <a:spcPct val="0"/>
        </a:spcAft>
        <a:defRPr sz="2800" b="1">
          <a:solidFill>
            <a:srgbClr val="000000"/>
          </a:solidFill>
          <a:latin typeface="+mj-lt"/>
          <a:ea typeface="+mj-ea"/>
          <a:cs typeface="+mj-cs"/>
        </a:defRPr>
      </a:lvl1pPr>
      <a:lvl2pPr algn="ctr" rtl="0" eaLnBrk="1" fontAlgn="base" hangingPunct="1">
        <a:lnSpc>
          <a:spcPct val="90000"/>
        </a:lnSpc>
        <a:spcBef>
          <a:spcPct val="0"/>
        </a:spcBef>
        <a:spcAft>
          <a:spcPct val="0"/>
        </a:spcAft>
        <a:defRPr sz="2800" b="1">
          <a:solidFill>
            <a:srgbClr val="000000"/>
          </a:solidFill>
          <a:latin typeface="Arial" charset="0"/>
        </a:defRPr>
      </a:lvl2pPr>
      <a:lvl3pPr algn="ctr" rtl="0" eaLnBrk="1" fontAlgn="base" hangingPunct="1">
        <a:lnSpc>
          <a:spcPct val="90000"/>
        </a:lnSpc>
        <a:spcBef>
          <a:spcPct val="0"/>
        </a:spcBef>
        <a:spcAft>
          <a:spcPct val="0"/>
        </a:spcAft>
        <a:defRPr sz="2800" b="1">
          <a:solidFill>
            <a:srgbClr val="000000"/>
          </a:solidFill>
          <a:latin typeface="Arial" charset="0"/>
        </a:defRPr>
      </a:lvl3pPr>
      <a:lvl4pPr algn="ctr" rtl="0" eaLnBrk="1" fontAlgn="base" hangingPunct="1">
        <a:lnSpc>
          <a:spcPct val="90000"/>
        </a:lnSpc>
        <a:spcBef>
          <a:spcPct val="0"/>
        </a:spcBef>
        <a:spcAft>
          <a:spcPct val="0"/>
        </a:spcAft>
        <a:defRPr sz="2800" b="1">
          <a:solidFill>
            <a:srgbClr val="000000"/>
          </a:solidFill>
          <a:latin typeface="Arial" charset="0"/>
        </a:defRPr>
      </a:lvl4pPr>
      <a:lvl5pPr algn="ctr" rtl="0" eaLnBrk="1" fontAlgn="base" hangingPunct="1">
        <a:lnSpc>
          <a:spcPct val="90000"/>
        </a:lnSpc>
        <a:spcBef>
          <a:spcPct val="0"/>
        </a:spcBef>
        <a:spcAft>
          <a:spcPct val="0"/>
        </a:spcAft>
        <a:defRPr sz="2800" b="1">
          <a:solidFill>
            <a:srgbClr val="000000"/>
          </a:solidFill>
          <a:latin typeface="Arial" charset="0"/>
        </a:defRPr>
      </a:lvl5pPr>
      <a:lvl6pPr marL="457200" algn="ctr" rtl="0" eaLnBrk="1" fontAlgn="base" hangingPunct="1">
        <a:lnSpc>
          <a:spcPct val="90000"/>
        </a:lnSpc>
        <a:spcBef>
          <a:spcPct val="0"/>
        </a:spcBef>
        <a:spcAft>
          <a:spcPct val="0"/>
        </a:spcAft>
        <a:defRPr sz="2800" b="1">
          <a:solidFill>
            <a:srgbClr val="000000"/>
          </a:solidFill>
          <a:latin typeface="Arial" charset="0"/>
        </a:defRPr>
      </a:lvl6pPr>
      <a:lvl7pPr marL="914400" algn="ctr" rtl="0" eaLnBrk="1" fontAlgn="base" hangingPunct="1">
        <a:lnSpc>
          <a:spcPct val="90000"/>
        </a:lnSpc>
        <a:spcBef>
          <a:spcPct val="0"/>
        </a:spcBef>
        <a:spcAft>
          <a:spcPct val="0"/>
        </a:spcAft>
        <a:defRPr sz="2800" b="1">
          <a:solidFill>
            <a:srgbClr val="000000"/>
          </a:solidFill>
          <a:latin typeface="Arial" charset="0"/>
        </a:defRPr>
      </a:lvl7pPr>
      <a:lvl8pPr marL="1371600" algn="ctr" rtl="0" eaLnBrk="1" fontAlgn="base" hangingPunct="1">
        <a:lnSpc>
          <a:spcPct val="90000"/>
        </a:lnSpc>
        <a:spcBef>
          <a:spcPct val="0"/>
        </a:spcBef>
        <a:spcAft>
          <a:spcPct val="0"/>
        </a:spcAft>
        <a:defRPr sz="2800" b="1">
          <a:solidFill>
            <a:srgbClr val="000000"/>
          </a:solidFill>
          <a:latin typeface="Arial" charset="0"/>
        </a:defRPr>
      </a:lvl8pPr>
      <a:lvl9pPr marL="1828800" algn="ctr" rtl="0" eaLnBrk="1" fontAlgn="base" hangingPunct="1">
        <a:lnSpc>
          <a:spcPct val="90000"/>
        </a:lnSpc>
        <a:spcBef>
          <a:spcPct val="0"/>
        </a:spcBef>
        <a:spcAft>
          <a:spcPct val="0"/>
        </a:spcAft>
        <a:defRPr sz="2800" b="1">
          <a:solidFill>
            <a:srgbClr val="000000"/>
          </a:solidFill>
          <a:latin typeface="Arial" charset="0"/>
        </a:defRPr>
      </a:lvl9pPr>
    </p:titleStyle>
    <p:bodyStyle>
      <a:lvl1pPr marL="228600" indent="-228600" algn="l" rtl="0" eaLnBrk="1" fontAlgn="base" hangingPunct="1">
        <a:lnSpc>
          <a:spcPct val="90000"/>
        </a:lnSpc>
        <a:spcBef>
          <a:spcPct val="50000"/>
        </a:spcBef>
        <a:spcAft>
          <a:spcPct val="0"/>
        </a:spcAft>
        <a:buClr>
          <a:srgbClr val="000000"/>
        </a:buClr>
        <a:buChar char="•"/>
        <a:defRPr sz="2400" b="1">
          <a:solidFill>
            <a:srgbClr val="000000"/>
          </a:solidFill>
          <a:latin typeface="+mn-lt"/>
          <a:ea typeface="+mn-ea"/>
          <a:cs typeface="+mn-cs"/>
        </a:defRPr>
      </a:lvl1pPr>
      <a:lvl2pPr marL="685800" indent="-228600" algn="l" rtl="0" eaLnBrk="1" fontAlgn="base" hangingPunct="1">
        <a:lnSpc>
          <a:spcPct val="90000"/>
        </a:lnSpc>
        <a:spcBef>
          <a:spcPts val="60"/>
        </a:spcBef>
        <a:spcAft>
          <a:spcPct val="0"/>
        </a:spcAft>
        <a:buClr>
          <a:srgbClr val="000000"/>
        </a:buClr>
        <a:buChar char="–"/>
        <a:defRPr sz="2200" b="1">
          <a:solidFill>
            <a:srgbClr val="000000"/>
          </a:solidFill>
          <a:latin typeface="+mn-lt"/>
        </a:defRPr>
      </a:lvl2pPr>
      <a:lvl3pPr marL="1143000" indent="-228600" algn="l" rtl="0" eaLnBrk="1" fontAlgn="base" hangingPunct="1">
        <a:lnSpc>
          <a:spcPct val="90000"/>
        </a:lnSpc>
        <a:spcBef>
          <a:spcPts val="60"/>
        </a:spcBef>
        <a:spcAft>
          <a:spcPct val="0"/>
        </a:spcAft>
        <a:buClr>
          <a:srgbClr val="000000"/>
        </a:buClr>
        <a:buChar char="-"/>
        <a:defRPr sz="2000" b="1">
          <a:solidFill>
            <a:srgbClr val="000000"/>
          </a:solidFill>
          <a:latin typeface="+mn-lt"/>
        </a:defRPr>
      </a:lvl3pPr>
      <a:lvl4pPr marL="1600200" indent="-228600" algn="l" rtl="0" eaLnBrk="1" fontAlgn="base" hangingPunct="1">
        <a:spcBef>
          <a:spcPct val="20000"/>
        </a:spcBef>
        <a:spcAft>
          <a:spcPct val="0"/>
        </a:spcAft>
        <a:buClr>
          <a:srgbClr val="919191"/>
        </a:buClr>
        <a:buSzPct val="100000"/>
        <a:buChar char="–"/>
        <a:defRPr sz="2000">
          <a:solidFill>
            <a:srgbClr val="919191"/>
          </a:solidFill>
          <a:latin typeface="+mn-lt"/>
        </a:defRPr>
      </a:lvl4pPr>
      <a:lvl5pPr marL="2057400" indent="-228600" algn="l" rtl="0" eaLnBrk="1" fontAlgn="base" hangingPunct="1">
        <a:spcBef>
          <a:spcPct val="20000"/>
        </a:spcBef>
        <a:spcAft>
          <a:spcPct val="0"/>
        </a:spcAft>
        <a:buClr>
          <a:srgbClr val="919191"/>
        </a:buClr>
        <a:buSzPct val="100000"/>
        <a:buChar char="›"/>
        <a:defRPr sz="2000">
          <a:solidFill>
            <a:srgbClr val="919191"/>
          </a:solidFill>
          <a:latin typeface="+mn-lt"/>
        </a:defRPr>
      </a:lvl5pPr>
      <a:lvl6pPr marL="2514600" indent="-228600" algn="l" rtl="0" eaLnBrk="1" fontAlgn="base" hangingPunct="1">
        <a:spcBef>
          <a:spcPct val="20000"/>
        </a:spcBef>
        <a:spcAft>
          <a:spcPct val="0"/>
        </a:spcAft>
        <a:buClr>
          <a:srgbClr val="919191"/>
        </a:buClr>
        <a:buSzPct val="100000"/>
        <a:buChar char="›"/>
        <a:defRPr sz="2000">
          <a:solidFill>
            <a:srgbClr val="919191"/>
          </a:solidFill>
          <a:latin typeface="+mn-lt"/>
        </a:defRPr>
      </a:lvl6pPr>
      <a:lvl7pPr marL="2971800" indent="-228600" algn="l" rtl="0" eaLnBrk="1" fontAlgn="base" hangingPunct="1">
        <a:spcBef>
          <a:spcPct val="20000"/>
        </a:spcBef>
        <a:spcAft>
          <a:spcPct val="0"/>
        </a:spcAft>
        <a:buClr>
          <a:srgbClr val="919191"/>
        </a:buClr>
        <a:buSzPct val="100000"/>
        <a:buChar char="›"/>
        <a:defRPr sz="2000">
          <a:solidFill>
            <a:srgbClr val="919191"/>
          </a:solidFill>
          <a:latin typeface="+mn-lt"/>
        </a:defRPr>
      </a:lvl7pPr>
      <a:lvl8pPr marL="3429000" indent="-228600" algn="l" rtl="0" eaLnBrk="1" fontAlgn="base" hangingPunct="1">
        <a:spcBef>
          <a:spcPct val="20000"/>
        </a:spcBef>
        <a:spcAft>
          <a:spcPct val="0"/>
        </a:spcAft>
        <a:buClr>
          <a:srgbClr val="919191"/>
        </a:buClr>
        <a:buSzPct val="100000"/>
        <a:buChar char="›"/>
        <a:defRPr sz="2000">
          <a:solidFill>
            <a:srgbClr val="919191"/>
          </a:solidFill>
          <a:latin typeface="+mn-lt"/>
        </a:defRPr>
      </a:lvl8pPr>
      <a:lvl9pPr marL="3886200" indent="-228600" algn="l" rtl="0" eaLnBrk="1" fontAlgn="base" hangingPunct="1">
        <a:spcBef>
          <a:spcPct val="20000"/>
        </a:spcBef>
        <a:spcAft>
          <a:spcPct val="0"/>
        </a:spcAft>
        <a:buClr>
          <a:srgbClr val="919191"/>
        </a:buClr>
        <a:buSzPct val="100000"/>
        <a:buChar char="›"/>
        <a:defRPr sz="2000">
          <a:solidFill>
            <a:srgbClr val="91919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 userDrawn="1">
          <p15:clr>
            <a:srgbClr val="F26B43"/>
          </p15:clr>
        </p15:guide>
        <p15:guide id="2" pos="51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amma/>
                <a:tint val="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41" name="Rectangle 17"/>
          <p:cNvSpPr>
            <a:spLocks noChangeArrowheads="1"/>
          </p:cNvSpPr>
          <p:nvPr/>
        </p:nvSpPr>
        <p:spPr bwMode="auto">
          <a:xfrm>
            <a:off x="10974886" y="6735763"/>
            <a:ext cx="65" cy="215444"/>
          </a:xfrm>
          <a:prstGeom prst="rect">
            <a:avLst/>
          </a:prstGeom>
          <a:noFill/>
          <a:ln w="9525">
            <a:noFill/>
            <a:miter lim="800000"/>
            <a:headEnd/>
            <a:tailEnd/>
          </a:ln>
        </p:spPr>
        <p:txBody>
          <a:bodyPr wrap="none" lIns="0" tIns="0" rIns="0" bIns="0">
            <a:spAutoFit/>
          </a:bodyPr>
          <a:lstStyle/>
          <a:p>
            <a:pPr algn="ctr"/>
            <a:endParaRPr lang="en-US" sz="1400">
              <a:solidFill>
                <a:schemeClr val="bg2"/>
              </a:solidFill>
            </a:endParaRPr>
          </a:p>
        </p:txBody>
      </p:sp>
      <p:sp>
        <p:nvSpPr>
          <p:cNvPr id="1227" name="Rectangle 203"/>
          <p:cNvSpPr>
            <a:spLocks noGrp="1" noChangeArrowheads="1"/>
          </p:cNvSpPr>
          <p:nvPr>
            <p:ph type="dt" sz="half" idx="2"/>
          </p:nvPr>
        </p:nvSpPr>
        <p:spPr bwMode="auto">
          <a:xfrm>
            <a:off x="0" y="6626225"/>
            <a:ext cx="2438400" cy="228600"/>
          </a:xfrm>
          <a:prstGeom prst="rect">
            <a:avLst/>
          </a:prstGeom>
          <a:noFill/>
          <a:ln w="9525">
            <a:noFill/>
            <a:miter lim="800000"/>
            <a:headEnd/>
            <a:tailEnd/>
          </a:ln>
          <a:effectLst/>
        </p:spPr>
        <p:txBody>
          <a:bodyPr vert="horz" wrap="none" lIns="91429" tIns="45714" rIns="91429" bIns="45714" numCol="1" anchor="b" anchorCtr="0" compatLnSpc="1">
            <a:prstTxWarp prst="textNoShape">
              <a:avLst/>
            </a:prstTxWarp>
          </a:bodyPr>
          <a:lstStyle>
            <a:lvl1pPr algn="l" rtl="0" eaLnBrk="0" fontAlgn="base" hangingPunct="0">
              <a:spcBef>
                <a:spcPct val="0"/>
              </a:spcBef>
              <a:spcAft>
                <a:spcPct val="0"/>
              </a:spcAft>
              <a:defRPr lang="en-US" sz="800" b="1" kern="1200" smtClean="0">
                <a:solidFill>
                  <a:srgbClr val="969696"/>
                </a:solidFill>
                <a:latin typeface="Arial" charset="0"/>
                <a:ea typeface="+mn-ea"/>
                <a:cs typeface="+mn-cs"/>
              </a:defRPr>
            </a:lvl1pPr>
          </a:lstStyle>
          <a:p>
            <a:r>
              <a:rPr lang="en-US"/>
              <a:t>March 2023</a:t>
            </a:r>
          </a:p>
        </p:txBody>
      </p:sp>
      <p:sp>
        <p:nvSpPr>
          <p:cNvPr id="1228" name="Rectangle 204"/>
          <p:cNvSpPr>
            <a:spLocks noGrp="1" noChangeArrowheads="1"/>
          </p:cNvSpPr>
          <p:nvPr>
            <p:ph type="sldNum" sz="quarter" idx="4"/>
          </p:nvPr>
        </p:nvSpPr>
        <p:spPr bwMode="auto">
          <a:xfrm>
            <a:off x="11696701" y="6626225"/>
            <a:ext cx="486833" cy="228600"/>
          </a:xfrm>
          <a:prstGeom prst="rect">
            <a:avLst/>
          </a:prstGeom>
          <a:noFill/>
          <a:ln w="9525">
            <a:noFill/>
            <a:miter lim="800000"/>
            <a:headEnd/>
            <a:tailEnd/>
          </a:ln>
          <a:effectLst/>
        </p:spPr>
        <p:txBody>
          <a:bodyPr vert="horz" wrap="none" lIns="91429" tIns="45714" rIns="91429" bIns="45714" numCol="1" anchor="b" anchorCtr="0" compatLnSpc="1">
            <a:prstTxWarp prst="textNoShape">
              <a:avLst/>
            </a:prstTxWarp>
          </a:bodyPr>
          <a:lstStyle>
            <a:lvl1pPr algn="r" rtl="0" eaLnBrk="0" fontAlgn="base" hangingPunct="0">
              <a:spcBef>
                <a:spcPct val="0"/>
              </a:spcBef>
              <a:spcAft>
                <a:spcPct val="0"/>
              </a:spcAft>
              <a:defRPr lang="en-US" sz="800" b="1" kern="1200" smtClean="0">
                <a:solidFill>
                  <a:srgbClr val="969696"/>
                </a:solidFill>
                <a:latin typeface="Arial" charset="0"/>
                <a:ea typeface="+mn-ea"/>
                <a:cs typeface="+mn-cs"/>
              </a:defRPr>
            </a:lvl1pPr>
          </a:lstStyle>
          <a:p>
            <a:fld id="{DB0B52F2-3794-4EBB-96CF-B8C91F3E2C28}" type="slidenum">
              <a:rPr lang="en-US" smtClean="0"/>
              <a:pPr/>
              <a:t>‹#›</a:t>
            </a:fld>
            <a:endParaRPr lang="en-US"/>
          </a:p>
        </p:txBody>
      </p:sp>
      <p:sp>
        <p:nvSpPr>
          <p:cNvPr id="1450" name="Line 426"/>
          <p:cNvSpPr>
            <a:spLocks noChangeShapeType="1"/>
          </p:cNvSpPr>
          <p:nvPr/>
        </p:nvSpPr>
        <p:spPr bwMode="auto">
          <a:xfrm>
            <a:off x="1033667" y="776288"/>
            <a:ext cx="10177671" cy="0"/>
          </a:xfrm>
          <a:prstGeom prst="line">
            <a:avLst/>
          </a:prstGeom>
          <a:noFill/>
          <a:ln w="31750">
            <a:solidFill>
              <a:srgbClr val="000000"/>
            </a:solidFill>
            <a:round/>
            <a:headEnd/>
            <a:tailEnd/>
          </a:ln>
          <a:effectLst/>
        </p:spPr>
        <p:txBody>
          <a:bodyPr wrap="none" anchor="ctr"/>
          <a:lstStyle/>
          <a:p>
            <a:endParaRPr lang="en-US" sz="2400"/>
          </a:p>
        </p:txBody>
      </p:sp>
      <p:sp>
        <p:nvSpPr>
          <p:cNvPr id="1456" name="Rectangle 432"/>
          <p:cNvSpPr>
            <a:spLocks noGrp="1" noChangeArrowheads="1"/>
          </p:cNvSpPr>
          <p:nvPr>
            <p:ph type="body" idx="1"/>
          </p:nvPr>
        </p:nvSpPr>
        <p:spPr bwMode="auto">
          <a:xfrm>
            <a:off x="302685" y="912813"/>
            <a:ext cx="11578167" cy="5627135"/>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sp>
        <p:nvSpPr>
          <p:cNvPr id="1462" name="Rectangle 438"/>
          <p:cNvSpPr>
            <a:spLocks noGrp="1" noChangeArrowheads="1"/>
          </p:cNvSpPr>
          <p:nvPr>
            <p:ph type="ftr" sz="quarter" idx="3"/>
          </p:nvPr>
        </p:nvSpPr>
        <p:spPr bwMode="auto">
          <a:xfrm>
            <a:off x="8043334" y="6624638"/>
            <a:ext cx="3655484" cy="228600"/>
          </a:xfrm>
          <a:prstGeom prst="rect">
            <a:avLst/>
          </a:prstGeom>
          <a:noFill/>
          <a:ln w="9525">
            <a:noFill/>
            <a:miter lim="800000"/>
            <a:headEnd/>
            <a:tailEnd/>
          </a:ln>
          <a:effectLst/>
        </p:spPr>
        <p:txBody>
          <a:bodyPr vert="horz" wrap="none" lIns="91429" tIns="45714" rIns="91429" bIns="45714" numCol="1" anchor="b" anchorCtr="0" compatLnSpc="1">
            <a:prstTxWarp prst="textNoShape">
              <a:avLst/>
            </a:prstTxWarp>
          </a:bodyPr>
          <a:lstStyle>
            <a:lvl1pPr algn="r" rtl="0" eaLnBrk="0" fontAlgn="base" hangingPunct="0">
              <a:spcBef>
                <a:spcPct val="0"/>
              </a:spcBef>
              <a:spcAft>
                <a:spcPct val="0"/>
              </a:spcAft>
              <a:defRPr lang="en-US" sz="800" b="1" kern="1200" dirty="0">
                <a:solidFill>
                  <a:srgbClr val="969696"/>
                </a:solidFill>
                <a:latin typeface="Arial" charset="0"/>
                <a:ea typeface="+mn-ea"/>
                <a:cs typeface="+mn-cs"/>
              </a:defRPr>
            </a:lvl1pPr>
          </a:lstStyle>
          <a:p>
            <a:endParaRPr lang="en-US"/>
          </a:p>
        </p:txBody>
      </p:sp>
      <p:sp>
        <p:nvSpPr>
          <p:cNvPr id="12" name="Rectangle 354"/>
          <p:cNvSpPr>
            <a:spLocks noGrp="1" noChangeArrowheads="1"/>
          </p:cNvSpPr>
          <p:nvPr>
            <p:ph type="title"/>
          </p:nvPr>
        </p:nvSpPr>
        <p:spPr bwMode="auto">
          <a:xfrm>
            <a:off x="887897" y="0"/>
            <a:ext cx="9753600" cy="712788"/>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p>
            <a:pPr lvl="0"/>
            <a:r>
              <a:rPr lang="en-US"/>
              <a:t>Click to edit Master title style</a:t>
            </a:r>
          </a:p>
        </p:txBody>
      </p:sp>
      <p:pic>
        <p:nvPicPr>
          <p:cNvPr id="3" name="Picture 2">
            <a:extLst>
              <a:ext uri="{FF2B5EF4-FFF2-40B4-BE49-F238E27FC236}">
                <a16:creationId xmlns:a16="http://schemas.microsoft.com/office/drawing/2014/main" id="{F7F5D169-4497-92E5-65E2-2B590C1F0ED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315826" y="62322"/>
            <a:ext cx="792911" cy="594360"/>
          </a:xfrm>
          <a:prstGeom prst="rect">
            <a:avLst/>
          </a:prstGeom>
        </p:spPr>
      </p:pic>
      <p:pic>
        <p:nvPicPr>
          <p:cNvPr id="2" name="Picture 1">
            <a:extLst>
              <a:ext uri="{FF2B5EF4-FFF2-40B4-BE49-F238E27FC236}">
                <a16:creationId xmlns:a16="http://schemas.microsoft.com/office/drawing/2014/main" id="{11101F28-6007-BB6D-AA22-9FD61EF0298F}"/>
              </a:ext>
            </a:extLst>
          </p:cNvPr>
          <p:cNvPicPr>
            <a:picLocks noChangeAspect="1"/>
          </p:cNvPicPr>
          <p:nvPr userDrawn="1"/>
        </p:nvPicPr>
        <p:blipFill>
          <a:blip r:embed="rId11"/>
          <a:stretch>
            <a:fillRect/>
          </a:stretch>
        </p:blipFill>
        <p:spPr>
          <a:xfrm>
            <a:off x="10626611" y="33204"/>
            <a:ext cx="696612" cy="652596"/>
          </a:xfrm>
          <a:prstGeom prst="rect">
            <a:avLst/>
          </a:prstGeom>
        </p:spPr>
      </p:pic>
    </p:spTree>
    <p:extLst>
      <p:ext uri="{BB962C8B-B14F-4D97-AF65-F5344CB8AC3E}">
        <p14:creationId xmlns:p14="http://schemas.microsoft.com/office/powerpoint/2010/main" val="4136935878"/>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Lst>
  <p:hf hdr="0" ftr="0"/>
  <p:txStyles>
    <p:titleStyle>
      <a:lvl1pPr algn="ctr" rtl="0" eaLnBrk="1" fontAlgn="base" hangingPunct="1">
        <a:lnSpc>
          <a:spcPct val="90000"/>
        </a:lnSpc>
        <a:spcBef>
          <a:spcPct val="0"/>
        </a:spcBef>
        <a:spcAft>
          <a:spcPct val="0"/>
        </a:spcAft>
        <a:defRPr sz="2800" b="1">
          <a:solidFill>
            <a:srgbClr val="000000"/>
          </a:solidFill>
          <a:latin typeface="+mj-lt"/>
          <a:ea typeface="+mj-ea"/>
          <a:cs typeface="+mj-cs"/>
        </a:defRPr>
      </a:lvl1pPr>
      <a:lvl2pPr algn="ctr" rtl="0" eaLnBrk="1" fontAlgn="base" hangingPunct="1">
        <a:lnSpc>
          <a:spcPct val="90000"/>
        </a:lnSpc>
        <a:spcBef>
          <a:spcPct val="0"/>
        </a:spcBef>
        <a:spcAft>
          <a:spcPct val="0"/>
        </a:spcAft>
        <a:defRPr sz="2800" b="1">
          <a:solidFill>
            <a:srgbClr val="000000"/>
          </a:solidFill>
          <a:latin typeface="Arial" charset="0"/>
        </a:defRPr>
      </a:lvl2pPr>
      <a:lvl3pPr algn="ctr" rtl="0" eaLnBrk="1" fontAlgn="base" hangingPunct="1">
        <a:lnSpc>
          <a:spcPct val="90000"/>
        </a:lnSpc>
        <a:spcBef>
          <a:spcPct val="0"/>
        </a:spcBef>
        <a:spcAft>
          <a:spcPct val="0"/>
        </a:spcAft>
        <a:defRPr sz="2800" b="1">
          <a:solidFill>
            <a:srgbClr val="000000"/>
          </a:solidFill>
          <a:latin typeface="Arial" charset="0"/>
        </a:defRPr>
      </a:lvl3pPr>
      <a:lvl4pPr algn="ctr" rtl="0" eaLnBrk="1" fontAlgn="base" hangingPunct="1">
        <a:lnSpc>
          <a:spcPct val="90000"/>
        </a:lnSpc>
        <a:spcBef>
          <a:spcPct val="0"/>
        </a:spcBef>
        <a:spcAft>
          <a:spcPct val="0"/>
        </a:spcAft>
        <a:defRPr sz="2800" b="1">
          <a:solidFill>
            <a:srgbClr val="000000"/>
          </a:solidFill>
          <a:latin typeface="Arial" charset="0"/>
        </a:defRPr>
      </a:lvl4pPr>
      <a:lvl5pPr algn="ctr" rtl="0" eaLnBrk="1" fontAlgn="base" hangingPunct="1">
        <a:lnSpc>
          <a:spcPct val="90000"/>
        </a:lnSpc>
        <a:spcBef>
          <a:spcPct val="0"/>
        </a:spcBef>
        <a:spcAft>
          <a:spcPct val="0"/>
        </a:spcAft>
        <a:defRPr sz="2800" b="1">
          <a:solidFill>
            <a:srgbClr val="000000"/>
          </a:solidFill>
          <a:latin typeface="Arial" charset="0"/>
        </a:defRPr>
      </a:lvl5pPr>
      <a:lvl6pPr marL="457200" algn="ctr" rtl="0" eaLnBrk="1" fontAlgn="base" hangingPunct="1">
        <a:lnSpc>
          <a:spcPct val="90000"/>
        </a:lnSpc>
        <a:spcBef>
          <a:spcPct val="0"/>
        </a:spcBef>
        <a:spcAft>
          <a:spcPct val="0"/>
        </a:spcAft>
        <a:defRPr sz="2800" b="1">
          <a:solidFill>
            <a:srgbClr val="000000"/>
          </a:solidFill>
          <a:latin typeface="Arial" charset="0"/>
        </a:defRPr>
      </a:lvl6pPr>
      <a:lvl7pPr marL="914400" algn="ctr" rtl="0" eaLnBrk="1" fontAlgn="base" hangingPunct="1">
        <a:lnSpc>
          <a:spcPct val="90000"/>
        </a:lnSpc>
        <a:spcBef>
          <a:spcPct val="0"/>
        </a:spcBef>
        <a:spcAft>
          <a:spcPct val="0"/>
        </a:spcAft>
        <a:defRPr sz="2800" b="1">
          <a:solidFill>
            <a:srgbClr val="000000"/>
          </a:solidFill>
          <a:latin typeface="Arial" charset="0"/>
        </a:defRPr>
      </a:lvl7pPr>
      <a:lvl8pPr marL="1371600" algn="ctr" rtl="0" eaLnBrk="1" fontAlgn="base" hangingPunct="1">
        <a:lnSpc>
          <a:spcPct val="90000"/>
        </a:lnSpc>
        <a:spcBef>
          <a:spcPct val="0"/>
        </a:spcBef>
        <a:spcAft>
          <a:spcPct val="0"/>
        </a:spcAft>
        <a:defRPr sz="2800" b="1">
          <a:solidFill>
            <a:srgbClr val="000000"/>
          </a:solidFill>
          <a:latin typeface="Arial" charset="0"/>
        </a:defRPr>
      </a:lvl8pPr>
      <a:lvl9pPr marL="1828800" algn="ctr" rtl="0" eaLnBrk="1" fontAlgn="base" hangingPunct="1">
        <a:lnSpc>
          <a:spcPct val="90000"/>
        </a:lnSpc>
        <a:spcBef>
          <a:spcPct val="0"/>
        </a:spcBef>
        <a:spcAft>
          <a:spcPct val="0"/>
        </a:spcAft>
        <a:defRPr sz="2800" b="1">
          <a:solidFill>
            <a:srgbClr val="000000"/>
          </a:solidFill>
          <a:latin typeface="Arial" charset="0"/>
        </a:defRPr>
      </a:lvl9pPr>
    </p:titleStyle>
    <p:bodyStyle>
      <a:lvl1pPr marL="228600" indent="-228600" algn="l" rtl="0" eaLnBrk="1" fontAlgn="base" hangingPunct="1">
        <a:lnSpc>
          <a:spcPct val="90000"/>
        </a:lnSpc>
        <a:spcBef>
          <a:spcPct val="50000"/>
        </a:spcBef>
        <a:spcAft>
          <a:spcPct val="0"/>
        </a:spcAft>
        <a:buClr>
          <a:srgbClr val="000000"/>
        </a:buClr>
        <a:buChar char="•"/>
        <a:defRPr sz="2400" b="1">
          <a:solidFill>
            <a:srgbClr val="000000"/>
          </a:solidFill>
          <a:latin typeface="+mn-lt"/>
          <a:ea typeface="+mn-ea"/>
          <a:cs typeface="+mn-cs"/>
        </a:defRPr>
      </a:lvl1pPr>
      <a:lvl2pPr marL="685800" indent="-228600" algn="l" rtl="0" eaLnBrk="1" fontAlgn="base" hangingPunct="1">
        <a:lnSpc>
          <a:spcPct val="90000"/>
        </a:lnSpc>
        <a:spcBef>
          <a:spcPts val="60"/>
        </a:spcBef>
        <a:spcAft>
          <a:spcPct val="0"/>
        </a:spcAft>
        <a:buClr>
          <a:srgbClr val="000000"/>
        </a:buClr>
        <a:buChar char="–"/>
        <a:defRPr sz="2200" b="1">
          <a:solidFill>
            <a:srgbClr val="000000"/>
          </a:solidFill>
          <a:latin typeface="+mn-lt"/>
        </a:defRPr>
      </a:lvl2pPr>
      <a:lvl3pPr marL="1143000" indent="-228600" algn="l" rtl="0" eaLnBrk="1" fontAlgn="base" hangingPunct="1">
        <a:lnSpc>
          <a:spcPct val="90000"/>
        </a:lnSpc>
        <a:spcBef>
          <a:spcPts val="60"/>
        </a:spcBef>
        <a:spcAft>
          <a:spcPct val="0"/>
        </a:spcAft>
        <a:buClr>
          <a:srgbClr val="000000"/>
        </a:buClr>
        <a:buChar char="-"/>
        <a:defRPr sz="2000" b="1">
          <a:solidFill>
            <a:srgbClr val="000000"/>
          </a:solidFill>
          <a:latin typeface="+mn-lt"/>
        </a:defRPr>
      </a:lvl3pPr>
      <a:lvl4pPr marL="1600200" indent="-228600" algn="l" rtl="0" eaLnBrk="1" fontAlgn="base" hangingPunct="1">
        <a:spcBef>
          <a:spcPct val="20000"/>
        </a:spcBef>
        <a:spcAft>
          <a:spcPct val="0"/>
        </a:spcAft>
        <a:buClr>
          <a:srgbClr val="919191"/>
        </a:buClr>
        <a:buSzPct val="100000"/>
        <a:buChar char="–"/>
        <a:defRPr sz="2000">
          <a:solidFill>
            <a:srgbClr val="919191"/>
          </a:solidFill>
          <a:latin typeface="+mn-lt"/>
        </a:defRPr>
      </a:lvl4pPr>
      <a:lvl5pPr marL="2057400" indent="-228600" algn="l" rtl="0" eaLnBrk="1" fontAlgn="base" hangingPunct="1">
        <a:spcBef>
          <a:spcPct val="20000"/>
        </a:spcBef>
        <a:spcAft>
          <a:spcPct val="0"/>
        </a:spcAft>
        <a:buClr>
          <a:srgbClr val="919191"/>
        </a:buClr>
        <a:buSzPct val="100000"/>
        <a:buChar char="›"/>
        <a:defRPr sz="2000">
          <a:solidFill>
            <a:srgbClr val="919191"/>
          </a:solidFill>
          <a:latin typeface="+mn-lt"/>
        </a:defRPr>
      </a:lvl5pPr>
      <a:lvl6pPr marL="2514600" indent="-228600" algn="l" rtl="0" eaLnBrk="1" fontAlgn="base" hangingPunct="1">
        <a:spcBef>
          <a:spcPct val="20000"/>
        </a:spcBef>
        <a:spcAft>
          <a:spcPct val="0"/>
        </a:spcAft>
        <a:buClr>
          <a:srgbClr val="919191"/>
        </a:buClr>
        <a:buSzPct val="100000"/>
        <a:buChar char="›"/>
        <a:defRPr sz="2000">
          <a:solidFill>
            <a:srgbClr val="919191"/>
          </a:solidFill>
          <a:latin typeface="+mn-lt"/>
        </a:defRPr>
      </a:lvl6pPr>
      <a:lvl7pPr marL="2971800" indent="-228600" algn="l" rtl="0" eaLnBrk="1" fontAlgn="base" hangingPunct="1">
        <a:spcBef>
          <a:spcPct val="20000"/>
        </a:spcBef>
        <a:spcAft>
          <a:spcPct val="0"/>
        </a:spcAft>
        <a:buClr>
          <a:srgbClr val="919191"/>
        </a:buClr>
        <a:buSzPct val="100000"/>
        <a:buChar char="›"/>
        <a:defRPr sz="2000">
          <a:solidFill>
            <a:srgbClr val="919191"/>
          </a:solidFill>
          <a:latin typeface="+mn-lt"/>
        </a:defRPr>
      </a:lvl7pPr>
      <a:lvl8pPr marL="3429000" indent="-228600" algn="l" rtl="0" eaLnBrk="1" fontAlgn="base" hangingPunct="1">
        <a:spcBef>
          <a:spcPct val="20000"/>
        </a:spcBef>
        <a:spcAft>
          <a:spcPct val="0"/>
        </a:spcAft>
        <a:buClr>
          <a:srgbClr val="919191"/>
        </a:buClr>
        <a:buSzPct val="100000"/>
        <a:buChar char="›"/>
        <a:defRPr sz="2000">
          <a:solidFill>
            <a:srgbClr val="919191"/>
          </a:solidFill>
          <a:latin typeface="+mn-lt"/>
        </a:defRPr>
      </a:lvl8pPr>
      <a:lvl9pPr marL="3886200" indent="-228600" algn="l" rtl="0" eaLnBrk="1" fontAlgn="base" hangingPunct="1">
        <a:spcBef>
          <a:spcPct val="20000"/>
        </a:spcBef>
        <a:spcAft>
          <a:spcPct val="0"/>
        </a:spcAft>
        <a:buClr>
          <a:srgbClr val="919191"/>
        </a:buClr>
        <a:buSzPct val="100000"/>
        <a:buChar char="›"/>
        <a:defRPr sz="2000">
          <a:solidFill>
            <a:srgbClr val="91919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 userDrawn="1">
          <p15:clr>
            <a:srgbClr val="F26B43"/>
          </p15:clr>
        </p15:guide>
        <p15:guide id="2" pos="51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png"/><Relationship Id="rId2" Type="http://schemas.openxmlformats.org/officeDocument/2006/relationships/image" Target="../media/image28.jpeg"/><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jpeg"/><Relationship Id="rId3" Type="http://schemas.openxmlformats.org/officeDocument/2006/relationships/slideLayout" Target="../slideLayouts/slideLayout6.xml"/><Relationship Id="rId7" Type="http://schemas.openxmlformats.org/officeDocument/2006/relationships/image" Target="../media/image36.png"/><Relationship Id="rId12" Type="http://schemas.openxmlformats.org/officeDocument/2006/relationships/image" Target="../media/image41.tiff"/><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35.png"/><Relationship Id="rId11" Type="http://schemas.openxmlformats.org/officeDocument/2006/relationships/image" Target="../media/image40.jpe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notesSlide" Target="../notesSlides/notesSlide9.xml"/><Relationship Id="rId9" Type="http://schemas.openxmlformats.org/officeDocument/2006/relationships/image" Target="../media/image38.png"/><Relationship Id="rId1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emf"/><Relationship Id="rId7" Type="http://schemas.microsoft.com/office/2007/relationships/hdphoto" Target="../media/hdphoto1.wdp"/><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49.png"/><Relationship Id="rId11" Type="http://schemas.microsoft.com/office/2007/relationships/hdphoto" Target="../media/hdphoto3.wdp"/><Relationship Id="rId5" Type="http://schemas.openxmlformats.org/officeDocument/2006/relationships/image" Target="../media/image48.png"/><Relationship Id="rId10" Type="http://schemas.openxmlformats.org/officeDocument/2006/relationships/image" Target="../media/image51.png"/><Relationship Id="rId4" Type="http://schemas.openxmlformats.org/officeDocument/2006/relationships/image" Target="../media/image47.jpeg"/><Relationship Id="rId9"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5.xml"/><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61.gi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5.xml"/><Relationship Id="rId5" Type="http://schemas.openxmlformats.org/officeDocument/2006/relationships/image" Target="../media/image65.png"/><Relationship Id="rId4" Type="http://schemas.openxmlformats.org/officeDocument/2006/relationships/image" Target="../media/image64.png"/></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68.png"/><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xml"/><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62" name="Rectangle 6"/>
          <p:cNvSpPr>
            <a:spLocks noGrp="1" noChangeArrowheads="1"/>
          </p:cNvSpPr>
          <p:nvPr>
            <p:ph type="subTitle" idx="1"/>
          </p:nvPr>
        </p:nvSpPr>
        <p:spPr/>
        <p:txBody>
          <a:bodyPr/>
          <a:lstStyle/>
          <a:p>
            <a:r>
              <a:rPr lang="en-US"/>
              <a:t>27 April </a:t>
            </a:r>
            <a:r>
              <a:rPr lang="en-US" dirty="0"/>
              <a:t>2023</a:t>
            </a:r>
            <a:endParaRPr lang="en-US"/>
          </a:p>
        </p:txBody>
      </p:sp>
      <p:sp>
        <p:nvSpPr>
          <p:cNvPr id="429061" name="Rectangle 5"/>
          <p:cNvSpPr>
            <a:spLocks noGrp="1" noChangeArrowheads="1"/>
          </p:cNvSpPr>
          <p:nvPr>
            <p:ph type="ctrTitle"/>
          </p:nvPr>
        </p:nvSpPr>
        <p:spPr/>
        <p:txBody>
          <a:bodyPr/>
          <a:lstStyle/>
          <a:p>
            <a:r>
              <a:rPr lang="en-US" sz="3600" dirty="0"/>
              <a:t>TRAC Monterey Overview</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75586B-1FF0-4B11-B838-884475A12207}"/>
              </a:ext>
            </a:extLst>
          </p:cNvPr>
          <p:cNvSpPr>
            <a:spLocks noGrp="1"/>
          </p:cNvSpPr>
          <p:nvPr>
            <p:ph type="title"/>
          </p:nvPr>
        </p:nvSpPr>
        <p:spPr/>
        <p:txBody>
          <a:bodyPr/>
          <a:lstStyle/>
          <a:p>
            <a:r>
              <a:rPr lang="en-US" dirty="0"/>
              <a:t>CENTCOM NEO Planning SIM</a:t>
            </a:r>
          </a:p>
        </p:txBody>
      </p:sp>
      <p:pic>
        <p:nvPicPr>
          <p:cNvPr id="23" name="Picture 2">
            <a:extLst>
              <a:ext uri="{FF2B5EF4-FFF2-40B4-BE49-F238E27FC236}">
                <a16:creationId xmlns:a16="http://schemas.microsoft.com/office/drawing/2014/main" id="{78F5A7F7-647D-FD1A-4709-443322A691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75532" y="3003279"/>
            <a:ext cx="3113339" cy="2516459"/>
          </a:xfrm>
          <a:prstGeom prst="rect">
            <a:avLst/>
          </a:prstGeom>
          <a:noFill/>
          <a:extLst>
            <a:ext uri="{909E8E84-426E-40DD-AFC4-6F175D3DCCD1}">
              <a14:hiddenFill xmlns:a14="http://schemas.microsoft.com/office/drawing/2010/main">
                <a:solidFill>
                  <a:srgbClr val="FFFFFF"/>
                </a:solidFill>
              </a14:hiddenFill>
            </a:ext>
          </a:extLst>
        </p:spPr>
      </p:pic>
      <p:pic>
        <p:nvPicPr>
          <p:cNvPr id="24" name="Content Placeholder 12">
            <a:extLst>
              <a:ext uri="{FF2B5EF4-FFF2-40B4-BE49-F238E27FC236}">
                <a16:creationId xmlns:a16="http://schemas.microsoft.com/office/drawing/2014/main" id="{77225560-B119-0D67-DF24-87DA230892A6}"/>
              </a:ext>
            </a:extLst>
          </p:cNvPr>
          <p:cNvPicPr>
            <a:picLocks noChangeAspect="1"/>
          </p:cNvPicPr>
          <p:nvPr/>
        </p:nvPicPr>
        <p:blipFill>
          <a:blip r:embed="rId3"/>
          <a:stretch>
            <a:fillRect/>
          </a:stretch>
        </p:blipFill>
        <p:spPr bwMode="auto">
          <a:xfrm>
            <a:off x="1330613" y="1675741"/>
            <a:ext cx="3968799" cy="3421635"/>
          </a:xfrm>
          <a:prstGeom prst="rect">
            <a:avLst/>
          </a:prstGeom>
          <a:noFill/>
          <a:ln w="12700">
            <a:noFill/>
            <a:miter lim="800000"/>
            <a:headEnd/>
            <a:tailEnd/>
          </a:ln>
          <a:effectLst/>
        </p:spPr>
      </p:pic>
      <p:sp>
        <p:nvSpPr>
          <p:cNvPr id="26" name="Slide Number Placeholder 3">
            <a:extLst>
              <a:ext uri="{FF2B5EF4-FFF2-40B4-BE49-F238E27FC236}">
                <a16:creationId xmlns:a16="http://schemas.microsoft.com/office/drawing/2014/main" id="{5EBBDBF8-B9A2-1509-6FCD-2B79F1E89AA0}"/>
              </a:ext>
            </a:extLst>
          </p:cNvPr>
          <p:cNvSpPr>
            <a:spLocks noGrp="1"/>
          </p:cNvSpPr>
          <p:nvPr>
            <p:ph type="sldNum" sz="quarter" idx="11"/>
          </p:nvPr>
        </p:nvSpPr>
        <p:spPr>
          <a:xfrm>
            <a:off x="11696701" y="6626225"/>
            <a:ext cx="486833" cy="228600"/>
          </a:xfrm>
        </p:spPr>
        <p:txBody>
          <a:bodyPr/>
          <a:lstStyle/>
          <a:p>
            <a:fld id="{579C08C6-1765-4A7E-8E22-E5C126275C8F}" type="slidenum">
              <a:rPr lang="en-US" smtClean="0"/>
              <a:pPr/>
              <a:t>10</a:t>
            </a:fld>
            <a:endParaRPr lang="en-US"/>
          </a:p>
        </p:txBody>
      </p:sp>
      <p:pic>
        <p:nvPicPr>
          <p:cNvPr id="28" name="Picture 27">
            <a:extLst>
              <a:ext uri="{FF2B5EF4-FFF2-40B4-BE49-F238E27FC236}">
                <a16:creationId xmlns:a16="http://schemas.microsoft.com/office/drawing/2014/main" id="{6524F8F5-75AE-3756-7177-C9E32D76DA6E}"/>
              </a:ext>
            </a:extLst>
          </p:cNvPr>
          <p:cNvPicPr>
            <a:picLocks noChangeAspect="1"/>
          </p:cNvPicPr>
          <p:nvPr/>
        </p:nvPicPr>
        <p:blipFill>
          <a:blip r:embed="rId4"/>
          <a:stretch>
            <a:fillRect/>
          </a:stretch>
        </p:blipFill>
        <p:spPr>
          <a:xfrm>
            <a:off x="5823892" y="1939088"/>
            <a:ext cx="5420807" cy="2456527"/>
          </a:xfrm>
          <a:prstGeom prst="rect">
            <a:avLst/>
          </a:prstGeom>
        </p:spPr>
      </p:pic>
      <p:pic>
        <p:nvPicPr>
          <p:cNvPr id="29" name="Picture 28">
            <a:extLst>
              <a:ext uri="{FF2B5EF4-FFF2-40B4-BE49-F238E27FC236}">
                <a16:creationId xmlns:a16="http://schemas.microsoft.com/office/drawing/2014/main" id="{9C951DCC-B042-305E-D723-2BD635FBD6F6}"/>
              </a:ext>
            </a:extLst>
          </p:cNvPr>
          <p:cNvPicPr>
            <a:picLocks noChangeAspect="1"/>
          </p:cNvPicPr>
          <p:nvPr/>
        </p:nvPicPr>
        <p:blipFill>
          <a:blip r:embed="rId5"/>
          <a:stretch>
            <a:fillRect/>
          </a:stretch>
        </p:blipFill>
        <p:spPr>
          <a:xfrm>
            <a:off x="5833497" y="4398919"/>
            <a:ext cx="5397476" cy="1972051"/>
          </a:xfrm>
          <a:prstGeom prst="rect">
            <a:avLst/>
          </a:prstGeom>
          <a:ln>
            <a:solidFill>
              <a:schemeClr val="tx1"/>
            </a:solidFill>
          </a:ln>
        </p:spPr>
      </p:pic>
      <p:sp>
        <p:nvSpPr>
          <p:cNvPr id="30" name="Rectangle 13">
            <a:extLst>
              <a:ext uri="{FF2B5EF4-FFF2-40B4-BE49-F238E27FC236}">
                <a16:creationId xmlns:a16="http://schemas.microsoft.com/office/drawing/2014/main" id="{CE1BC56B-1692-0FF9-E7A6-9FDFE44B401B}"/>
              </a:ext>
            </a:extLst>
          </p:cNvPr>
          <p:cNvSpPr txBox="1">
            <a:spLocks noChangeArrowheads="1"/>
          </p:cNvSpPr>
          <p:nvPr/>
        </p:nvSpPr>
        <p:spPr bwMode="auto">
          <a:xfrm>
            <a:off x="994289" y="851125"/>
            <a:ext cx="10189814" cy="821597"/>
          </a:xfrm>
          <a:prstGeom prst="rect">
            <a:avLst/>
          </a:prstGeom>
          <a:solidFill>
            <a:srgbClr val="CFDEC6"/>
          </a:solidFill>
          <a:ln w="12700">
            <a:solidFill>
              <a:schemeClr val="tx1"/>
            </a:solidFill>
            <a:miter lim="800000"/>
            <a:headEnd/>
            <a:tailEnd/>
          </a:ln>
        </p:spPr>
        <p:txBody>
          <a:bodyPr lIns="156644" tIns="78322" rIns="156644" bIns="78322" anchor="ctr"/>
          <a:lstStyle>
            <a:lvl1pPr marL="228600" indent="-228600" algn="l" rtl="0" eaLnBrk="1" fontAlgn="base" hangingPunct="1">
              <a:lnSpc>
                <a:spcPct val="90000"/>
              </a:lnSpc>
              <a:spcBef>
                <a:spcPct val="50000"/>
              </a:spcBef>
              <a:spcAft>
                <a:spcPct val="0"/>
              </a:spcAft>
              <a:buClr>
                <a:srgbClr val="000000"/>
              </a:buClr>
              <a:buChar char="•"/>
              <a:defRPr sz="2400" b="1">
                <a:solidFill>
                  <a:srgbClr val="000000"/>
                </a:solidFill>
                <a:latin typeface="+mn-lt"/>
                <a:ea typeface="+mn-ea"/>
                <a:cs typeface="+mn-cs"/>
              </a:defRPr>
            </a:lvl1pPr>
            <a:lvl2pPr marL="685800" indent="-228600" algn="l" rtl="0" eaLnBrk="1" fontAlgn="base" hangingPunct="1">
              <a:lnSpc>
                <a:spcPct val="90000"/>
              </a:lnSpc>
              <a:spcBef>
                <a:spcPts val="60"/>
              </a:spcBef>
              <a:spcAft>
                <a:spcPct val="0"/>
              </a:spcAft>
              <a:buClr>
                <a:srgbClr val="000000"/>
              </a:buClr>
              <a:buChar char="–"/>
              <a:defRPr sz="2200" b="1">
                <a:solidFill>
                  <a:srgbClr val="000000"/>
                </a:solidFill>
                <a:latin typeface="+mn-lt"/>
              </a:defRPr>
            </a:lvl2pPr>
            <a:lvl3pPr marL="1143000" indent="-228600" algn="l" rtl="0" eaLnBrk="1" fontAlgn="base" hangingPunct="1">
              <a:lnSpc>
                <a:spcPct val="90000"/>
              </a:lnSpc>
              <a:spcBef>
                <a:spcPts val="60"/>
              </a:spcBef>
              <a:spcAft>
                <a:spcPct val="0"/>
              </a:spcAft>
              <a:buClr>
                <a:srgbClr val="000000"/>
              </a:buClr>
              <a:buChar char="-"/>
              <a:defRPr sz="2000" b="1">
                <a:solidFill>
                  <a:srgbClr val="000000"/>
                </a:solidFill>
                <a:latin typeface="+mn-lt"/>
              </a:defRPr>
            </a:lvl3pPr>
            <a:lvl4pPr marL="1600200" indent="-228600" algn="l" rtl="0" eaLnBrk="1" fontAlgn="base" hangingPunct="1">
              <a:spcBef>
                <a:spcPct val="20000"/>
              </a:spcBef>
              <a:spcAft>
                <a:spcPct val="0"/>
              </a:spcAft>
              <a:buClr>
                <a:srgbClr val="919191"/>
              </a:buClr>
              <a:buSzPct val="100000"/>
              <a:buChar char="–"/>
              <a:defRPr sz="2000">
                <a:solidFill>
                  <a:srgbClr val="919191"/>
                </a:solidFill>
                <a:latin typeface="+mn-lt"/>
              </a:defRPr>
            </a:lvl4pPr>
            <a:lvl5pPr marL="2057400" indent="-228600" algn="l" rtl="0" eaLnBrk="1" fontAlgn="base" hangingPunct="1">
              <a:spcBef>
                <a:spcPct val="20000"/>
              </a:spcBef>
              <a:spcAft>
                <a:spcPct val="0"/>
              </a:spcAft>
              <a:buClr>
                <a:srgbClr val="919191"/>
              </a:buClr>
              <a:buSzPct val="100000"/>
              <a:buChar char="›"/>
              <a:defRPr sz="2000">
                <a:solidFill>
                  <a:srgbClr val="919191"/>
                </a:solidFill>
                <a:latin typeface="+mn-lt"/>
              </a:defRPr>
            </a:lvl5pPr>
            <a:lvl6pPr marL="2514600" indent="-228600" algn="l" rtl="0" eaLnBrk="1" fontAlgn="base" hangingPunct="1">
              <a:spcBef>
                <a:spcPct val="20000"/>
              </a:spcBef>
              <a:spcAft>
                <a:spcPct val="0"/>
              </a:spcAft>
              <a:buClr>
                <a:srgbClr val="919191"/>
              </a:buClr>
              <a:buSzPct val="100000"/>
              <a:buChar char="›"/>
              <a:defRPr sz="2000">
                <a:solidFill>
                  <a:srgbClr val="919191"/>
                </a:solidFill>
                <a:latin typeface="+mn-lt"/>
              </a:defRPr>
            </a:lvl6pPr>
            <a:lvl7pPr marL="2971800" indent="-228600" algn="l" rtl="0" eaLnBrk="1" fontAlgn="base" hangingPunct="1">
              <a:spcBef>
                <a:spcPct val="20000"/>
              </a:spcBef>
              <a:spcAft>
                <a:spcPct val="0"/>
              </a:spcAft>
              <a:buClr>
                <a:srgbClr val="919191"/>
              </a:buClr>
              <a:buSzPct val="100000"/>
              <a:buChar char="›"/>
              <a:defRPr sz="2000">
                <a:solidFill>
                  <a:srgbClr val="919191"/>
                </a:solidFill>
                <a:latin typeface="+mn-lt"/>
              </a:defRPr>
            </a:lvl7pPr>
            <a:lvl8pPr marL="3429000" indent="-228600" algn="l" rtl="0" eaLnBrk="1" fontAlgn="base" hangingPunct="1">
              <a:spcBef>
                <a:spcPct val="20000"/>
              </a:spcBef>
              <a:spcAft>
                <a:spcPct val="0"/>
              </a:spcAft>
              <a:buClr>
                <a:srgbClr val="919191"/>
              </a:buClr>
              <a:buSzPct val="100000"/>
              <a:buChar char="›"/>
              <a:defRPr sz="2000">
                <a:solidFill>
                  <a:srgbClr val="919191"/>
                </a:solidFill>
                <a:latin typeface="+mn-lt"/>
              </a:defRPr>
            </a:lvl8pPr>
            <a:lvl9pPr marL="3886200" indent="-228600" algn="l" rtl="0" eaLnBrk="1" fontAlgn="base" hangingPunct="1">
              <a:spcBef>
                <a:spcPct val="20000"/>
              </a:spcBef>
              <a:spcAft>
                <a:spcPct val="0"/>
              </a:spcAft>
              <a:buClr>
                <a:srgbClr val="919191"/>
              </a:buClr>
              <a:buSzPct val="100000"/>
              <a:buChar char="›"/>
              <a:defRPr sz="2000">
                <a:solidFill>
                  <a:srgbClr val="919191"/>
                </a:solidFill>
                <a:latin typeface="+mn-lt"/>
              </a:defRPr>
            </a:lvl9pPr>
          </a:lstStyle>
          <a:p>
            <a:pPr marL="0" indent="0" algn="ctr">
              <a:lnSpc>
                <a:spcPct val="85000"/>
              </a:lnSpc>
              <a:buNone/>
            </a:pPr>
            <a:r>
              <a:rPr lang="en-US" sz="1800" b="0" kern="0">
                <a:solidFill>
                  <a:schemeClr val="tx1"/>
                </a:solidFill>
                <a:cs typeface="Arial"/>
              </a:rPr>
              <a:t>Develop a generalized simulation system for Non-Combatant Evacuation Operations </a:t>
            </a:r>
            <a:r>
              <a:rPr lang="en-US" sz="1800" b="0" kern="0" dirty="0">
                <a:solidFill>
                  <a:schemeClr val="tx1"/>
                </a:solidFill>
                <a:cs typeface="Arial"/>
              </a:rPr>
              <a:t>(</a:t>
            </a:r>
            <a:r>
              <a:rPr lang="en-US" sz="1800" b="0" kern="0">
                <a:solidFill>
                  <a:schemeClr val="tx1"/>
                </a:solidFill>
                <a:cs typeface="Arial"/>
              </a:rPr>
              <a:t>NEOs</a:t>
            </a:r>
            <a:r>
              <a:rPr lang="en-US" sz="1800" b="0" kern="0" dirty="0">
                <a:solidFill>
                  <a:schemeClr val="tx1"/>
                </a:solidFill>
                <a:cs typeface="Arial"/>
              </a:rPr>
              <a:t>) for</a:t>
            </a:r>
            <a:r>
              <a:rPr lang="en-US" sz="1800" b="0" kern="0">
                <a:solidFill>
                  <a:schemeClr val="tx1"/>
                </a:solidFill>
                <a:cs typeface="Arial"/>
              </a:rPr>
              <a:t> scenarios across the CENTCOM </a:t>
            </a:r>
            <a:r>
              <a:rPr lang="en-US" sz="1800" b="0" kern="0" dirty="0" err="1">
                <a:solidFill>
                  <a:schemeClr val="tx1"/>
                </a:solidFill>
                <a:cs typeface="Arial"/>
              </a:rPr>
              <a:t>AoR.</a:t>
            </a:r>
          </a:p>
        </p:txBody>
      </p:sp>
      <p:sp>
        <p:nvSpPr>
          <p:cNvPr id="32" name="TextBox 31">
            <a:extLst>
              <a:ext uri="{FF2B5EF4-FFF2-40B4-BE49-F238E27FC236}">
                <a16:creationId xmlns:a16="http://schemas.microsoft.com/office/drawing/2014/main" id="{C383B53A-45CA-7989-9AD3-D29DC71B95C0}"/>
              </a:ext>
            </a:extLst>
          </p:cNvPr>
          <p:cNvSpPr txBox="1"/>
          <p:nvPr/>
        </p:nvSpPr>
        <p:spPr>
          <a:xfrm>
            <a:off x="2100904" y="5008468"/>
            <a:ext cx="3745037" cy="2000548"/>
          </a:xfrm>
          <a:prstGeom prst="rect">
            <a:avLst/>
          </a:prstGeom>
          <a:noFill/>
        </p:spPr>
        <p:txBody>
          <a:bodyPr wrap="square" lIns="91440" tIns="45720" rIns="91440" bIns="45720" anchor="t">
            <a:spAutoFit/>
          </a:bodyPr>
          <a:lstStyle/>
          <a:p>
            <a:pPr marL="0" indent="0" algn="ctr">
              <a:buNone/>
            </a:pPr>
            <a:r>
              <a:rPr lang="en-US" sz="1600" dirty="0">
                <a:latin typeface="Arial"/>
                <a:cs typeface="Arial"/>
              </a:rPr>
              <a:t>Collaborators</a:t>
            </a:r>
            <a:endParaRPr lang="en-US" sz="1600" dirty="0">
              <a:cs typeface="Arial"/>
            </a:endParaRPr>
          </a:p>
          <a:p>
            <a:r>
              <a:rPr lang="en-US" sz="1400" dirty="0">
                <a:latin typeface="Arial"/>
                <a:cs typeface="Arial"/>
              </a:rPr>
              <a:t>MTRY Analysts</a:t>
            </a:r>
            <a:endParaRPr lang="en-US" sz="1400" b="0" dirty="0">
              <a:latin typeface="Arial"/>
              <a:cs typeface="Arial"/>
            </a:endParaRPr>
          </a:p>
          <a:p>
            <a:pPr lvl="1"/>
            <a:r>
              <a:rPr lang="en-US" sz="1400" b="0" dirty="0">
                <a:latin typeface="Arial"/>
                <a:cs typeface="Arial"/>
              </a:rPr>
              <a:t>LTC Matt Smith</a:t>
            </a:r>
          </a:p>
          <a:p>
            <a:pPr lvl="1"/>
            <a:r>
              <a:rPr lang="en-US" sz="1400" b="0" dirty="0">
                <a:latin typeface="Arial"/>
                <a:cs typeface="Arial"/>
              </a:rPr>
              <a:t>MAJ Kurt Reynolds</a:t>
            </a:r>
            <a:endParaRPr lang="en-US" dirty="0"/>
          </a:p>
          <a:p>
            <a:pPr lvl="1"/>
            <a:r>
              <a:rPr lang="en-US" sz="1400" b="0" dirty="0">
                <a:latin typeface="Arial"/>
                <a:cs typeface="Arial"/>
              </a:rPr>
              <a:t>MAJ Sean Eskew</a:t>
            </a:r>
            <a:endParaRPr lang="en-US" dirty="0"/>
          </a:p>
          <a:p>
            <a:pPr lvl="1"/>
            <a:endParaRPr lang="en-US" sz="1400" b="0" dirty="0">
              <a:latin typeface="Arial"/>
              <a:cs typeface="Arial"/>
            </a:endParaRPr>
          </a:p>
          <a:p>
            <a:r>
              <a:rPr lang="en-US" sz="1400" dirty="0">
                <a:latin typeface="Arial"/>
                <a:cs typeface="Arial"/>
              </a:rPr>
              <a:t>NPS Capstone Team (5xStudents)</a:t>
            </a:r>
            <a:endParaRPr lang="en-US" dirty="0"/>
          </a:p>
          <a:p>
            <a:endParaRPr lang="en-US" dirty="0"/>
          </a:p>
        </p:txBody>
      </p:sp>
      <p:grpSp>
        <p:nvGrpSpPr>
          <p:cNvPr id="37" name="Group 36">
            <a:extLst>
              <a:ext uri="{FF2B5EF4-FFF2-40B4-BE49-F238E27FC236}">
                <a16:creationId xmlns:a16="http://schemas.microsoft.com/office/drawing/2014/main" id="{9E110296-BEF0-AA02-36AD-E9B3FC27A977}"/>
              </a:ext>
            </a:extLst>
          </p:cNvPr>
          <p:cNvGrpSpPr/>
          <p:nvPr/>
        </p:nvGrpSpPr>
        <p:grpSpPr>
          <a:xfrm>
            <a:off x="9784537" y="118906"/>
            <a:ext cx="829675" cy="557436"/>
            <a:chOff x="244529" y="2426589"/>
            <a:chExt cx="394506" cy="402961"/>
          </a:xfrm>
        </p:grpSpPr>
        <p:sp>
          <p:nvSpPr>
            <p:cNvPr id="38" name="Arrow: Pentagon 248">
              <a:extLst>
                <a:ext uri="{FF2B5EF4-FFF2-40B4-BE49-F238E27FC236}">
                  <a16:creationId xmlns:a16="http://schemas.microsoft.com/office/drawing/2014/main" id="{EBA718DA-6BC7-451C-BBE5-2B3CD614CF0C}"/>
                </a:ext>
              </a:extLst>
            </p:cNvPr>
            <p:cNvSpPr/>
            <p:nvPr/>
          </p:nvSpPr>
          <p:spPr bwMode="auto">
            <a:xfrm>
              <a:off x="244530" y="2426589"/>
              <a:ext cx="189023" cy="128988"/>
            </a:xfrm>
            <a:prstGeom prst="homePlate">
              <a:avLst/>
            </a:prstGeom>
            <a:solidFill>
              <a:schemeClr val="tx2">
                <a:lumMod val="20000"/>
                <a:lumOff val="80000"/>
              </a:schemeClr>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en-US"/>
              </a:defPPr>
              <a:lvl1pPr algn="l" rtl="0" eaLnBrk="0" fontAlgn="base" hangingPunct="0">
                <a:spcBef>
                  <a:spcPct val="0"/>
                </a:spcBef>
                <a:spcAft>
                  <a:spcPct val="0"/>
                </a:spcAft>
                <a:defRPr sz="2400" b="1" kern="1200">
                  <a:solidFill>
                    <a:srgbClr val="000000"/>
                  </a:solidFill>
                  <a:latin typeface="Arial" charset="0"/>
                  <a:ea typeface="+mn-ea"/>
                  <a:cs typeface="+mn-cs"/>
                </a:defRPr>
              </a:lvl1pPr>
              <a:lvl2pPr marL="457200" algn="l" rtl="0" eaLnBrk="0" fontAlgn="base" hangingPunct="0">
                <a:spcBef>
                  <a:spcPct val="0"/>
                </a:spcBef>
                <a:spcAft>
                  <a:spcPct val="0"/>
                </a:spcAft>
                <a:defRPr sz="2400" b="1" kern="1200">
                  <a:solidFill>
                    <a:srgbClr val="000000"/>
                  </a:solidFill>
                  <a:latin typeface="Arial" charset="0"/>
                  <a:ea typeface="+mn-ea"/>
                  <a:cs typeface="+mn-cs"/>
                </a:defRPr>
              </a:lvl2pPr>
              <a:lvl3pPr marL="914400" algn="l" rtl="0" eaLnBrk="0" fontAlgn="base" hangingPunct="0">
                <a:spcBef>
                  <a:spcPct val="0"/>
                </a:spcBef>
                <a:spcAft>
                  <a:spcPct val="0"/>
                </a:spcAft>
                <a:defRPr sz="2400" b="1" kern="1200">
                  <a:solidFill>
                    <a:srgbClr val="000000"/>
                  </a:solidFill>
                  <a:latin typeface="Arial" charset="0"/>
                  <a:ea typeface="+mn-ea"/>
                  <a:cs typeface="+mn-cs"/>
                </a:defRPr>
              </a:lvl3pPr>
              <a:lvl4pPr marL="1371600" algn="l" rtl="0" eaLnBrk="0" fontAlgn="base" hangingPunct="0">
                <a:spcBef>
                  <a:spcPct val="0"/>
                </a:spcBef>
                <a:spcAft>
                  <a:spcPct val="0"/>
                </a:spcAft>
                <a:defRPr sz="2400" b="1" kern="1200">
                  <a:solidFill>
                    <a:srgbClr val="000000"/>
                  </a:solidFill>
                  <a:latin typeface="Arial" charset="0"/>
                  <a:ea typeface="+mn-ea"/>
                  <a:cs typeface="+mn-cs"/>
                </a:defRPr>
              </a:lvl4pPr>
              <a:lvl5pPr marL="1828800" algn="l" rtl="0" eaLnBrk="0" fontAlgn="base" hangingPunct="0">
                <a:spcBef>
                  <a:spcPct val="0"/>
                </a:spcBef>
                <a:spcAft>
                  <a:spcPct val="0"/>
                </a:spcAft>
                <a:defRPr sz="2400" b="1" kern="1200">
                  <a:solidFill>
                    <a:srgbClr val="000000"/>
                  </a:solidFill>
                  <a:latin typeface="Arial" charset="0"/>
                  <a:ea typeface="+mn-ea"/>
                  <a:cs typeface="+mn-cs"/>
                </a:defRPr>
              </a:lvl5pPr>
              <a:lvl6pPr marL="2286000" algn="l" defTabSz="914400" rtl="0" eaLnBrk="1" latinLnBrk="0" hangingPunct="1">
                <a:defRPr sz="2400" b="1" kern="1200">
                  <a:solidFill>
                    <a:srgbClr val="000000"/>
                  </a:solidFill>
                  <a:latin typeface="Arial" charset="0"/>
                  <a:ea typeface="+mn-ea"/>
                  <a:cs typeface="+mn-cs"/>
                </a:defRPr>
              </a:lvl6pPr>
              <a:lvl7pPr marL="2743200" algn="l" defTabSz="914400" rtl="0" eaLnBrk="1" latinLnBrk="0" hangingPunct="1">
                <a:defRPr sz="2400" b="1" kern="1200">
                  <a:solidFill>
                    <a:srgbClr val="000000"/>
                  </a:solidFill>
                  <a:latin typeface="Arial" charset="0"/>
                  <a:ea typeface="+mn-ea"/>
                  <a:cs typeface="+mn-cs"/>
                </a:defRPr>
              </a:lvl7pPr>
              <a:lvl8pPr marL="3200400" algn="l" defTabSz="914400" rtl="0" eaLnBrk="1" latinLnBrk="0" hangingPunct="1">
                <a:defRPr sz="2400" b="1" kern="1200">
                  <a:solidFill>
                    <a:srgbClr val="000000"/>
                  </a:solidFill>
                  <a:latin typeface="Arial" charset="0"/>
                  <a:ea typeface="+mn-ea"/>
                  <a:cs typeface="+mn-cs"/>
                </a:defRPr>
              </a:lvl8pPr>
              <a:lvl9pPr marL="3657600" algn="l" defTabSz="914400" rtl="0" eaLnBrk="1" latinLnBrk="0" hangingPunct="1">
                <a:defRPr sz="2400" b="1" kern="1200">
                  <a:solidFill>
                    <a:srgbClr val="000000"/>
                  </a:solidFill>
                  <a:latin typeface="Arial" charset="0"/>
                  <a:ea typeface="+mn-ea"/>
                  <a:cs typeface="+mn-cs"/>
                </a:defRPr>
              </a:lvl9pPr>
            </a:lstStyle>
            <a:p>
              <a:pPr algn="ctr"/>
              <a:endParaRPr lang="en-US" dirty="0">
                <a:latin typeface="Arial"/>
                <a:cs typeface="Arial"/>
              </a:endParaRPr>
            </a:p>
          </p:txBody>
        </p:sp>
        <p:sp>
          <p:nvSpPr>
            <p:cNvPr id="39" name="Arrow: Pentagon 249">
              <a:extLst>
                <a:ext uri="{FF2B5EF4-FFF2-40B4-BE49-F238E27FC236}">
                  <a16:creationId xmlns:a16="http://schemas.microsoft.com/office/drawing/2014/main" id="{710A1A84-DA27-E72E-2201-EE76272E5C3B}"/>
                </a:ext>
              </a:extLst>
            </p:cNvPr>
            <p:cNvSpPr/>
            <p:nvPr/>
          </p:nvSpPr>
          <p:spPr bwMode="auto">
            <a:xfrm>
              <a:off x="244529" y="2700562"/>
              <a:ext cx="394506" cy="128988"/>
            </a:xfrm>
            <a:prstGeom prst="homePlate">
              <a:avLst/>
            </a:prstGeom>
            <a:solidFill>
              <a:schemeClr val="accent5">
                <a:lumMod val="40000"/>
                <a:lumOff val="60000"/>
              </a:schemeClr>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en-US"/>
              </a:defPPr>
              <a:lvl1pPr algn="l" rtl="0" eaLnBrk="0" fontAlgn="base" hangingPunct="0">
                <a:spcBef>
                  <a:spcPct val="0"/>
                </a:spcBef>
                <a:spcAft>
                  <a:spcPct val="0"/>
                </a:spcAft>
                <a:defRPr sz="2400" b="1" kern="1200">
                  <a:solidFill>
                    <a:srgbClr val="000000"/>
                  </a:solidFill>
                  <a:latin typeface="Arial" charset="0"/>
                  <a:ea typeface="+mn-ea"/>
                  <a:cs typeface="+mn-cs"/>
                </a:defRPr>
              </a:lvl1pPr>
              <a:lvl2pPr marL="457200" algn="l" rtl="0" eaLnBrk="0" fontAlgn="base" hangingPunct="0">
                <a:spcBef>
                  <a:spcPct val="0"/>
                </a:spcBef>
                <a:spcAft>
                  <a:spcPct val="0"/>
                </a:spcAft>
                <a:defRPr sz="2400" b="1" kern="1200">
                  <a:solidFill>
                    <a:srgbClr val="000000"/>
                  </a:solidFill>
                  <a:latin typeface="Arial" charset="0"/>
                  <a:ea typeface="+mn-ea"/>
                  <a:cs typeface="+mn-cs"/>
                </a:defRPr>
              </a:lvl2pPr>
              <a:lvl3pPr marL="914400" algn="l" rtl="0" eaLnBrk="0" fontAlgn="base" hangingPunct="0">
                <a:spcBef>
                  <a:spcPct val="0"/>
                </a:spcBef>
                <a:spcAft>
                  <a:spcPct val="0"/>
                </a:spcAft>
                <a:defRPr sz="2400" b="1" kern="1200">
                  <a:solidFill>
                    <a:srgbClr val="000000"/>
                  </a:solidFill>
                  <a:latin typeface="Arial" charset="0"/>
                  <a:ea typeface="+mn-ea"/>
                  <a:cs typeface="+mn-cs"/>
                </a:defRPr>
              </a:lvl3pPr>
              <a:lvl4pPr marL="1371600" algn="l" rtl="0" eaLnBrk="0" fontAlgn="base" hangingPunct="0">
                <a:spcBef>
                  <a:spcPct val="0"/>
                </a:spcBef>
                <a:spcAft>
                  <a:spcPct val="0"/>
                </a:spcAft>
                <a:defRPr sz="2400" b="1" kern="1200">
                  <a:solidFill>
                    <a:srgbClr val="000000"/>
                  </a:solidFill>
                  <a:latin typeface="Arial" charset="0"/>
                  <a:ea typeface="+mn-ea"/>
                  <a:cs typeface="+mn-cs"/>
                </a:defRPr>
              </a:lvl4pPr>
              <a:lvl5pPr marL="1828800" algn="l" rtl="0" eaLnBrk="0" fontAlgn="base" hangingPunct="0">
                <a:spcBef>
                  <a:spcPct val="0"/>
                </a:spcBef>
                <a:spcAft>
                  <a:spcPct val="0"/>
                </a:spcAft>
                <a:defRPr sz="2400" b="1" kern="1200">
                  <a:solidFill>
                    <a:srgbClr val="000000"/>
                  </a:solidFill>
                  <a:latin typeface="Arial" charset="0"/>
                  <a:ea typeface="+mn-ea"/>
                  <a:cs typeface="+mn-cs"/>
                </a:defRPr>
              </a:lvl5pPr>
              <a:lvl6pPr marL="2286000" algn="l" defTabSz="914400" rtl="0" eaLnBrk="1" latinLnBrk="0" hangingPunct="1">
                <a:defRPr sz="2400" b="1" kern="1200">
                  <a:solidFill>
                    <a:srgbClr val="000000"/>
                  </a:solidFill>
                  <a:latin typeface="Arial" charset="0"/>
                  <a:ea typeface="+mn-ea"/>
                  <a:cs typeface="+mn-cs"/>
                </a:defRPr>
              </a:lvl6pPr>
              <a:lvl7pPr marL="2743200" algn="l" defTabSz="914400" rtl="0" eaLnBrk="1" latinLnBrk="0" hangingPunct="1">
                <a:defRPr sz="2400" b="1" kern="1200">
                  <a:solidFill>
                    <a:srgbClr val="000000"/>
                  </a:solidFill>
                  <a:latin typeface="Arial" charset="0"/>
                  <a:ea typeface="+mn-ea"/>
                  <a:cs typeface="+mn-cs"/>
                </a:defRPr>
              </a:lvl7pPr>
              <a:lvl8pPr marL="3200400" algn="l" defTabSz="914400" rtl="0" eaLnBrk="1" latinLnBrk="0" hangingPunct="1">
                <a:defRPr sz="2400" b="1" kern="1200">
                  <a:solidFill>
                    <a:srgbClr val="000000"/>
                  </a:solidFill>
                  <a:latin typeface="Arial" charset="0"/>
                  <a:ea typeface="+mn-ea"/>
                  <a:cs typeface="+mn-cs"/>
                </a:defRPr>
              </a:lvl8pPr>
              <a:lvl9pPr marL="3657600" algn="l" defTabSz="914400" rtl="0" eaLnBrk="1" latinLnBrk="0" hangingPunct="1">
                <a:defRPr sz="2400" b="1" kern="1200">
                  <a:solidFill>
                    <a:srgbClr val="000000"/>
                  </a:solidFill>
                  <a:latin typeface="Arial" charset="0"/>
                  <a:ea typeface="+mn-ea"/>
                  <a:cs typeface="+mn-cs"/>
                </a:defRPr>
              </a:lvl9pPr>
            </a:lstStyle>
            <a:p>
              <a:pPr algn="ctr"/>
              <a:endParaRPr lang="en-US" dirty="0">
                <a:latin typeface="Arial"/>
                <a:cs typeface="Arial"/>
              </a:endParaRPr>
            </a:p>
          </p:txBody>
        </p:sp>
        <p:sp>
          <p:nvSpPr>
            <p:cNvPr id="40" name="Arrow: Pentagon 250">
              <a:extLst>
                <a:ext uri="{FF2B5EF4-FFF2-40B4-BE49-F238E27FC236}">
                  <a16:creationId xmlns:a16="http://schemas.microsoft.com/office/drawing/2014/main" id="{5346FBD1-7F73-5F60-220D-6E04C29DD19B}"/>
                </a:ext>
              </a:extLst>
            </p:cNvPr>
            <p:cNvSpPr/>
            <p:nvPr/>
          </p:nvSpPr>
          <p:spPr bwMode="auto">
            <a:xfrm>
              <a:off x="244530" y="2563572"/>
              <a:ext cx="189023" cy="128988"/>
            </a:xfrm>
            <a:prstGeom prst="homePlate">
              <a:avLst/>
            </a:prstGeom>
            <a:solidFill>
              <a:schemeClr val="accent1">
                <a:lumMod val="40000"/>
                <a:lumOff val="60000"/>
              </a:schemeClr>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en-US"/>
              </a:defPPr>
              <a:lvl1pPr algn="l" rtl="0" eaLnBrk="0" fontAlgn="base" hangingPunct="0">
                <a:spcBef>
                  <a:spcPct val="0"/>
                </a:spcBef>
                <a:spcAft>
                  <a:spcPct val="0"/>
                </a:spcAft>
                <a:defRPr sz="2400" b="1" kern="1200">
                  <a:solidFill>
                    <a:srgbClr val="000000"/>
                  </a:solidFill>
                  <a:latin typeface="Arial" charset="0"/>
                  <a:ea typeface="+mn-ea"/>
                  <a:cs typeface="+mn-cs"/>
                </a:defRPr>
              </a:lvl1pPr>
              <a:lvl2pPr marL="457200" algn="l" rtl="0" eaLnBrk="0" fontAlgn="base" hangingPunct="0">
                <a:spcBef>
                  <a:spcPct val="0"/>
                </a:spcBef>
                <a:spcAft>
                  <a:spcPct val="0"/>
                </a:spcAft>
                <a:defRPr sz="2400" b="1" kern="1200">
                  <a:solidFill>
                    <a:srgbClr val="000000"/>
                  </a:solidFill>
                  <a:latin typeface="Arial" charset="0"/>
                  <a:ea typeface="+mn-ea"/>
                  <a:cs typeface="+mn-cs"/>
                </a:defRPr>
              </a:lvl2pPr>
              <a:lvl3pPr marL="914400" algn="l" rtl="0" eaLnBrk="0" fontAlgn="base" hangingPunct="0">
                <a:spcBef>
                  <a:spcPct val="0"/>
                </a:spcBef>
                <a:spcAft>
                  <a:spcPct val="0"/>
                </a:spcAft>
                <a:defRPr sz="2400" b="1" kern="1200">
                  <a:solidFill>
                    <a:srgbClr val="000000"/>
                  </a:solidFill>
                  <a:latin typeface="Arial" charset="0"/>
                  <a:ea typeface="+mn-ea"/>
                  <a:cs typeface="+mn-cs"/>
                </a:defRPr>
              </a:lvl3pPr>
              <a:lvl4pPr marL="1371600" algn="l" rtl="0" eaLnBrk="0" fontAlgn="base" hangingPunct="0">
                <a:spcBef>
                  <a:spcPct val="0"/>
                </a:spcBef>
                <a:spcAft>
                  <a:spcPct val="0"/>
                </a:spcAft>
                <a:defRPr sz="2400" b="1" kern="1200">
                  <a:solidFill>
                    <a:srgbClr val="000000"/>
                  </a:solidFill>
                  <a:latin typeface="Arial" charset="0"/>
                  <a:ea typeface="+mn-ea"/>
                  <a:cs typeface="+mn-cs"/>
                </a:defRPr>
              </a:lvl4pPr>
              <a:lvl5pPr marL="1828800" algn="l" rtl="0" eaLnBrk="0" fontAlgn="base" hangingPunct="0">
                <a:spcBef>
                  <a:spcPct val="0"/>
                </a:spcBef>
                <a:spcAft>
                  <a:spcPct val="0"/>
                </a:spcAft>
                <a:defRPr sz="2400" b="1" kern="1200">
                  <a:solidFill>
                    <a:srgbClr val="000000"/>
                  </a:solidFill>
                  <a:latin typeface="Arial" charset="0"/>
                  <a:ea typeface="+mn-ea"/>
                  <a:cs typeface="+mn-cs"/>
                </a:defRPr>
              </a:lvl5pPr>
              <a:lvl6pPr marL="2286000" algn="l" defTabSz="914400" rtl="0" eaLnBrk="1" latinLnBrk="0" hangingPunct="1">
                <a:defRPr sz="2400" b="1" kern="1200">
                  <a:solidFill>
                    <a:srgbClr val="000000"/>
                  </a:solidFill>
                  <a:latin typeface="Arial" charset="0"/>
                  <a:ea typeface="+mn-ea"/>
                  <a:cs typeface="+mn-cs"/>
                </a:defRPr>
              </a:lvl6pPr>
              <a:lvl7pPr marL="2743200" algn="l" defTabSz="914400" rtl="0" eaLnBrk="1" latinLnBrk="0" hangingPunct="1">
                <a:defRPr sz="2400" b="1" kern="1200">
                  <a:solidFill>
                    <a:srgbClr val="000000"/>
                  </a:solidFill>
                  <a:latin typeface="Arial" charset="0"/>
                  <a:ea typeface="+mn-ea"/>
                  <a:cs typeface="+mn-cs"/>
                </a:defRPr>
              </a:lvl7pPr>
              <a:lvl8pPr marL="3200400" algn="l" defTabSz="914400" rtl="0" eaLnBrk="1" latinLnBrk="0" hangingPunct="1">
                <a:defRPr sz="2400" b="1" kern="1200">
                  <a:solidFill>
                    <a:srgbClr val="000000"/>
                  </a:solidFill>
                  <a:latin typeface="Arial" charset="0"/>
                  <a:ea typeface="+mn-ea"/>
                  <a:cs typeface="+mn-cs"/>
                </a:defRPr>
              </a:lvl8pPr>
              <a:lvl9pPr marL="3657600" algn="l" defTabSz="914400" rtl="0" eaLnBrk="1" latinLnBrk="0" hangingPunct="1">
                <a:defRPr sz="2400" b="1" kern="1200">
                  <a:solidFill>
                    <a:srgbClr val="000000"/>
                  </a:solidFill>
                  <a:latin typeface="Arial" charset="0"/>
                  <a:ea typeface="+mn-ea"/>
                  <a:cs typeface="+mn-cs"/>
                </a:defRPr>
              </a:lvl9pPr>
            </a:lstStyle>
            <a:p>
              <a:pPr algn="ctr"/>
              <a:endParaRPr lang="en-US" dirty="0">
                <a:latin typeface="Arial"/>
                <a:cs typeface="Arial"/>
              </a:endParaRPr>
            </a:p>
          </p:txBody>
        </p:sp>
      </p:grpSp>
      <p:pic>
        <p:nvPicPr>
          <p:cNvPr id="43" name="Picture 42">
            <a:extLst>
              <a:ext uri="{FF2B5EF4-FFF2-40B4-BE49-F238E27FC236}">
                <a16:creationId xmlns:a16="http://schemas.microsoft.com/office/drawing/2014/main" id="{46AE09F0-355D-3C6E-8605-B9CE36A7B7B7}"/>
              </a:ext>
            </a:extLst>
          </p:cNvPr>
          <p:cNvPicPr>
            <a:picLocks noChangeAspect="1"/>
          </p:cNvPicPr>
          <p:nvPr/>
        </p:nvPicPr>
        <p:blipFill>
          <a:blip r:embed="rId6"/>
          <a:stretch>
            <a:fillRect/>
          </a:stretch>
        </p:blipFill>
        <p:spPr>
          <a:xfrm>
            <a:off x="876855" y="5519738"/>
            <a:ext cx="1156319" cy="795933"/>
          </a:xfrm>
          <a:prstGeom prst="rect">
            <a:avLst/>
          </a:prstGeom>
        </p:spPr>
      </p:pic>
      <p:pic>
        <p:nvPicPr>
          <p:cNvPr id="42" name="Picture 41">
            <a:extLst>
              <a:ext uri="{FF2B5EF4-FFF2-40B4-BE49-F238E27FC236}">
                <a16:creationId xmlns:a16="http://schemas.microsoft.com/office/drawing/2014/main" id="{7BBF8146-95CC-416B-7039-1F5CA408539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7904" y="4871551"/>
            <a:ext cx="886684" cy="886684"/>
          </a:xfrm>
          <a:prstGeom prst="rect">
            <a:avLst/>
          </a:prstGeom>
        </p:spPr>
      </p:pic>
      <p:pic>
        <p:nvPicPr>
          <p:cNvPr id="2" name="Picture 2" descr="Diagram&#10;&#10;Description automatically generated">
            <a:extLst>
              <a:ext uri="{FF2B5EF4-FFF2-40B4-BE49-F238E27FC236}">
                <a16:creationId xmlns:a16="http://schemas.microsoft.com/office/drawing/2014/main" id="{D7460ECA-04F9-7773-5C8E-00393B8642E0}"/>
              </a:ext>
            </a:extLst>
          </p:cNvPr>
          <p:cNvPicPr>
            <a:picLocks noChangeAspect="1"/>
          </p:cNvPicPr>
          <p:nvPr/>
        </p:nvPicPr>
        <p:blipFill>
          <a:blip r:embed="rId8"/>
          <a:stretch>
            <a:fillRect/>
          </a:stretch>
        </p:blipFill>
        <p:spPr>
          <a:xfrm>
            <a:off x="271248" y="5458322"/>
            <a:ext cx="857349" cy="857349"/>
          </a:xfrm>
          <a:prstGeom prst="rect">
            <a:avLst/>
          </a:prstGeom>
        </p:spPr>
      </p:pic>
      <p:pic>
        <p:nvPicPr>
          <p:cNvPr id="44" name="Picture 43">
            <a:extLst>
              <a:ext uri="{FF2B5EF4-FFF2-40B4-BE49-F238E27FC236}">
                <a16:creationId xmlns:a16="http://schemas.microsoft.com/office/drawing/2014/main" id="{6DF78DFE-A89C-B235-A1AD-2D1FA12B511C}"/>
              </a:ext>
            </a:extLst>
          </p:cNvPr>
          <p:cNvPicPr>
            <a:picLocks noChangeAspect="1"/>
          </p:cNvPicPr>
          <p:nvPr/>
        </p:nvPicPr>
        <p:blipFill rotWithShape="1">
          <a:blip r:embed="rId6"/>
          <a:srcRect t="29132" r="72372"/>
          <a:stretch/>
        </p:blipFill>
        <p:spPr>
          <a:xfrm>
            <a:off x="876061" y="5751611"/>
            <a:ext cx="319473" cy="564060"/>
          </a:xfrm>
          <a:prstGeom prst="rect">
            <a:avLst/>
          </a:prstGeom>
        </p:spPr>
      </p:pic>
    </p:spTree>
    <p:extLst>
      <p:ext uri="{BB962C8B-B14F-4D97-AF65-F5344CB8AC3E}">
        <p14:creationId xmlns:p14="http://schemas.microsoft.com/office/powerpoint/2010/main" val="41241104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1"/>
          </p:nvPr>
        </p:nvSpPr>
        <p:spPr/>
        <p:txBody>
          <a:bodyPr/>
          <a:lstStyle/>
          <a:p>
            <a:pPr>
              <a:defRPr/>
            </a:pPr>
            <a:fld id="{579C08C6-1765-4A7E-8E22-E5C126275C8F}" type="slidenum">
              <a:rPr lang="en-US"/>
              <a:pPr>
                <a:defRPr/>
              </a:pPr>
              <a:t>11</a:t>
            </a:fld>
            <a:endParaRPr lang="en-US"/>
          </a:p>
        </p:txBody>
      </p:sp>
      <p:sp>
        <p:nvSpPr>
          <p:cNvPr id="5" name="Title 4">
            <a:extLst>
              <a:ext uri="{FF2B5EF4-FFF2-40B4-BE49-F238E27FC236}">
                <a16:creationId xmlns:a16="http://schemas.microsoft.com/office/drawing/2014/main" id="{06A92CB3-67A5-4374-829E-26DC70E7EADE}"/>
              </a:ext>
            </a:extLst>
          </p:cNvPr>
          <p:cNvSpPr>
            <a:spLocks noGrp="1"/>
          </p:cNvSpPr>
          <p:nvPr>
            <p:ph type="title"/>
          </p:nvPr>
        </p:nvSpPr>
        <p:spPr/>
        <p:txBody>
          <a:bodyPr/>
          <a:lstStyle/>
          <a:p>
            <a:r>
              <a:rPr lang="en-US" dirty="0">
                <a:latin typeface="Arial"/>
                <a:ea typeface="+mn-ea"/>
                <a:cs typeface="+mn-cs"/>
              </a:rPr>
              <a:t>TRAC M&amp;S Cloud Experimentation</a:t>
            </a:r>
            <a:endParaRPr lang="en-US" dirty="0"/>
          </a:p>
        </p:txBody>
      </p:sp>
      <p:sp>
        <p:nvSpPr>
          <p:cNvPr id="30" name="Rectangle 13">
            <a:extLst>
              <a:ext uri="{FF2B5EF4-FFF2-40B4-BE49-F238E27FC236}">
                <a16:creationId xmlns:a16="http://schemas.microsoft.com/office/drawing/2014/main" id="{AA9F5A6E-0526-4B53-87E2-61706E99D9A3}"/>
              </a:ext>
            </a:extLst>
          </p:cNvPr>
          <p:cNvSpPr>
            <a:spLocks noGrp="1" noChangeArrowheads="1"/>
          </p:cNvSpPr>
          <p:nvPr>
            <p:ph idx="4294967295"/>
          </p:nvPr>
        </p:nvSpPr>
        <p:spPr bwMode="auto">
          <a:xfrm>
            <a:off x="887897" y="914400"/>
            <a:ext cx="10371342" cy="623888"/>
          </a:xfrm>
          <a:prstGeom prst="rect">
            <a:avLst/>
          </a:prstGeom>
          <a:solidFill>
            <a:schemeClr val="accent2">
              <a:lumMod val="60000"/>
              <a:lumOff val="40000"/>
            </a:schemeClr>
          </a:solidFill>
          <a:ln w="12700">
            <a:solidFill>
              <a:schemeClr val="tx1"/>
            </a:solidFill>
            <a:miter lim="800000"/>
            <a:headEnd/>
            <a:tailEnd/>
          </a:ln>
        </p:spPr>
        <p:txBody>
          <a:bodyPr vert="horz" wrap="square" lIns="156644" tIns="78322" rIns="156644" bIns="78322" numCol="1" anchor="ctr" anchorCtr="0" compatLnSpc="1">
            <a:prstTxWarp prst="textNoShape">
              <a:avLst/>
            </a:prstTxWarp>
          </a:bodyPr>
          <a:lstStyle/>
          <a:p>
            <a:pPr marL="0" indent="0" algn="ctr">
              <a:lnSpc>
                <a:spcPct val="85000"/>
              </a:lnSpc>
              <a:spcBef>
                <a:spcPts val="0"/>
              </a:spcBef>
              <a:spcAft>
                <a:spcPts val="300"/>
              </a:spcAft>
              <a:buNone/>
            </a:pPr>
            <a:r>
              <a:rPr lang="en-US" sz="2000" dirty="0">
                <a:solidFill>
                  <a:schemeClr val="tx1"/>
                </a:solidFill>
              </a:rPr>
              <a:t>What is the cost-benefit of different High-Performance Computing (HPC) platforms to support combat M&amp;S experimentation and other use cases? </a:t>
            </a:r>
          </a:p>
        </p:txBody>
      </p:sp>
      <p:grpSp>
        <p:nvGrpSpPr>
          <p:cNvPr id="15" name="Group 14"/>
          <p:cNvGrpSpPr/>
          <p:nvPr/>
        </p:nvGrpSpPr>
        <p:grpSpPr>
          <a:xfrm>
            <a:off x="1852663" y="3722335"/>
            <a:ext cx="1504503" cy="357605"/>
            <a:chOff x="2318808" y="1139333"/>
            <a:chExt cx="1248414" cy="1079039"/>
          </a:xfrm>
        </p:grpSpPr>
        <p:grpSp>
          <p:nvGrpSpPr>
            <p:cNvPr id="102" name="Group 101"/>
            <p:cNvGrpSpPr/>
            <p:nvPr/>
          </p:nvGrpSpPr>
          <p:grpSpPr>
            <a:xfrm>
              <a:off x="2318808" y="1139333"/>
              <a:ext cx="1248414" cy="678610"/>
              <a:chOff x="3113788" y="2250073"/>
              <a:chExt cx="883296" cy="469198"/>
            </a:xfrm>
          </p:grpSpPr>
          <p:pic>
            <p:nvPicPr>
              <p:cNvPr id="103" name="Picture 10" descr="Database, Storage, Cylinder, Data, Information, Clou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13788" y="2265687"/>
                <a:ext cx="281612" cy="386947"/>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10" descr="Database, Storage, Cylinder, Data, Information, Clou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6263" y="2332324"/>
                <a:ext cx="281612" cy="386947"/>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10" descr="Database, Storage, Cylinder, Data, Information, Clou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15472" y="2250073"/>
                <a:ext cx="281612" cy="386947"/>
              </a:xfrm>
              <a:prstGeom prst="rect">
                <a:avLst/>
              </a:prstGeom>
              <a:noFill/>
              <a:extLst>
                <a:ext uri="{909E8E84-426E-40DD-AFC4-6F175D3DCCD1}">
                  <a14:hiddenFill xmlns:a14="http://schemas.microsoft.com/office/drawing/2010/main">
                    <a:solidFill>
                      <a:srgbClr val="FFFFFF"/>
                    </a:solidFill>
                  </a14:hiddenFill>
                </a:ext>
              </a:extLst>
            </p:spPr>
          </p:pic>
        </p:grpSp>
        <p:sp>
          <p:nvSpPr>
            <p:cNvPr id="115" name="TextBox 114"/>
            <p:cNvSpPr txBox="1"/>
            <p:nvPr/>
          </p:nvSpPr>
          <p:spPr>
            <a:xfrm>
              <a:off x="2944596" y="1804435"/>
              <a:ext cx="154225" cy="413937"/>
            </a:xfrm>
            <a:prstGeom prst="rect">
              <a:avLst/>
            </a:prstGeom>
            <a:noFill/>
          </p:spPr>
          <p:txBody>
            <a:bodyPr wrap="none" rtlCol="0">
              <a:spAutoFit/>
            </a:bodyPr>
            <a:lstStyle/>
            <a:p>
              <a:pPr algn="ctr"/>
              <a:endParaRPr lang="en-US" sz="900" dirty="0"/>
            </a:p>
          </p:txBody>
        </p:sp>
      </p:grpSp>
      <p:sp>
        <p:nvSpPr>
          <p:cNvPr id="69" name="Rectangle 68">
            <a:extLst>
              <a:ext uri="{FF2B5EF4-FFF2-40B4-BE49-F238E27FC236}">
                <a16:creationId xmlns:a16="http://schemas.microsoft.com/office/drawing/2014/main" id="{C36700E5-8FAB-4C8D-994E-65BDCA58F517}"/>
              </a:ext>
            </a:extLst>
          </p:cNvPr>
          <p:cNvSpPr/>
          <p:nvPr/>
        </p:nvSpPr>
        <p:spPr bwMode="auto">
          <a:xfrm>
            <a:off x="9725542" y="2384225"/>
            <a:ext cx="2323934" cy="1407138"/>
          </a:xfrm>
          <a:prstGeom prst="rect">
            <a:avLst/>
          </a:prstGeom>
          <a:solidFill>
            <a:schemeClr val="bg1">
              <a:lumMod val="95000"/>
            </a:schemeClr>
          </a:solidFill>
          <a:ln w="12700" cap="flat" cmpd="sng" algn="ctr">
            <a:solidFill>
              <a:srgbClr val="000000"/>
            </a:solidFill>
            <a:prstDash val="solid"/>
            <a:round/>
            <a:headEnd type="none" w="med" len="med"/>
            <a:tailEnd type="none" w="med" len="med"/>
          </a:ln>
          <a:effectLst/>
        </p:spPr>
        <p:txBody>
          <a:bodyPr vert="horz" wrap="square" lIns="45720" tIns="18288" rIns="45720" bIns="18288" numCol="1" rtlCol="0" anchor="ctr" anchorCtr="0" compatLnSpc="1">
            <a:prstTxWarp prst="textNoShape">
              <a:avLst/>
            </a:prstTxWarp>
          </a:bodyPr>
          <a:lstStyle/>
          <a:p>
            <a:pPr algn="ctr">
              <a:defRPr/>
            </a:pPr>
            <a:r>
              <a:rPr lang="en-US" sz="1400" u="sng" dirty="0">
                <a:latin typeface="Arial"/>
                <a:cs typeface="Arial"/>
              </a:rPr>
              <a:t>Potential HPC Benefits</a:t>
            </a:r>
          </a:p>
          <a:p>
            <a:pPr marL="171450" indent="-171450">
              <a:buFont typeface="Wingdings" panose="05000000000000000000" pitchFamily="2" charset="2"/>
              <a:buChar char="Ø"/>
              <a:defRPr/>
            </a:pPr>
            <a:r>
              <a:rPr lang="en-US" sz="1200" b="0" dirty="0">
                <a:latin typeface="Arial"/>
                <a:cs typeface="Arial"/>
              </a:rPr>
              <a:t>Greater compute capability.</a:t>
            </a:r>
          </a:p>
          <a:p>
            <a:pPr marL="171450" indent="-171450">
              <a:buFont typeface="Wingdings" panose="05000000000000000000" pitchFamily="2" charset="2"/>
              <a:buChar char="Ø"/>
              <a:defRPr/>
            </a:pPr>
            <a:r>
              <a:rPr lang="en-US" sz="1200" b="0" dirty="0">
                <a:latin typeface="Arial"/>
                <a:cs typeface="Arial"/>
              </a:rPr>
              <a:t>Scalable network.</a:t>
            </a:r>
          </a:p>
          <a:p>
            <a:pPr marL="171450" indent="-171450">
              <a:buFont typeface="Wingdings" panose="05000000000000000000" pitchFamily="2" charset="2"/>
              <a:buChar char="Ø"/>
              <a:defRPr/>
            </a:pPr>
            <a:r>
              <a:rPr lang="en-US" sz="1200" b="0" dirty="0">
                <a:latin typeface="Arial"/>
                <a:cs typeface="Arial"/>
              </a:rPr>
              <a:t>On-demand resources.</a:t>
            </a:r>
          </a:p>
          <a:p>
            <a:pPr marL="171450" indent="-171450">
              <a:buFont typeface="Wingdings" panose="05000000000000000000" pitchFamily="2" charset="2"/>
              <a:buChar char="Ø"/>
              <a:defRPr/>
            </a:pPr>
            <a:r>
              <a:rPr lang="en-US" sz="1200" b="0" dirty="0">
                <a:latin typeface="Arial"/>
                <a:cs typeface="Arial"/>
              </a:rPr>
              <a:t>Lower long-term costs.</a:t>
            </a:r>
          </a:p>
        </p:txBody>
      </p:sp>
      <p:pic>
        <p:nvPicPr>
          <p:cNvPr id="89" name="Picture 2" descr="Image result for azure photo">
            <a:extLst>
              <a:ext uri="{FF2B5EF4-FFF2-40B4-BE49-F238E27FC236}">
                <a16:creationId xmlns:a16="http://schemas.microsoft.com/office/drawing/2014/main" id="{5296C4BE-FA16-40CB-944F-2DDD953501F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66963" y="1784103"/>
            <a:ext cx="1301158" cy="743519"/>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89">
            <a:extLst>
              <a:ext uri="{FF2B5EF4-FFF2-40B4-BE49-F238E27FC236}">
                <a16:creationId xmlns:a16="http://schemas.microsoft.com/office/drawing/2014/main" id="{26232265-1368-42BA-B0FA-900C0D5300D5}"/>
              </a:ext>
            </a:extLst>
          </p:cNvPr>
          <p:cNvPicPr>
            <a:picLocks noChangeAspect="1"/>
          </p:cNvPicPr>
          <p:nvPr/>
        </p:nvPicPr>
        <p:blipFill rotWithShape="1">
          <a:blip r:embed="rId7"/>
          <a:srcRect l="10393"/>
          <a:stretch/>
        </p:blipFill>
        <p:spPr>
          <a:xfrm>
            <a:off x="5908715" y="2597468"/>
            <a:ext cx="1501207" cy="765196"/>
          </a:xfrm>
          <a:prstGeom prst="rect">
            <a:avLst/>
          </a:prstGeom>
        </p:spPr>
      </p:pic>
      <p:pic>
        <p:nvPicPr>
          <p:cNvPr id="117" name="Picture 116">
            <a:extLst>
              <a:ext uri="{FF2B5EF4-FFF2-40B4-BE49-F238E27FC236}">
                <a16:creationId xmlns:a16="http://schemas.microsoft.com/office/drawing/2014/main" id="{40F70878-79F8-40AD-A3C4-182D35F5C0E1}"/>
              </a:ext>
            </a:extLst>
          </p:cNvPr>
          <p:cNvPicPr>
            <a:picLocks noChangeAspect="1"/>
          </p:cNvPicPr>
          <p:nvPr/>
        </p:nvPicPr>
        <p:blipFill>
          <a:blip r:embed="rId8"/>
          <a:stretch>
            <a:fillRect/>
          </a:stretch>
        </p:blipFill>
        <p:spPr>
          <a:xfrm>
            <a:off x="5943584" y="3473891"/>
            <a:ext cx="1351456" cy="589524"/>
          </a:xfrm>
          <a:prstGeom prst="rect">
            <a:avLst/>
          </a:prstGeom>
        </p:spPr>
      </p:pic>
      <p:pic>
        <p:nvPicPr>
          <p:cNvPr id="118" name="Graphic 21">
            <a:extLst>
              <a:ext uri="{FF2B5EF4-FFF2-40B4-BE49-F238E27FC236}">
                <a16:creationId xmlns:a16="http://schemas.microsoft.com/office/drawing/2014/main" id="{86F43A81-A909-6B49-A7F5-65BA7813E5E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42212" y="2611642"/>
            <a:ext cx="1053037" cy="105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 name="Graphic 21">
            <a:extLst>
              <a:ext uri="{FF2B5EF4-FFF2-40B4-BE49-F238E27FC236}">
                <a16:creationId xmlns:a16="http://schemas.microsoft.com/office/drawing/2014/main" id="{5A610F07-72C0-408C-BE3E-447D7A1A6D8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28238" y="2591203"/>
            <a:ext cx="1053037" cy="105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 name="Group 30">
            <a:extLst>
              <a:ext uri="{FF2B5EF4-FFF2-40B4-BE49-F238E27FC236}">
                <a16:creationId xmlns:a16="http://schemas.microsoft.com/office/drawing/2014/main" id="{756753EF-B3D0-466F-AFC8-D3AB917146EF}"/>
              </a:ext>
            </a:extLst>
          </p:cNvPr>
          <p:cNvGrpSpPr/>
          <p:nvPr/>
        </p:nvGrpSpPr>
        <p:grpSpPr>
          <a:xfrm>
            <a:off x="753973" y="2162795"/>
            <a:ext cx="3005246" cy="540014"/>
            <a:chOff x="-3188192" y="2833954"/>
            <a:chExt cx="1862269" cy="408730"/>
          </a:xfrm>
        </p:grpSpPr>
        <p:sp>
          <p:nvSpPr>
            <p:cNvPr id="32" name="TextBox 31">
              <a:extLst>
                <a:ext uri="{FF2B5EF4-FFF2-40B4-BE49-F238E27FC236}">
                  <a16:creationId xmlns:a16="http://schemas.microsoft.com/office/drawing/2014/main" id="{08D64B09-73C0-44BF-8641-8C10C8797846}"/>
                </a:ext>
              </a:extLst>
            </p:cNvPr>
            <p:cNvSpPr txBox="1"/>
            <p:nvPr/>
          </p:nvSpPr>
          <p:spPr>
            <a:xfrm>
              <a:off x="-3188192" y="3113663"/>
              <a:ext cx="1862269" cy="129021"/>
            </a:xfrm>
            <a:prstGeom prst="rect">
              <a:avLst/>
            </a:prstGeom>
            <a:noFill/>
          </p:spPr>
          <p:txBody>
            <a:bodyPr wrap="square" rtlCol="0">
              <a:spAutoFit/>
            </a:bodyPr>
            <a:lstStyle/>
            <a:p>
              <a:pPr marL="171450" indent="-171450" algn="ctr">
                <a:buFontTx/>
                <a:buChar char="-"/>
              </a:pPr>
              <a:endParaRPr lang="en-US" sz="900" dirty="0"/>
            </a:p>
          </p:txBody>
        </p:sp>
        <p:pic>
          <p:nvPicPr>
            <p:cNvPr id="33" name="Picture 16" descr="Related image">
              <a:extLst>
                <a:ext uri="{FF2B5EF4-FFF2-40B4-BE49-F238E27FC236}">
                  <a16:creationId xmlns:a16="http://schemas.microsoft.com/office/drawing/2014/main" id="{E1D8C47C-4E21-4098-BF49-DD242C16C35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417314" y="2833954"/>
              <a:ext cx="307687" cy="265546"/>
            </a:xfrm>
            <a:prstGeom prst="rect">
              <a:avLst/>
            </a:prstGeom>
            <a:noFill/>
          </p:spPr>
        </p:pic>
      </p:grpSp>
      <p:grpSp>
        <p:nvGrpSpPr>
          <p:cNvPr id="34" name="Group 33">
            <a:extLst>
              <a:ext uri="{FF2B5EF4-FFF2-40B4-BE49-F238E27FC236}">
                <a16:creationId xmlns:a16="http://schemas.microsoft.com/office/drawing/2014/main" id="{F68038AE-28DC-4476-90BD-4774398FC281}"/>
              </a:ext>
            </a:extLst>
          </p:cNvPr>
          <p:cNvGrpSpPr/>
          <p:nvPr/>
        </p:nvGrpSpPr>
        <p:grpSpPr>
          <a:xfrm>
            <a:off x="1441449" y="2158432"/>
            <a:ext cx="2998024" cy="570704"/>
            <a:chOff x="-3188192" y="2821638"/>
            <a:chExt cx="1862269" cy="421046"/>
          </a:xfrm>
        </p:grpSpPr>
        <p:sp>
          <p:nvSpPr>
            <p:cNvPr id="35" name="TextBox 34">
              <a:extLst>
                <a:ext uri="{FF2B5EF4-FFF2-40B4-BE49-F238E27FC236}">
                  <a16:creationId xmlns:a16="http://schemas.microsoft.com/office/drawing/2014/main" id="{BF328039-5B56-4DE7-ABDF-94242C7AB800}"/>
                </a:ext>
              </a:extLst>
            </p:cNvPr>
            <p:cNvSpPr txBox="1"/>
            <p:nvPr/>
          </p:nvSpPr>
          <p:spPr>
            <a:xfrm>
              <a:off x="-3188192" y="3113663"/>
              <a:ext cx="1862269" cy="129021"/>
            </a:xfrm>
            <a:prstGeom prst="rect">
              <a:avLst/>
            </a:prstGeom>
            <a:noFill/>
          </p:spPr>
          <p:txBody>
            <a:bodyPr wrap="square" rtlCol="0">
              <a:spAutoFit/>
            </a:bodyPr>
            <a:lstStyle/>
            <a:p>
              <a:pPr marL="171450" indent="-171450" algn="ctr">
                <a:buFontTx/>
                <a:buChar char="-"/>
              </a:pPr>
              <a:endParaRPr lang="en-US" sz="900" dirty="0"/>
            </a:p>
          </p:txBody>
        </p:sp>
        <p:pic>
          <p:nvPicPr>
            <p:cNvPr id="36" name="Picture 16" descr="Related image">
              <a:extLst>
                <a:ext uri="{FF2B5EF4-FFF2-40B4-BE49-F238E27FC236}">
                  <a16:creationId xmlns:a16="http://schemas.microsoft.com/office/drawing/2014/main" id="{9C62772D-2A31-40FF-949E-AFA1BCD56D7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417314" y="2821638"/>
              <a:ext cx="307687" cy="265546"/>
            </a:xfrm>
            <a:prstGeom prst="rect">
              <a:avLst/>
            </a:prstGeom>
            <a:noFill/>
          </p:spPr>
        </p:pic>
      </p:grpSp>
      <p:sp>
        <p:nvSpPr>
          <p:cNvPr id="37" name="TextBox 36">
            <a:extLst>
              <a:ext uri="{FF2B5EF4-FFF2-40B4-BE49-F238E27FC236}">
                <a16:creationId xmlns:a16="http://schemas.microsoft.com/office/drawing/2014/main" id="{993B6EC1-3846-4472-BB49-B6DF218AEAB9}"/>
              </a:ext>
            </a:extLst>
          </p:cNvPr>
          <p:cNvSpPr txBox="1"/>
          <p:nvPr/>
        </p:nvSpPr>
        <p:spPr>
          <a:xfrm>
            <a:off x="645400" y="4013030"/>
            <a:ext cx="4163074" cy="577081"/>
          </a:xfrm>
          <a:prstGeom prst="rect">
            <a:avLst/>
          </a:prstGeom>
          <a:noFill/>
        </p:spPr>
        <p:txBody>
          <a:bodyPr wrap="square" lIns="91440" tIns="45720" rIns="91440" bIns="45720" rtlCol="0" anchor="t">
            <a:spAutoFit/>
          </a:bodyPr>
          <a:lstStyle/>
          <a:p>
            <a:pPr marL="171450" indent="-171450">
              <a:buFont typeface="Arial" panose="020B0604020202020204" pitchFamily="34" charset="0"/>
              <a:buChar char="•"/>
              <a:defRPr/>
            </a:pPr>
            <a:r>
              <a:rPr lang="en-US" sz="1050" b="0" dirty="0">
                <a:latin typeface="Arial"/>
                <a:cs typeface="Arial"/>
              </a:rPr>
              <a:t>Locally managed server farm – 180 physical cores.</a:t>
            </a:r>
          </a:p>
          <a:p>
            <a:pPr marL="171450" indent="-171450">
              <a:buFont typeface="Arial" panose="020B0604020202020204" pitchFamily="34" charset="0"/>
              <a:buChar char="•"/>
              <a:defRPr/>
            </a:pPr>
            <a:r>
              <a:rPr lang="en-US" sz="1050" b="0">
                <a:latin typeface="Arial"/>
                <a:cs typeface="Arial"/>
              </a:rPr>
              <a:t>Configured to </a:t>
            </a:r>
            <a:r>
              <a:rPr lang="en-US" sz="1050" b="0">
                <a:solidFill>
                  <a:srgbClr val="000000"/>
                </a:solidFill>
                <a:latin typeface="Arial"/>
                <a:cs typeface="Arial"/>
              </a:rPr>
              <a:t>support </a:t>
            </a:r>
            <a:r>
              <a:rPr lang="en-US" sz="1050" b="0" dirty="0">
                <a:solidFill>
                  <a:srgbClr val="000000"/>
                </a:solidFill>
                <a:latin typeface="Arial"/>
                <a:cs typeface="Arial"/>
              </a:rPr>
              <a:t>TRAC</a:t>
            </a:r>
            <a:r>
              <a:rPr lang="en-US" sz="1050" b="0">
                <a:latin typeface="Arial"/>
                <a:cs typeface="Arial"/>
              </a:rPr>
              <a:t>.</a:t>
            </a:r>
            <a:endParaRPr lang="en-US" sz="1050" b="0" dirty="0">
              <a:solidFill>
                <a:srgbClr val="000000"/>
              </a:solidFill>
              <a:latin typeface="Arial" charset="0"/>
              <a:cs typeface="Arial"/>
            </a:endParaRPr>
          </a:p>
          <a:p>
            <a:pPr marL="171450" indent="-171450">
              <a:buFont typeface="Arial" panose="020B0604020202020204" pitchFamily="34" charset="0"/>
              <a:buChar char="•"/>
              <a:defRPr/>
            </a:pPr>
            <a:r>
              <a:rPr lang="en-US" sz="1050" b="0">
                <a:latin typeface="Arial"/>
                <a:cs typeface="Arial"/>
              </a:rPr>
              <a:t>TRAC must upkeep and maintain resources.</a:t>
            </a:r>
            <a:endParaRPr lang="en-US" sz="1050" b="0">
              <a:cs typeface="Arial"/>
            </a:endParaRPr>
          </a:p>
        </p:txBody>
      </p:sp>
      <p:cxnSp>
        <p:nvCxnSpPr>
          <p:cNvPr id="19" name="Connector: Curved 18">
            <a:extLst>
              <a:ext uri="{FF2B5EF4-FFF2-40B4-BE49-F238E27FC236}">
                <a16:creationId xmlns:a16="http://schemas.microsoft.com/office/drawing/2014/main" id="{3DD2724F-C42F-4B3F-97E6-A77277A7966C}"/>
              </a:ext>
            </a:extLst>
          </p:cNvPr>
          <p:cNvCxnSpPr>
            <a:cxnSpLocks/>
          </p:cNvCxnSpPr>
          <p:nvPr/>
        </p:nvCxnSpPr>
        <p:spPr bwMode="auto">
          <a:xfrm flipV="1">
            <a:off x="3428506" y="2323108"/>
            <a:ext cx="2170588" cy="684725"/>
          </a:xfrm>
          <a:prstGeom prst="curvedConnector3">
            <a:avLst>
              <a:gd name="adj1" fmla="val 50000"/>
            </a:avLst>
          </a:prstGeom>
          <a:solidFill>
            <a:srgbClr val="A953FF"/>
          </a:solidFill>
          <a:ln w="254000" cap="flat" cmpd="sng" algn="ctr">
            <a:solidFill>
              <a:srgbClr val="000000"/>
            </a:solidFill>
            <a:prstDash val="solid"/>
            <a:round/>
            <a:headEnd type="none" w="med" len="med"/>
            <a:tailEnd type="triangle" w="sm" len="sm"/>
          </a:ln>
          <a:effectLst/>
        </p:spPr>
      </p:cxnSp>
      <p:cxnSp>
        <p:nvCxnSpPr>
          <p:cNvPr id="56" name="Connector: Curved 55">
            <a:extLst>
              <a:ext uri="{FF2B5EF4-FFF2-40B4-BE49-F238E27FC236}">
                <a16:creationId xmlns:a16="http://schemas.microsoft.com/office/drawing/2014/main" id="{C30FCF5C-C021-4913-8A27-DDF44D7F4D3B}"/>
              </a:ext>
            </a:extLst>
          </p:cNvPr>
          <p:cNvCxnSpPr>
            <a:cxnSpLocks/>
          </p:cNvCxnSpPr>
          <p:nvPr/>
        </p:nvCxnSpPr>
        <p:spPr bwMode="auto">
          <a:xfrm>
            <a:off x="3421455" y="2992800"/>
            <a:ext cx="2073760" cy="585953"/>
          </a:xfrm>
          <a:prstGeom prst="curvedConnector3">
            <a:avLst>
              <a:gd name="adj1" fmla="val 50000"/>
            </a:avLst>
          </a:prstGeom>
          <a:solidFill>
            <a:srgbClr val="A953FF"/>
          </a:solidFill>
          <a:ln w="254000" cap="flat" cmpd="sng" algn="ctr">
            <a:solidFill>
              <a:srgbClr val="000000"/>
            </a:solidFill>
            <a:prstDash val="solid"/>
            <a:round/>
            <a:headEnd type="none" w="med" len="med"/>
            <a:tailEnd type="triangle" w="sm" len="sm"/>
          </a:ln>
          <a:effectLst/>
        </p:spPr>
      </p:cxnSp>
      <p:cxnSp>
        <p:nvCxnSpPr>
          <p:cNvPr id="25" name="Straight Arrow Connector 24">
            <a:extLst>
              <a:ext uri="{FF2B5EF4-FFF2-40B4-BE49-F238E27FC236}">
                <a16:creationId xmlns:a16="http://schemas.microsoft.com/office/drawing/2014/main" id="{86A40F06-E805-408A-891E-DA4DD00AF225}"/>
              </a:ext>
            </a:extLst>
          </p:cNvPr>
          <p:cNvCxnSpPr>
            <a:cxnSpLocks/>
          </p:cNvCxnSpPr>
          <p:nvPr/>
        </p:nvCxnSpPr>
        <p:spPr bwMode="auto">
          <a:xfrm flipV="1">
            <a:off x="3433073" y="2965172"/>
            <a:ext cx="2156861" cy="19281"/>
          </a:xfrm>
          <a:prstGeom prst="straightConnector1">
            <a:avLst/>
          </a:prstGeom>
          <a:solidFill>
            <a:srgbClr val="A953FF"/>
          </a:solidFill>
          <a:ln w="254000" cap="flat" cmpd="sng" algn="ctr">
            <a:solidFill>
              <a:srgbClr val="000000"/>
            </a:solidFill>
            <a:prstDash val="solid"/>
            <a:round/>
            <a:headEnd type="none" w="med" len="med"/>
            <a:tailEnd type="triangle" w="sm" len="sm"/>
          </a:ln>
          <a:effectLst/>
        </p:spPr>
      </p:cxnSp>
      <p:sp>
        <p:nvSpPr>
          <p:cNvPr id="65" name="Rectangle 64">
            <a:extLst>
              <a:ext uri="{FF2B5EF4-FFF2-40B4-BE49-F238E27FC236}">
                <a16:creationId xmlns:a16="http://schemas.microsoft.com/office/drawing/2014/main" id="{75E4E2ED-8A42-4108-9B1E-D1BEBD97D285}"/>
              </a:ext>
            </a:extLst>
          </p:cNvPr>
          <p:cNvSpPr/>
          <p:nvPr/>
        </p:nvSpPr>
        <p:spPr bwMode="auto">
          <a:xfrm>
            <a:off x="7274383" y="2012704"/>
            <a:ext cx="2323934" cy="464157"/>
          </a:xfrm>
          <a:prstGeom prst="rect">
            <a:avLst/>
          </a:prstGeom>
          <a:noFill/>
          <a:ln w="12700" cap="flat" cmpd="sng" algn="ctr">
            <a:noFill/>
            <a:prstDash val="solid"/>
            <a:round/>
            <a:headEnd type="none" w="med" len="med"/>
            <a:tailEnd type="none" w="med" len="med"/>
          </a:ln>
          <a:effectLst/>
        </p:spPr>
        <p:txBody>
          <a:bodyPr vert="horz" wrap="square" lIns="45720" tIns="18288" rIns="45720" bIns="18288" numCol="1" rtlCol="0" anchor="ctr" anchorCtr="0" compatLnSpc="1">
            <a:prstTxWarp prst="textNoShape">
              <a:avLst/>
            </a:prstTxWarp>
          </a:bodyPr>
          <a:lstStyle/>
          <a:p>
            <a:pPr>
              <a:defRPr/>
            </a:pPr>
            <a:r>
              <a:rPr lang="en-US" sz="1050" b="0" dirty="0"/>
              <a:t>Azure - Modernization Application and Data Environment (MADE), </a:t>
            </a:r>
            <a:r>
              <a:rPr lang="en-US" sz="1050" b="0" dirty="0" err="1"/>
              <a:t>cARMY</a:t>
            </a:r>
            <a:r>
              <a:rPr lang="en-US" sz="1050" b="0" dirty="0"/>
              <a:t>.</a:t>
            </a:r>
          </a:p>
        </p:txBody>
      </p:sp>
      <p:sp>
        <p:nvSpPr>
          <p:cNvPr id="66" name="Rectangle 65">
            <a:extLst>
              <a:ext uri="{FF2B5EF4-FFF2-40B4-BE49-F238E27FC236}">
                <a16:creationId xmlns:a16="http://schemas.microsoft.com/office/drawing/2014/main" id="{8DD25135-6D54-4E48-8823-2860DC5F8716}"/>
              </a:ext>
            </a:extLst>
          </p:cNvPr>
          <p:cNvSpPr/>
          <p:nvPr/>
        </p:nvSpPr>
        <p:spPr bwMode="auto">
          <a:xfrm>
            <a:off x="7285612" y="2786674"/>
            <a:ext cx="2273806" cy="464157"/>
          </a:xfrm>
          <a:prstGeom prst="rect">
            <a:avLst/>
          </a:prstGeom>
          <a:noFill/>
          <a:ln w="12700" cap="flat" cmpd="sng" algn="ctr">
            <a:noFill/>
            <a:prstDash val="solid"/>
            <a:round/>
            <a:headEnd type="none" w="med" len="med"/>
            <a:tailEnd type="none" w="med" len="med"/>
          </a:ln>
          <a:effectLst/>
        </p:spPr>
        <p:txBody>
          <a:bodyPr vert="horz" wrap="square" lIns="45720" tIns="18288" rIns="45720" bIns="18288" numCol="1" rtlCol="0" anchor="ctr" anchorCtr="0" compatLnSpc="1">
            <a:prstTxWarp prst="textNoShape">
              <a:avLst/>
            </a:prstTxWarp>
          </a:bodyPr>
          <a:lstStyle/>
          <a:p>
            <a:pPr>
              <a:defRPr/>
            </a:pPr>
            <a:r>
              <a:rPr lang="en-US" sz="1050" b="0" dirty="0"/>
              <a:t>AWS - Army MI Cloud Computing Service Provider (AC2SP).</a:t>
            </a:r>
          </a:p>
        </p:txBody>
      </p:sp>
      <p:sp>
        <p:nvSpPr>
          <p:cNvPr id="67" name="Rectangle 66">
            <a:extLst>
              <a:ext uri="{FF2B5EF4-FFF2-40B4-BE49-F238E27FC236}">
                <a16:creationId xmlns:a16="http://schemas.microsoft.com/office/drawing/2014/main" id="{748D312B-1D59-437E-920B-2AE4F4D11267}"/>
              </a:ext>
            </a:extLst>
          </p:cNvPr>
          <p:cNvSpPr/>
          <p:nvPr/>
        </p:nvSpPr>
        <p:spPr bwMode="auto">
          <a:xfrm>
            <a:off x="7311506" y="3551870"/>
            <a:ext cx="2249687" cy="588872"/>
          </a:xfrm>
          <a:prstGeom prst="rect">
            <a:avLst/>
          </a:prstGeom>
          <a:noFill/>
          <a:ln w="12700" cap="flat" cmpd="sng" algn="ctr">
            <a:noFill/>
            <a:prstDash val="solid"/>
            <a:round/>
            <a:headEnd type="none" w="med" len="med"/>
            <a:tailEnd type="none" w="med" len="med"/>
          </a:ln>
          <a:effectLst/>
        </p:spPr>
        <p:txBody>
          <a:bodyPr vert="horz" wrap="square" lIns="45720" tIns="18288" rIns="45720" bIns="18288" numCol="1" rtlCol="0" anchor="ctr" anchorCtr="0" compatLnSpc="1">
            <a:prstTxWarp prst="textNoShape">
              <a:avLst/>
            </a:prstTxWarp>
          </a:bodyPr>
          <a:lstStyle/>
          <a:p>
            <a:pPr>
              <a:defRPr/>
            </a:pPr>
            <a:r>
              <a:rPr lang="en-US" sz="1050" b="0" dirty="0">
                <a:latin typeface="Arial"/>
                <a:cs typeface="Arial"/>
              </a:rPr>
              <a:t>High Performance Computers (HPCs) – DoD owned multi-core supercomputers.</a:t>
            </a:r>
          </a:p>
        </p:txBody>
      </p:sp>
      <p:pic>
        <p:nvPicPr>
          <p:cNvPr id="77" name="Picture 76" descr="CXXI Logo.jpg">
            <a:extLst>
              <a:ext uri="{FF2B5EF4-FFF2-40B4-BE49-F238E27FC236}">
                <a16:creationId xmlns:a16="http://schemas.microsoft.com/office/drawing/2014/main" id="{09F8B087-09A6-44C8-83D4-0AF7765910AF}"/>
              </a:ext>
            </a:extLst>
          </p:cNvPr>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a:xfrm>
            <a:off x="959129" y="2639121"/>
            <a:ext cx="947655" cy="409294"/>
          </a:xfrm>
          <a:prstGeom prst="rect">
            <a:avLst/>
          </a:prstGeom>
        </p:spPr>
      </p:pic>
      <p:pic>
        <p:nvPicPr>
          <p:cNvPr id="78" name="Picture 77" descr="awars.tif">
            <a:extLst>
              <a:ext uri="{FF2B5EF4-FFF2-40B4-BE49-F238E27FC236}">
                <a16:creationId xmlns:a16="http://schemas.microsoft.com/office/drawing/2014/main" id="{0166FAA8-B896-466D-9895-130B5D3D253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159890" y="3079385"/>
            <a:ext cx="563617" cy="582829"/>
          </a:xfrm>
          <a:prstGeom prst="rect">
            <a:avLst/>
          </a:prstGeom>
        </p:spPr>
      </p:pic>
      <p:sp>
        <p:nvSpPr>
          <p:cNvPr id="84" name="Rectangle 83">
            <a:extLst>
              <a:ext uri="{FF2B5EF4-FFF2-40B4-BE49-F238E27FC236}">
                <a16:creationId xmlns:a16="http://schemas.microsoft.com/office/drawing/2014/main" id="{71303C80-0D17-4BCF-8470-418140498E4D}"/>
              </a:ext>
            </a:extLst>
          </p:cNvPr>
          <p:cNvSpPr/>
          <p:nvPr/>
        </p:nvSpPr>
        <p:spPr bwMode="auto">
          <a:xfrm>
            <a:off x="1268730" y="1626271"/>
            <a:ext cx="2767977" cy="588872"/>
          </a:xfrm>
          <a:prstGeom prst="rect">
            <a:avLst/>
          </a:prstGeom>
          <a:noFill/>
          <a:ln w="12700" cap="flat" cmpd="sng" algn="ctr">
            <a:noFill/>
            <a:prstDash val="solid"/>
            <a:round/>
            <a:headEnd type="none" w="med" len="med"/>
            <a:tailEnd type="none" w="med" len="med"/>
          </a:ln>
          <a:effectLst/>
        </p:spPr>
        <p:txBody>
          <a:bodyPr vert="horz" wrap="square" lIns="45720" tIns="18288" rIns="45720" bIns="18288" numCol="1" rtlCol="0" anchor="ctr" anchorCtr="0" compatLnSpc="1">
            <a:prstTxWarp prst="textNoShape">
              <a:avLst/>
            </a:prstTxWarp>
          </a:bodyPr>
          <a:lstStyle/>
          <a:p>
            <a:pPr>
              <a:defRPr/>
            </a:pPr>
            <a:r>
              <a:rPr lang="en-US" sz="1400" u="sng" dirty="0">
                <a:latin typeface="Arial"/>
                <a:cs typeface="Arial"/>
              </a:rPr>
              <a:t>TRAC Local Compute Farms</a:t>
            </a:r>
          </a:p>
        </p:txBody>
      </p:sp>
      <p:grpSp>
        <p:nvGrpSpPr>
          <p:cNvPr id="4" name="Group 3">
            <a:extLst>
              <a:ext uri="{FF2B5EF4-FFF2-40B4-BE49-F238E27FC236}">
                <a16:creationId xmlns:a16="http://schemas.microsoft.com/office/drawing/2014/main" id="{930A975A-CB03-22D0-25F1-05B6B4BCA97D}"/>
              </a:ext>
            </a:extLst>
          </p:cNvPr>
          <p:cNvGrpSpPr/>
          <p:nvPr/>
        </p:nvGrpSpPr>
        <p:grpSpPr>
          <a:xfrm>
            <a:off x="9784537" y="118906"/>
            <a:ext cx="829673" cy="569553"/>
            <a:chOff x="244529" y="2426582"/>
            <a:chExt cx="394505" cy="411719"/>
          </a:xfrm>
        </p:grpSpPr>
        <p:sp>
          <p:nvSpPr>
            <p:cNvPr id="6" name="Arrow: Pentagon 248">
              <a:extLst>
                <a:ext uri="{FF2B5EF4-FFF2-40B4-BE49-F238E27FC236}">
                  <a16:creationId xmlns:a16="http://schemas.microsoft.com/office/drawing/2014/main" id="{8D1858D7-A929-B32E-6226-8B6A2749AE9A}"/>
                </a:ext>
              </a:extLst>
            </p:cNvPr>
            <p:cNvSpPr/>
            <p:nvPr/>
          </p:nvSpPr>
          <p:spPr bwMode="auto">
            <a:xfrm>
              <a:off x="244530" y="2426582"/>
              <a:ext cx="124573" cy="135842"/>
            </a:xfrm>
            <a:prstGeom prst="homePlate">
              <a:avLst/>
            </a:prstGeom>
            <a:solidFill>
              <a:schemeClr val="tx2">
                <a:lumMod val="20000"/>
                <a:lumOff val="80000"/>
              </a:schemeClr>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en-US"/>
              </a:defPPr>
              <a:lvl1pPr algn="l" rtl="0" eaLnBrk="0" fontAlgn="base" hangingPunct="0">
                <a:spcBef>
                  <a:spcPct val="0"/>
                </a:spcBef>
                <a:spcAft>
                  <a:spcPct val="0"/>
                </a:spcAft>
                <a:defRPr sz="2400" b="1" kern="1200">
                  <a:solidFill>
                    <a:srgbClr val="000000"/>
                  </a:solidFill>
                  <a:latin typeface="Arial" charset="0"/>
                  <a:ea typeface="+mn-ea"/>
                  <a:cs typeface="+mn-cs"/>
                </a:defRPr>
              </a:lvl1pPr>
              <a:lvl2pPr marL="457200" algn="l" rtl="0" eaLnBrk="0" fontAlgn="base" hangingPunct="0">
                <a:spcBef>
                  <a:spcPct val="0"/>
                </a:spcBef>
                <a:spcAft>
                  <a:spcPct val="0"/>
                </a:spcAft>
                <a:defRPr sz="2400" b="1" kern="1200">
                  <a:solidFill>
                    <a:srgbClr val="000000"/>
                  </a:solidFill>
                  <a:latin typeface="Arial" charset="0"/>
                  <a:ea typeface="+mn-ea"/>
                  <a:cs typeface="+mn-cs"/>
                </a:defRPr>
              </a:lvl2pPr>
              <a:lvl3pPr marL="914400" algn="l" rtl="0" eaLnBrk="0" fontAlgn="base" hangingPunct="0">
                <a:spcBef>
                  <a:spcPct val="0"/>
                </a:spcBef>
                <a:spcAft>
                  <a:spcPct val="0"/>
                </a:spcAft>
                <a:defRPr sz="2400" b="1" kern="1200">
                  <a:solidFill>
                    <a:srgbClr val="000000"/>
                  </a:solidFill>
                  <a:latin typeface="Arial" charset="0"/>
                  <a:ea typeface="+mn-ea"/>
                  <a:cs typeface="+mn-cs"/>
                </a:defRPr>
              </a:lvl3pPr>
              <a:lvl4pPr marL="1371600" algn="l" rtl="0" eaLnBrk="0" fontAlgn="base" hangingPunct="0">
                <a:spcBef>
                  <a:spcPct val="0"/>
                </a:spcBef>
                <a:spcAft>
                  <a:spcPct val="0"/>
                </a:spcAft>
                <a:defRPr sz="2400" b="1" kern="1200">
                  <a:solidFill>
                    <a:srgbClr val="000000"/>
                  </a:solidFill>
                  <a:latin typeface="Arial" charset="0"/>
                  <a:ea typeface="+mn-ea"/>
                  <a:cs typeface="+mn-cs"/>
                </a:defRPr>
              </a:lvl4pPr>
              <a:lvl5pPr marL="1828800" algn="l" rtl="0" eaLnBrk="0" fontAlgn="base" hangingPunct="0">
                <a:spcBef>
                  <a:spcPct val="0"/>
                </a:spcBef>
                <a:spcAft>
                  <a:spcPct val="0"/>
                </a:spcAft>
                <a:defRPr sz="2400" b="1" kern="1200">
                  <a:solidFill>
                    <a:srgbClr val="000000"/>
                  </a:solidFill>
                  <a:latin typeface="Arial" charset="0"/>
                  <a:ea typeface="+mn-ea"/>
                  <a:cs typeface="+mn-cs"/>
                </a:defRPr>
              </a:lvl5pPr>
              <a:lvl6pPr marL="2286000" algn="l" defTabSz="914400" rtl="0" eaLnBrk="1" latinLnBrk="0" hangingPunct="1">
                <a:defRPr sz="2400" b="1" kern="1200">
                  <a:solidFill>
                    <a:srgbClr val="000000"/>
                  </a:solidFill>
                  <a:latin typeface="Arial" charset="0"/>
                  <a:ea typeface="+mn-ea"/>
                  <a:cs typeface="+mn-cs"/>
                </a:defRPr>
              </a:lvl6pPr>
              <a:lvl7pPr marL="2743200" algn="l" defTabSz="914400" rtl="0" eaLnBrk="1" latinLnBrk="0" hangingPunct="1">
                <a:defRPr sz="2400" b="1" kern="1200">
                  <a:solidFill>
                    <a:srgbClr val="000000"/>
                  </a:solidFill>
                  <a:latin typeface="Arial" charset="0"/>
                  <a:ea typeface="+mn-ea"/>
                  <a:cs typeface="+mn-cs"/>
                </a:defRPr>
              </a:lvl7pPr>
              <a:lvl8pPr marL="3200400" algn="l" defTabSz="914400" rtl="0" eaLnBrk="1" latinLnBrk="0" hangingPunct="1">
                <a:defRPr sz="2400" b="1" kern="1200">
                  <a:solidFill>
                    <a:srgbClr val="000000"/>
                  </a:solidFill>
                  <a:latin typeface="Arial" charset="0"/>
                  <a:ea typeface="+mn-ea"/>
                  <a:cs typeface="+mn-cs"/>
                </a:defRPr>
              </a:lvl8pPr>
              <a:lvl9pPr marL="3657600" algn="l" defTabSz="914400" rtl="0" eaLnBrk="1" latinLnBrk="0" hangingPunct="1">
                <a:defRPr sz="2400" b="1" kern="1200">
                  <a:solidFill>
                    <a:srgbClr val="000000"/>
                  </a:solidFill>
                  <a:latin typeface="Arial" charset="0"/>
                  <a:ea typeface="+mn-ea"/>
                  <a:cs typeface="+mn-cs"/>
                </a:defRPr>
              </a:lvl9pPr>
            </a:lstStyle>
            <a:p>
              <a:pPr algn="ctr"/>
              <a:endParaRPr lang="en-US" dirty="0">
                <a:latin typeface="Arial"/>
                <a:cs typeface="Arial"/>
              </a:endParaRPr>
            </a:p>
          </p:txBody>
        </p:sp>
        <p:sp>
          <p:nvSpPr>
            <p:cNvPr id="8" name="Arrow: Pentagon 249">
              <a:extLst>
                <a:ext uri="{FF2B5EF4-FFF2-40B4-BE49-F238E27FC236}">
                  <a16:creationId xmlns:a16="http://schemas.microsoft.com/office/drawing/2014/main" id="{A785099B-DE57-53A4-1144-2FDFE9DCAAE8}"/>
                </a:ext>
              </a:extLst>
            </p:cNvPr>
            <p:cNvSpPr/>
            <p:nvPr/>
          </p:nvSpPr>
          <p:spPr bwMode="auto">
            <a:xfrm>
              <a:off x="244529" y="2700560"/>
              <a:ext cx="394505" cy="137741"/>
            </a:xfrm>
            <a:prstGeom prst="homePlate">
              <a:avLst/>
            </a:prstGeom>
            <a:solidFill>
              <a:schemeClr val="accent5">
                <a:lumMod val="40000"/>
                <a:lumOff val="60000"/>
              </a:schemeClr>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en-US"/>
              </a:defPPr>
              <a:lvl1pPr algn="l" rtl="0" eaLnBrk="0" fontAlgn="base" hangingPunct="0">
                <a:spcBef>
                  <a:spcPct val="0"/>
                </a:spcBef>
                <a:spcAft>
                  <a:spcPct val="0"/>
                </a:spcAft>
                <a:defRPr sz="2400" b="1" kern="1200">
                  <a:solidFill>
                    <a:srgbClr val="000000"/>
                  </a:solidFill>
                  <a:latin typeface="Arial" charset="0"/>
                  <a:ea typeface="+mn-ea"/>
                  <a:cs typeface="+mn-cs"/>
                </a:defRPr>
              </a:lvl1pPr>
              <a:lvl2pPr marL="457200" algn="l" rtl="0" eaLnBrk="0" fontAlgn="base" hangingPunct="0">
                <a:spcBef>
                  <a:spcPct val="0"/>
                </a:spcBef>
                <a:spcAft>
                  <a:spcPct val="0"/>
                </a:spcAft>
                <a:defRPr sz="2400" b="1" kern="1200">
                  <a:solidFill>
                    <a:srgbClr val="000000"/>
                  </a:solidFill>
                  <a:latin typeface="Arial" charset="0"/>
                  <a:ea typeface="+mn-ea"/>
                  <a:cs typeface="+mn-cs"/>
                </a:defRPr>
              </a:lvl2pPr>
              <a:lvl3pPr marL="914400" algn="l" rtl="0" eaLnBrk="0" fontAlgn="base" hangingPunct="0">
                <a:spcBef>
                  <a:spcPct val="0"/>
                </a:spcBef>
                <a:spcAft>
                  <a:spcPct val="0"/>
                </a:spcAft>
                <a:defRPr sz="2400" b="1" kern="1200">
                  <a:solidFill>
                    <a:srgbClr val="000000"/>
                  </a:solidFill>
                  <a:latin typeface="Arial" charset="0"/>
                  <a:ea typeface="+mn-ea"/>
                  <a:cs typeface="+mn-cs"/>
                </a:defRPr>
              </a:lvl3pPr>
              <a:lvl4pPr marL="1371600" algn="l" rtl="0" eaLnBrk="0" fontAlgn="base" hangingPunct="0">
                <a:spcBef>
                  <a:spcPct val="0"/>
                </a:spcBef>
                <a:spcAft>
                  <a:spcPct val="0"/>
                </a:spcAft>
                <a:defRPr sz="2400" b="1" kern="1200">
                  <a:solidFill>
                    <a:srgbClr val="000000"/>
                  </a:solidFill>
                  <a:latin typeface="Arial" charset="0"/>
                  <a:ea typeface="+mn-ea"/>
                  <a:cs typeface="+mn-cs"/>
                </a:defRPr>
              </a:lvl4pPr>
              <a:lvl5pPr marL="1828800" algn="l" rtl="0" eaLnBrk="0" fontAlgn="base" hangingPunct="0">
                <a:spcBef>
                  <a:spcPct val="0"/>
                </a:spcBef>
                <a:spcAft>
                  <a:spcPct val="0"/>
                </a:spcAft>
                <a:defRPr sz="2400" b="1" kern="1200">
                  <a:solidFill>
                    <a:srgbClr val="000000"/>
                  </a:solidFill>
                  <a:latin typeface="Arial" charset="0"/>
                  <a:ea typeface="+mn-ea"/>
                  <a:cs typeface="+mn-cs"/>
                </a:defRPr>
              </a:lvl5pPr>
              <a:lvl6pPr marL="2286000" algn="l" defTabSz="914400" rtl="0" eaLnBrk="1" latinLnBrk="0" hangingPunct="1">
                <a:defRPr sz="2400" b="1" kern="1200">
                  <a:solidFill>
                    <a:srgbClr val="000000"/>
                  </a:solidFill>
                  <a:latin typeface="Arial" charset="0"/>
                  <a:ea typeface="+mn-ea"/>
                  <a:cs typeface="+mn-cs"/>
                </a:defRPr>
              </a:lvl6pPr>
              <a:lvl7pPr marL="2743200" algn="l" defTabSz="914400" rtl="0" eaLnBrk="1" latinLnBrk="0" hangingPunct="1">
                <a:defRPr sz="2400" b="1" kern="1200">
                  <a:solidFill>
                    <a:srgbClr val="000000"/>
                  </a:solidFill>
                  <a:latin typeface="Arial" charset="0"/>
                  <a:ea typeface="+mn-ea"/>
                  <a:cs typeface="+mn-cs"/>
                </a:defRPr>
              </a:lvl7pPr>
              <a:lvl8pPr marL="3200400" algn="l" defTabSz="914400" rtl="0" eaLnBrk="1" latinLnBrk="0" hangingPunct="1">
                <a:defRPr sz="2400" b="1" kern="1200">
                  <a:solidFill>
                    <a:srgbClr val="000000"/>
                  </a:solidFill>
                  <a:latin typeface="Arial" charset="0"/>
                  <a:ea typeface="+mn-ea"/>
                  <a:cs typeface="+mn-cs"/>
                </a:defRPr>
              </a:lvl8pPr>
              <a:lvl9pPr marL="3657600" algn="l" defTabSz="914400" rtl="0" eaLnBrk="1" latinLnBrk="0" hangingPunct="1">
                <a:defRPr sz="2400" b="1" kern="1200">
                  <a:solidFill>
                    <a:srgbClr val="000000"/>
                  </a:solidFill>
                  <a:latin typeface="Arial" charset="0"/>
                  <a:ea typeface="+mn-ea"/>
                  <a:cs typeface="+mn-cs"/>
                </a:defRPr>
              </a:lvl9pPr>
            </a:lstStyle>
            <a:p>
              <a:pPr algn="ctr"/>
              <a:endParaRPr lang="en-US" dirty="0">
                <a:latin typeface="Arial"/>
                <a:cs typeface="Arial"/>
              </a:endParaRPr>
            </a:p>
          </p:txBody>
        </p:sp>
        <p:sp>
          <p:nvSpPr>
            <p:cNvPr id="9" name="Arrow: Pentagon 250">
              <a:extLst>
                <a:ext uri="{FF2B5EF4-FFF2-40B4-BE49-F238E27FC236}">
                  <a16:creationId xmlns:a16="http://schemas.microsoft.com/office/drawing/2014/main" id="{6943CF9A-0577-BCD7-1100-894E6C680F33}"/>
                </a:ext>
              </a:extLst>
            </p:cNvPr>
            <p:cNvSpPr/>
            <p:nvPr/>
          </p:nvSpPr>
          <p:spPr bwMode="auto">
            <a:xfrm>
              <a:off x="244529" y="2563572"/>
              <a:ext cx="124573" cy="127352"/>
            </a:xfrm>
            <a:prstGeom prst="homePlate">
              <a:avLst/>
            </a:prstGeom>
            <a:solidFill>
              <a:schemeClr val="accent1">
                <a:lumMod val="40000"/>
                <a:lumOff val="60000"/>
              </a:schemeClr>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en-US"/>
              </a:defPPr>
              <a:lvl1pPr algn="l" rtl="0" eaLnBrk="0" fontAlgn="base" hangingPunct="0">
                <a:spcBef>
                  <a:spcPct val="0"/>
                </a:spcBef>
                <a:spcAft>
                  <a:spcPct val="0"/>
                </a:spcAft>
                <a:defRPr sz="2400" b="1" kern="1200">
                  <a:solidFill>
                    <a:srgbClr val="000000"/>
                  </a:solidFill>
                  <a:latin typeface="Arial" charset="0"/>
                  <a:ea typeface="+mn-ea"/>
                  <a:cs typeface="+mn-cs"/>
                </a:defRPr>
              </a:lvl1pPr>
              <a:lvl2pPr marL="457200" algn="l" rtl="0" eaLnBrk="0" fontAlgn="base" hangingPunct="0">
                <a:spcBef>
                  <a:spcPct val="0"/>
                </a:spcBef>
                <a:spcAft>
                  <a:spcPct val="0"/>
                </a:spcAft>
                <a:defRPr sz="2400" b="1" kern="1200">
                  <a:solidFill>
                    <a:srgbClr val="000000"/>
                  </a:solidFill>
                  <a:latin typeface="Arial" charset="0"/>
                  <a:ea typeface="+mn-ea"/>
                  <a:cs typeface="+mn-cs"/>
                </a:defRPr>
              </a:lvl2pPr>
              <a:lvl3pPr marL="914400" algn="l" rtl="0" eaLnBrk="0" fontAlgn="base" hangingPunct="0">
                <a:spcBef>
                  <a:spcPct val="0"/>
                </a:spcBef>
                <a:spcAft>
                  <a:spcPct val="0"/>
                </a:spcAft>
                <a:defRPr sz="2400" b="1" kern="1200">
                  <a:solidFill>
                    <a:srgbClr val="000000"/>
                  </a:solidFill>
                  <a:latin typeface="Arial" charset="0"/>
                  <a:ea typeface="+mn-ea"/>
                  <a:cs typeface="+mn-cs"/>
                </a:defRPr>
              </a:lvl3pPr>
              <a:lvl4pPr marL="1371600" algn="l" rtl="0" eaLnBrk="0" fontAlgn="base" hangingPunct="0">
                <a:spcBef>
                  <a:spcPct val="0"/>
                </a:spcBef>
                <a:spcAft>
                  <a:spcPct val="0"/>
                </a:spcAft>
                <a:defRPr sz="2400" b="1" kern="1200">
                  <a:solidFill>
                    <a:srgbClr val="000000"/>
                  </a:solidFill>
                  <a:latin typeface="Arial" charset="0"/>
                  <a:ea typeface="+mn-ea"/>
                  <a:cs typeface="+mn-cs"/>
                </a:defRPr>
              </a:lvl4pPr>
              <a:lvl5pPr marL="1828800" algn="l" rtl="0" eaLnBrk="0" fontAlgn="base" hangingPunct="0">
                <a:spcBef>
                  <a:spcPct val="0"/>
                </a:spcBef>
                <a:spcAft>
                  <a:spcPct val="0"/>
                </a:spcAft>
                <a:defRPr sz="2400" b="1" kern="1200">
                  <a:solidFill>
                    <a:srgbClr val="000000"/>
                  </a:solidFill>
                  <a:latin typeface="Arial" charset="0"/>
                  <a:ea typeface="+mn-ea"/>
                  <a:cs typeface="+mn-cs"/>
                </a:defRPr>
              </a:lvl5pPr>
              <a:lvl6pPr marL="2286000" algn="l" defTabSz="914400" rtl="0" eaLnBrk="1" latinLnBrk="0" hangingPunct="1">
                <a:defRPr sz="2400" b="1" kern="1200">
                  <a:solidFill>
                    <a:srgbClr val="000000"/>
                  </a:solidFill>
                  <a:latin typeface="Arial" charset="0"/>
                  <a:ea typeface="+mn-ea"/>
                  <a:cs typeface="+mn-cs"/>
                </a:defRPr>
              </a:lvl6pPr>
              <a:lvl7pPr marL="2743200" algn="l" defTabSz="914400" rtl="0" eaLnBrk="1" latinLnBrk="0" hangingPunct="1">
                <a:defRPr sz="2400" b="1" kern="1200">
                  <a:solidFill>
                    <a:srgbClr val="000000"/>
                  </a:solidFill>
                  <a:latin typeface="Arial" charset="0"/>
                  <a:ea typeface="+mn-ea"/>
                  <a:cs typeface="+mn-cs"/>
                </a:defRPr>
              </a:lvl7pPr>
              <a:lvl8pPr marL="3200400" algn="l" defTabSz="914400" rtl="0" eaLnBrk="1" latinLnBrk="0" hangingPunct="1">
                <a:defRPr sz="2400" b="1" kern="1200">
                  <a:solidFill>
                    <a:srgbClr val="000000"/>
                  </a:solidFill>
                  <a:latin typeface="Arial" charset="0"/>
                  <a:ea typeface="+mn-ea"/>
                  <a:cs typeface="+mn-cs"/>
                </a:defRPr>
              </a:lvl8pPr>
              <a:lvl9pPr marL="3657600" algn="l" defTabSz="914400" rtl="0" eaLnBrk="1" latinLnBrk="0" hangingPunct="1">
                <a:defRPr sz="2400" b="1" kern="1200">
                  <a:solidFill>
                    <a:srgbClr val="000000"/>
                  </a:solidFill>
                  <a:latin typeface="Arial" charset="0"/>
                  <a:ea typeface="+mn-ea"/>
                  <a:cs typeface="+mn-cs"/>
                </a:defRPr>
              </a:lvl9pPr>
            </a:lstStyle>
            <a:p>
              <a:pPr algn="ctr"/>
              <a:endParaRPr lang="en-US" dirty="0">
                <a:latin typeface="Arial"/>
                <a:cs typeface="Arial"/>
              </a:endParaRPr>
            </a:p>
          </p:txBody>
        </p:sp>
      </p:grpSp>
      <p:pic>
        <p:nvPicPr>
          <p:cNvPr id="1028" name="Picture 4">
            <a:extLst>
              <a:ext uri="{FF2B5EF4-FFF2-40B4-BE49-F238E27FC236}">
                <a16:creationId xmlns:a16="http://schemas.microsoft.com/office/drawing/2014/main" id="{5BA9875B-1F98-3BB3-0AA9-5A5E304CB9CA}"/>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316480" y="4980291"/>
            <a:ext cx="1472198" cy="116916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193010FD-FD33-9168-3AC5-BBBAFF75CBF5}"/>
              </a:ext>
            </a:extLst>
          </p:cNvPr>
          <p:cNvSpPr/>
          <p:nvPr/>
        </p:nvSpPr>
        <p:spPr bwMode="auto">
          <a:xfrm>
            <a:off x="7155642" y="1522036"/>
            <a:ext cx="3698433" cy="588872"/>
          </a:xfrm>
          <a:prstGeom prst="rect">
            <a:avLst/>
          </a:prstGeom>
          <a:noFill/>
          <a:ln w="12700" cap="flat" cmpd="sng" algn="ctr">
            <a:noFill/>
            <a:prstDash val="solid"/>
            <a:round/>
            <a:headEnd type="none" w="med" len="med"/>
            <a:tailEnd type="none" w="med" len="med"/>
          </a:ln>
          <a:effectLst/>
        </p:spPr>
        <p:txBody>
          <a:bodyPr vert="horz" wrap="square" lIns="45720" tIns="18288" rIns="45720" bIns="18288" numCol="1" rtlCol="0" anchor="ctr" anchorCtr="0" compatLnSpc="1">
            <a:prstTxWarp prst="textNoShape">
              <a:avLst/>
            </a:prstTxWarp>
          </a:bodyPr>
          <a:lstStyle/>
          <a:p>
            <a:pPr>
              <a:defRPr/>
            </a:pPr>
            <a:r>
              <a:rPr lang="en-US" sz="1400" u="sng" dirty="0">
                <a:latin typeface="Arial"/>
                <a:cs typeface="Arial"/>
              </a:rPr>
              <a:t>Future Cloud and HPC Infrastructure</a:t>
            </a:r>
          </a:p>
        </p:txBody>
      </p:sp>
      <p:sp>
        <p:nvSpPr>
          <p:cNvPr id="13" name="TextBox 12">
            <a:extLst>
              <a:ext uri="{FF2B5EF4-FFF2-40B4-BE49-F238E27FC236}">
                <a16:creationId xmlns:a16="http://schemas.microsoft.com/office/drawing/2014/main" id="{5ACB40A1-19E0-0056-C648-93C98C4AD3BC}"/>
              </a:ext>
            </a:extLst>
          </p:cNvPr>
          <p:cNvSpPr txBox="1"/>
          <p:nvPr/>
        </p:nvSpPr>
        <p:spPr>
          <a:xfrm>
            <a:off x="321487" y="4609607"/>
            <a:ext cx="6268399" cy="369332"/>
          </a:xfrm>
          <a:prstGeom prst="rect">
            <a:avLst/>
          </a:prstGeom>
          <a:noFill/>
        </p:spPr>
        <p:txBody>
          <a:bodyPr wrap="square" rtlCol="0">
            <a:spAutoFit/>
          </a:bodyPr>
          <a:lstStyle/>
          <a:p>
            <a:pPr marL="285750" indent="-285750">
              <a:buFont typeface="Wingdings" panose="05000000000000000000" pitchFamily="2" charset="2"/>
              <a:buChar char="Ø"/>
            </a:pPr>
            <a:r>
              <a:rPr lang="en-US" sz="1800" b="0" dirty="0"/>
              <a:t>TRAC MTRY experimentation on NPS HPC Systems:</a:t>
            </a:r>
          </a:p>
        </p:txBody>
      </p:sp>
      <p:sp>
        <p:nvSpPr>
          <p:cNvPr id="14" name="TextBox 13">
            <a:extLst>
              <a:ext uri="{FF2B5EF4-FFF2-40B4-BE49-F238E27FC236}">
                <a16:creationId xmlns:a16="http://schemas.microsoft.com/office/drawing/2014/main" id="{F736700F-8292-20B0-CCD6-FF9FCE545F56}"/>
              </a:ext>
            </a:extLst>
          </p:cNvPr>
          <p:cNvSpPr txBox="1"/>
          <p:nvPr/>
        </p:nvSpPr>
        <p:spPr>
          <a:xfrm>
            <a:off x="1747164" y="6108816"/>
            <a:ext cx="2620624" cy="461665"/>
          </a:xfrm>
          <a:prstGeom prst="rect">
            <a:avLst/>
          </a:prstGeom>
          <a:noFill/>
        </p:spPr>
        <p:txBody>
          <a:bodyPr wrap="square" rtlCol="0">
            <a:spAutoFit/>
          </a:bodyPr>
          <a:lstStyle/>
          <a:p>
            <a:r>
              <a:rPr lang="en-US" sz="1200" b="0" dirty="0"/>
              <a:t>Shipment of first CRAY Model 1604 supercomputer to NPS (1960)</a:t>
            </a:r>
          </a:p>
        </p:txBody>
      </p:sp>
      <p:pic>
        <p:nvPicPr>
          <p:cNvPr id="16" name="Screen Recording 15">
            <a:hlinkClick r:id="" action="ppaction://media"/>
            <a:extLst>
              <a:ext uri="{FF2B5EF4-FFF2-40B4-BE49-F238E27FC236}">
                <a16:creationId xmlns:a16="http://schemas.microsoft.com/office/drawing/2014/main" id="{DB7C38A3-1BD5-8A4E-124A-D6D86E163450}"/>
              </a:ext>
            </a:extLst>
          </p:cNvPr>
          <p:cNvPicPr>
            <a:picLocks noChangeAspect="1"/>
          </p:cNvPicPr>
          <p:nvPr>
            <a:videoFile r:link="rId1"/>
            <p:extLst>
              <p:ext uri="{DAA4B4D4-6D71-4841-9C94-3DE7FCFB9230}">
                <p14:media xmlns:p14="http://schemas.microsoft.com/office/powerpoint/2010/main" r:embed="rId2">
                  <p14:trim st="1877"/>
                </p14:media>
              </p:ext>
            </p:extLst>
          </p:nvPr>
        </p:nvPicPr>
        <p:blipFill>
          <a:blip r:embed="rId14"/>
          <a:stretch>
            <a:fillRect/>
          </a:stretch>
        </p:blipFill>
        <p:spPr>
          <a:xfrm>
            <a:off x="6599440" y="4609607"/>
            <a:ext cx="5191047" cy="2213392"/>
          </a:xfrm>
          <a:prstGeom prst="rect">
            <a:avLst/>
          </a:prstGeom>
        </p:spPr>
      </p:pic>
    </p:spTree>
    <p:extLst>
      <p:ext uri="{BB962C8B-B14F-4D97-AF65-F5344CB8AC3E}">
        <p14:creationId xmlns:p14="http://schemas.microsoft.com/office/powerpoint/2010/main" val="2350512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795"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75586B-1FF0-4B11-B838-884475A12207}"/>
              </a:ext>
            </a:extLst>
          </p:cNvPr>
          <p:cNvSpPr>
            <a:spLocks noGrp="1"/>
          </p:cNvSpPr>
          <p:nvPr>
            <p:ph type="title"/>
          </p:nvPr>
        </p:nvSpPr>
        <p:spPr/>
        <p:txBody>
          <a:bodyPr/>
          <a:lstStyle/>
          <a:p>
            <a:r>
              <a:rPr lang="en-US" dirty="0"/>
              <a:t>ATLATL/Wargaming</a:t>
            </a:r>
          </a:p>
        </p:txBody>
      </p:sp>
      <p:sp>
        <p:nvSpPr>
          <p:cNvPr id="11" name="Text Placeholder 10">
            <a:extLst>
              <a:ext uri="{FF2B5EF4-FFF2-40B4-BE49-F238E27FC236}">
                <a16:creationId xmlns:a16="http://schemas.microsoft.com/office/drawing/2014/main" id="{BAC8A91A-A52C-C680-24B0-4978790DD72C}"/>
              </a:ext>
            </a:extLst>
          </p:cNvPr>
          <p:cNvSpPr>
            <a:spLocks noGrp="1"/>
          </p:cNvSpPr>
          <p:nvPr>
            <p:ph type="body" sz="quarter" idx="3"/>
          </p:nvPr>
        </p:nvSpPr>
        <p:spPr>
          <a:xfrm>
            <a:off x="6193368" y="1333593"/>
            <a:ext cx="5389033" cy="903287"/>
          </a:xfrm>
        </p:spPr>
        <p:txBody>
          <a:bodyPr anchor="ctr"/>
          <a:lstStyle/>
          <a:p>
            <a:r>
              <a:rPr lang="en-US" dirty="0"/>
              <a:t>Concept for the application of HML:</a:t>
            </a:r>
          </a:p>
        </p:txBody>
      </p:sp>
      <p:sp>
        <p:nvSpPr>
          <p:cNvPr id="2" name="Slide Number Placeholder 1">
            <a:extLst>
              <a:ext uri="{FF2B5EF4-FFF2-40B4-BE49-F238E27FC236}">
                <a16:creationId xmlns:a16="http://schemas.microsoft.com/office/drawing/2014/main" id="{891ACAF2-3FBA-46B4-862C-62417369A0FA}"/>
              </a:ext>
            </a:extLst>
          </p:cNvPr>
          <p:cNvSpPr>
            <a:spLocks noGrp="1"/>
          </p:cNvSpPr>
          <p:nvPr>
            <p:ph type="sldNum" sz="quarter" idx="11"/>
          </p:nvPr>
        </p:nvSpPr>
        <p:spPr/>
        <p:txBody>
          <a:bodyPr/>
          <a:lstStyle/>
          <a:p>
            <a:fld id="{BC9A06A2-FA1E-4C2C-B41B-2B62E371F7E6}" type="slidenum">
              <a:rPr lang="en-US" smtClean="0"/>
              <a:pPr/>
              <a:t>12</a:t>
            </a:fld>
            <a:endParaRPr lang="en-US"/>
          </a:p>
        </p:txBody>
      </p:sp>
      <p:sp>
        <p:nvSpPr>
          <p:cNvPr id="8" name="Rectangle 13">
            <a:extLst>
              <a:ext uri="{FF2B5EF4-FFF2-40B4-BE49-F238E27FC236}">
                <a16:creationId xmlns:a16="http://schemas.microsoft.com/office/drawing/2014/main" id="{0B8C418F-E73A-827F-94AD-0042BBC8FEE6}"/>
              </a:ext>
            </a:extLst>
          </p:cNvPr>
          <p:cNvSpPr txBox="1">
            <a:spLocks noChangeArrowheads="1"/>
          </p:cNvSpPr>
          <p:nvPr/>
        </p:nvSpPr>
        <p:spPr bwMode="auto">
          <a:xfrm>
            <a:off x="1001093" y="783089"/>
            <a:ext cx="10189814" cy="602113"/>
          </a:xfrm>
          <a:prstGeom prst="rect">
            <a:avLst/>
          </a:prstGeom>
          <a:solidFill>
            <a:srgbClr val="CFDEC6"/>
          </a:solidFill>
          <a:ln w="12700">
            <a:solidFill>
              <a:schemeClr val="tx1"/>
            </a:solidFill>
            <a:miter lim="800000"/>
            <a:headEnd/>
            <a:tailEnd/>
          </a:ln>
        </p:spPr>
        <p:txBody>
          <a:bodyPr lIns="156644" tIns="78322" rIns="156644" bIns="78322" anchor="ctr"/>
          <a:lstStyle>
            <a:lvl1pPr marL="228600" indent="-228600" algn="l" rtl="0" eaLnBrk="1" fontAlgn="base" hangingPunct="1">
              <a:lnSpc>
                <a:spcPct val="90000"/>
              </a:lnSpc>
              <a:spcBef>
                <a:spcPct val="50000"/>
              </a:spcBef>
              <a:spcAft>
                <a:spcPct val="0"/>
              </a:spcAft>
              <a:buClr>
                <a:srgbClr val="000000"/>
              </a:buClr>
              <a:buChar char="•"/>
              <a:defRPr sz="2400" b="1">
                <a:solidFill>
                  <a:srgbClr val="000000"/>
                </a:solidFill>
                <a:latin typeface="+mn-lt"/>
                <a:ea typeface="+mn-ea"/>
                <a:cs typeface="+mn-cs"/>
              </a:defRPr>
            </a:lvl1pPr>
            <a:lvl2pPr marL="685800" indent="-228600" algn="l" rtl="0" eaLnBrk="1" fontAlgn="base" hangingPunct="1">
              <a:lnSpc>
                <a:spcPct val="90000"/>
              </a:lnSpc>
              <a:spcBef>
                <a:spcPts val="60"/>
              </a:spcBef>
              <a:spcAft>
                <a:spcPct val="0"/>
              </a:spcAft>
              <a:buClr>
                <a:srgbClr val="000000"/>
              </a:buClr>
              <a:buChar char="–"/>
              <a:defRPr sz="2200" b="1">
                <a:solidFill>
                  <a:srgbClr val="000000"/>
                </a:solidFill>
                <a:latin typeface="+mn-lt"/>
              </a:defRPr>
            </a:lvl2pPr>
            <a:lvl3pPr marL="1143000" indent="-228600" algn="l" rtl="0" eaLnBrk="1" fontAlgn="base" hangingPunct="1">
              <a:lnSpc>
                <a:spcPct val="90000"/>
              </a:lnSpc>
              <a:spcBef>
                <a:spcPts val="60"/>
              </a:spcBef>
              <a:spcAft>
                <a:spcPct val="0"/>
              </a:spcAft>
              <a:buClr>
                <a:srgbClr val="000000"/>
              </a:buClr>
              <a:buChar char="-"/>
              <a:defRPr sz="2000" b="1">
                <a:solidFill>
                  <a:srgbClr val="000000"/>
                </a:solidFill>
                <a:latin typeface="+mn-lt"/>
              </a:defRPr>
            </a:lvl3pPr>
            <a:lvl4pPr marL="1600200" indent="-228600" algn="l" rtl="0" eaLnBrk="1" fontAlgn="base" hangingPunct="1">
              <a:spcBef>
                <a:spcPct val="20000"/>
              </a:spcBef>
              <a:spcAft>
                <a:spcPct val="0"/>
              </a:spcAft>
              <a:buClr>
                <a:srgbClr val="919191"/>
              </a:buClr>
              <a:buSzPct val="100000"/>
              <a:buChar char="–"/>
              <a:defRPr sz="2000">
                <a:solidFill>
                  <a:srgbClr val="919191"/>
                </a:solidFill>
                <a:latin typeface="+mn-lt"/>
              </a:defRPr>
            </a:lvl4pPr>
            <a:lvl5pPr marL="2057400" indent="-228600" algn="l" rtl="0" eaLnBrk="1" fontAlgn="base" hangingPunct="1">
              <a:spcBef>
                <a:spcPct val="20000"/>
              </a:spcBef>
              <a:spcAft>
                <a:spcPct val="0"/>
              </a:spcAft>
              <a:buClr>
                <a:srgbClr val="919191"/>
              </a:buClr>
              <a:buSzPct val="100000"/>
              <a:buChar char="›"/>
              <a:defRPr sz="2000">
                <a:solidFill>
                  <a:srgbClr val="919191"/>
                </a:solidFill>
                <a:latin typeface="+mn-lt"/>
              </a:defRPr>
            </a:lvl5pPr>
            <a:lvl6pPr marL="2514600" indent="-228600" algn="l" rtl="0" eaLnBrk="1" fontAlgn="base" hangingPunct="1">
              <a:spcBef>
                <a:spcPct val="20000"/>
              </a:spcBef>
              <a:spcAft>
                <a:spcPct val="0"/>
              </a:spcAft>
              <a:buClr>
                <a:srgbClr val="919191"/>
              </a:buClr>
              <a:buSzPct val="100000"/>
              <a:buChar char="›"/>
              <a:defRPr sz="2000">
                <a:solidFill>
                  <a:srgbClr val="919191"/>
                </a:solidFill>
                <a:latin typeface="+mn-lt"/>
              </a:defRPr>
            </a:lvl6pPr>
            <a:lvl7pPr marL="2971800" indent="-228600" algn="l" rtl="0" eaLnBrk="1" fontAlgn="base" hangingPunct="1">
              <a:spcBef>
                <a:spcPct val="20000"/>
              </a:spcBef>
              <a:spcAft>
                <a:spcPct val="0"/>
              </a:spcAft>
              <a:buClr>
                <a:srgbClr val="919191"/>
              </a:buClr>
              <a:buSzPct val="100000"/>
              <a:buChar char="›"/>
              <a:defRPr sz="2000">
                <a:solidFill>
                  <a:srgbClr val="919191"/>
                </a:solidFill>
                <a:latin typeface="+mn-lt"/>
              </a:defRPr>
            </a:lvl7pPr>
            <a:lvl8pPr marL="3429000" indent="-228600" algn="l" rtl="0" eaLnBrk="1" fontAlgn="base" hangingPunct="1">
              <a:spcBef>
                <a:spcPct val="20000"/>
              </a:spcBef>
              <a:spcAft>
                <a:spcPct val="0"/>
              </a:spcAft>
              <a:buClr>
                <a:srgbClr val="919191"/>
              </a:buClr>
              <a:buSzPct val="100000"/>
              <a:buChar char="›"/>
              <a:defRPr sz="2000">
                <a:solidFill>
                  <a:srgbClr val="919191"/>
                </a:solidFill>
                <a:latin typeface="+mn-lt"/>
              </a:defRPr>
            </a:lvl8pPr>
            <a:lvl9pPr marL="3886200" indent="-228600" algn="l" rtl="0" eaLnBrk="1" fontAlgn="base" hangingPunct="1">
              <a:spcBef>
                <a:spcPct val="20000"/>
              </a:spcBef>
              <a:spcAft>
                <a:spcPct val="0"/>
              </a:spcAft>
              <a:buClr>
                <a:srgbClr val="919191"/>
              </a:buClr>
              <a:buSzPct val="100000"/>
              <a:buChar char="›"/>
              <a:defRPr sz="2000">
                <a:solidFill>
                  <a:srgbClr val="919191"/>
                </a:solidFill>
                <a:latin typeface="+mn-lt"/>
              </a:defRPr>
            </a:lvl9pPr>
          </a:lstStyle>
          <a:p>
            <a:pPr marL="0" indent="0" algn="ctr">
              <a:lnSpc>
                <a:spcPct val="85000"/>
              </a:lnSpc>
              <a:spcBef>
                <a:spcPts val="0"/>
              </a:spcBef>
              <a:spcAft>
                <a:spcPts val="300"/>
              </a:spcAft>
              <a:buNone/>
            </a:pPr>
            <a:r>
              <a:rPr lang="en-US" sz="1800" b="0" kern="0" dirty="0">
                <a:solidFill>
                  <a:schemeClr val="tx1"/>
                </a:solidFill>
              </a:rPr>
              <a:t>Employing hierarchical machine learning techniques builds accuracy, scalability, and interpretability in complex decision-making tasks.</a:t>
            </a:r>
          </a:p>
        </p:txBody>
      </p:sp>
      <p:grpSp>
        <p:nvGrpSpPr>
          <p:cNvPr id="3" name="Group 2">
            <a:extLst>
              <a:ext uri="{FF2B5EF4-FFF2-40B4-BE49-F238E27FC236}">
                <a16:creationId xmlns:a16="http://schemas.microsoft.com/office/drawing/2014/main" id="{96D13175-E0B6-6F69-8784-DE4700077D45}"/>
              </a:ext>
            </a:extLst>
          </p:cNvPr>
          <p:cNvGrpSpPr/>
          <p:nvPr/>
        </p:nvGrpSpPr>
        <p:grpSpPr>
          <a:xfrm>
            <a:off x="9784537" y="118907"/>
            <a:ext cx="829675" cy="557443"/>
            <a:chOff x="244529" y="2426583"/>
            <a:chExt cx="394506" cy="402965"/>
          </a:xfrm>
        </p:grpSpPr>
        <p:sp>
          <p:nvSpPr>
            <p:cNvPr id="19" name="Arrow: Pentagon 248">
              <a:extLst>
                <a:ext uri="{FF2B5EF4-FFF2-40B4-BE49-F238E27FC236}">
                  <a16:creationId xmlns:a16="http://schemas.microsoft.com/office/drawing/2014/main" id="{FF4E8A7C-4018-ACF3-4EFF-9F0F2FCA8F06}"/>
                </a:ext>
              </a:extLst>
            </p:cNvPr>
            <p:cNvSpPr/>
            <p:nvPr/>
          </p:nvSpPr>
          <p:spPr bwMode="auto">
            <a:xfrm>
              <a:off x="244530" y="2426583"/>
              <a:ext cx="189023" cy="128988"/>
            </a:xfrm>
            <a:prstGeom prst="homePlate">
              <a:avLst/>
            </a:prstGeom>
            <a:solidFill>
              <a:schemeClr val="tx2">
                <a:lumMod val="20000"/>
                <a:lumOff val="80000"/>
              </a:schemeClr>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en-US"/>
              </a:defPPr>
              <a:lvl1pPr algn="l" rtl="0" eaLnBrk="0" fontAlgn="base" hangingPunct="0">
                <a:spcBef>
                  <a:spcPct val="0"/>
                </a:spcBef>
                <a:spcAft>
                  <a:spcPct val="0"/>
                </a:spcAft>
                <a:defRPr sz="2400" b="1" kern="1200">
                  <a:solidFill>
                    <a:srgbClr val="000000"/>
                  </a:solidFill>
                  <a:latin typeface="Arial" charset="0"/>
                  <a:ea typeface="+mn-ea"/>
                  <a:cs typeface="+mn-cs"/>
                </a:defRPr>
              </a:lvl1pPr>
              <a:lvl2pPr marL="457200" algn="l" rtl="0" eaLnBrk="0" fontAlgn="base" hangingPunct="0">
                <a:spcBef>
                  <a:spcPct val="0"/>
                </a:spcBef>
                <a:spcAft>
                  <a:spcPct val="0"/>
                </a:spcAft>
                <a:defRPr sz="2400" b="1" kern="1200">
                  <a:solidFill>
                    <a:srgbClr val="000000"/>
                  </a:solidFill>
                  <a:latin typeface="Arial" charset="0"/>
                  <a:ea typeface="+mn-ea"/>
                  <a:cs typeface="+mn-cs"/>
                </a:defRPr>
              </a:lvl2pPr>
              <a:lvl3pPr marL="914400" algn="l" rtl="0" eaLnBrk="0" fontAlgn="base" hangingPunct="0">
                <a:spcBef>
                  <a:spcPct val="0"/>
                </a:spcBef>
                <a:spcAft>
                  <a:spcPct val="0"/>
                </a:spcAft>
                <a:defRPr sz="2400" b="1" kern="1200">
                  <a:solidFill>
                    <a:srgbClr val="000000"/>
                  </a:solidFill>
                  <a:latin typeface="Arial" charset="0"/>
                  <a:ea typeface="+mn-ea"/>
                  <a:cs typeface="+mn-cs"/>
                </a:defRPr>
              </a:lvl3pPr>
              <a:lvl4pPr marL="1371600" algn="l" rtl="0" eaLnBrk="0" fontAlgn="base" hangingPunct="0">
                <a:spcBef>
                  <a:spcPct val="0"/>
                </a:spcBef>
                <a:spcAft>
                  <a:spcPct val="0"/>
                </a:spcAft>
                <a:defRPr sz="2400" b="1" kern="1200">
                  <a:solidFill>
                    <a:srgbClr val="000000"/>
                  </a:solidFill>
                  <a:latin typeface="Arial" charset="0"/>
                  <a:ea typeface="+mn-ea"/>
                  <a:cs typeface="+mn-cs"/>
                </a:defRPr>
              </a:lvl4pPr>
              <a:lvl5pPr marL="1828800" algn="l" rtl="0" eaLnBrk="0" fontAlgn="base" hangingPunct="0">
                <a:spcBef>
                  <a:spcPct val="0"/>
                </a:spcBef>
                <a:spcAft>
                  <a:spcPct val="0"/>
                </a:spcAft>
                <a:defRPr sz="2400" b="1" kern="1200">
                  <a:solidFill>
                    <a:srgbClr val="000000"/>
                  </a:solidFill>
                  <a:latin typeface="Arial" charset="0"/>
                  <a:ea typeface="+mn-ea"/>
                  <a:cs typeface="+mn-cs"/>
                </a:defRPr>
              </a:lvl5pPr>
              <a:lvl6pPr marL="2286000" algn="l" defTabSz="914400" rtl="0" eaLnBrk="1" latinLnBrk="0" hangingPunct="1">
                <a:defRPr sz="2400" b="1" kern="1200">
                  <a:solidFill>
                    <a:srgbClr val="000000"/>
                  </a:solidFill>
                  <a:latin typeface="Arial" charset="0"/>
                  <a:ea typeface="+mn-ea"/>
                  <a:cs typeface="+mn-cs"/>
                </a:defRPr>
              </a:lvl6pPr>
              <a:lvl7pPr marL="2743200" algn="l" defTabSz="914400" rtl="0" eaLnBrk="1" latinLnBrk="0" hangingPunct="1">
                <a:defRPr sz="2400" b="1" kern="1200">
                  <a:solidFill>
                    <a:srgbClr val="000000"/>
                  </a:solidFill>
                  <a:latin typeface="Arial" charset="0"/>
                  <a:ea typeface="+mn-ea"/>
                  <a:cs typeface="+mn-cs"/>
                </a:defRPr>
              </a:lvl7pPr>
              <a:lvl8pPr marL="3200400" algn="l" defTabSz="914400" rtl="0" eaLnBrk="1" latinLnBrk="0" hangingPunct="1">
                <a:defRPr sz="2400" b="1" kern="1200">
                  <a:solidFill>
                    <a:srgbClr val="000000"/>
                  </a:solidFill>
                  <a:latin typeface="Arial" charset="0"/>
                  <a:ea typeface="+mn-ea"/>
                  <a:cs typeface="+mn-cs"/>
                </a:defRPr>
              </a:lvl8pPr>
              <a:lvl9pPr marL="3657600" algn="l" defTabSz="914400" rtl="0" eaLnBrk="1" latinLnBrk="0" hangingPunct="1">
                <a:defRPr sz="2400" b="1" kern="1200">
                  <a:solidFill>
                    <a:srgbClr val="000000"/>
                  </a:solidFill>
                  <a:latin typeface="Arial" charset="0"/>
                  <a:ea typeface="+mn-ea"/>
                  <a:cs typeface="+mn-cs"/>
                </a:defRPr>
              </a:lvl9pPr>
            </a:lstStyle>
            <a:p>
              <a:pPr algn="ctr"/>
              <a:endParaRPr lang="en-US" dirty="0">
                <a:latin typeface="Arial"/>
                <a:cs typeface="Arial"/>
              </a:endParaRPr>
            </a:p>
          </p:txBody>
        </p:sp>
        <p:sp>
          <p:nvSpPr>
            <p:cNvPr id="20" name="Arrow: Pentagon 249">
              <a:extLst>
                <a:ext uri="{FF2B5EF4-FFF2-40B4-BE49-F238E27FC236}">
                  <a16:creationId xmlns:a16="http://schemas.microsoft.com/office/drawing/2014/main" id="{6E8FE9E8-C3F6-9523-2BAF-FEF9F0EC22DA}"/>
                </a:ext>
              </a:extLst>
            </p:cNvPr>
            <p:cNvSpPr/>
            <p:nvPr/>
          </p:nvSpPr>
          <p:spPr bwMode="auto">
            <a:xfrm>
              <a:off x="244529" y="2700560"/>
              <a:ext cx="394506" cy="128988"/>
            </a:xfrm>
            <a:prstGeom prst="homePlate">
              <a:avLst/>
            </a:prstGeom>
            <a:solidFill>
              <a:schemeClr val="accent5">
                <a:lumMod val="40000"/>
                <a:lumOff val="60000"/>
              </a:schemeClr>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en-US"/>
              </a:defPPr>
              <a:lvl1pPr algn="l" rtl="0" eaLnBrk="0" fontAlgn="base" hangingPunct="0">
                <a:spcBef>
                  <a:spcPct val="0"/>
                </a:spcBef>
                <a:spcAft>
                  <a:spcPct val="0"/>
                </a:spcAft>
                <a:defRPr sz="2400" b="1" kern="1200">
                  <a:solidFill>
                    <a:srgbClr val="000000"/>
                  </a:solidFill>
                  <a:latin typeface="Arial" charset="0"/>
                  <a:ea typeface="+mn-ea"/>
                  <a:cs typeface="+mn-cs"/>
                </a:defRPr>
              </a:lvl1pPr>
              <a:lvl2pPr marL="457200" algn="l" rtl="0" eaLnBrk="0" fontAlgn="base" hangingPunct="0">
                <a:spcBef>
                  <a:spcPct val="0"/>
                </a:spcBef>
                <a:spcAft>
                  <a:spcPct val="0"/>
                </a:spcAft>
                <a:defRPr sz="2400" b="1" kern="1200">
                  <a:solidFill>
                    <a:srgbClr val="000000"/>
                  </a:solidFill>
                  <a:latin typeface="Arial" charset="0"/>
                  <a:ea typeface="+mn-ea"/>
                  <a:cs typeface="+mn-cs"/>
                </a:defRPr>
              </a:lvl2pPr>
              <a:lvl3pPr marL="914400" algn="l" rtl="0" eaLnBrk="0" fontAlgn="base" hangingPunct="0">
                <a:spcBef>
                  <a:spcPct val="0"/>
                </a:spcBef>
                <a:spcAft>
                  <a:spcPct val="0"/>
                </a:spcAft>
                <a:defRPr sz="2400" b="1" kern="1200">
                  <a:solidFill>
                    <a:srgbClr val="000000"/>
                  </a:solidFill>
                  <a:latin typeface="Arial" charset="0"/>
                  <a:ea typeface="+mn-ea"/>
                  <a:cs typeface="+mn-cs"/>
                </a:defRPr>
              </a:lvl3pPr>
              <a:lvl4pPr marL="1371600" algn="l" rtl="0" eaLnBrk="0" fontAlgn="base" hangingPunct="0">
                <a:spcBef>
                  <a:spcPct val="0"/>
                </a:spcBef>
                <a:spcAft>
                  <a:spcPct val="0"/>
                </a:spcAft>
                <a:defRPr sz="2400" b="1" kern="1200">
                  <a:solidFill>
                    <a:srgbClr val="000000"/>
                  </a:solidFill>
                  <a:latin typeface="Arial" charset="0"/>
                  <a:ea typeface="+mn-ea"/>
                  <a:cs typeface="+mn-cs"/>
                </a:defRPr>
              </a:lvl4pPr>
              <a:lvl5pPr marL="1828800" algn="l" rtl="0" eaLnBrk="0" fontAlgn="base" hangingPunct="0">
                <a:spcBef>
                  <a:spcPct val="0"/>
                </a:spcBef>
                <a:spcAft>
                  <a:spcPct val="0"/>
                </a:spcAft>
                <a:defRPr sz="2400" b="1" kern="1200">
                  <a:solidFill>
                    <a:srgbClr val="000000"/>
                  </a:solidFill>
                  <a:latin typeface="Arial" charset="0"/>
                  <a:ea typeface="+mn-ea"/>
                  <a:cs typeface="+mn-cs"/>
                </a:defRPr>
              </a:lvl5pPr>
              <a:lvl6pPr marL="2286000" algn="l" defTabSz="914400" rtl="0" eaLnBrk="1" latinLnBrk="0" hangingPunct="1">
                <a:defRPr sz="2400" b="1" kern="1200">
                  <a:solidFill>
                    <a:srgbClr val="000000"/>
                  </a:solidFill>
                  <a:latin typeface="Arial" charset="0"/>
                  <a:ea typeface="+mn-ea"/>
                  <a:cs typeface="+mn-cs"/>
                </a:defRPr>
              </a:lvl6pPr>
              <a:lvl7pPr marL="2743200" algn="l" defTabSz="914400" rtl="0" eaLnBrk="1" latinLnBrk="0" hangingPunct="1">
                <a:defRPr sz="2400" b="1" kern="1200">
                  <a:solidFill>
                    <a:srgbClr val="000000"/>
                  </a:solidFill>
                  <a:latin typeface="Arial" charset="0"/>
                  <a:ea typeface="+mn-ea"/>
                  <a:cs typeface="+mn-cs"/>
                </a:defRPr>
              </a:lvl7pPr>
              <a:lvl8pPr marL="3200400" algn="l" defTabSz="914400" rtl="0" eaLnBrk="1" latinLnBrk="0" hangingPunct="1">
                <a:defRPr sz="2400" b="1" kern="1200">
                  <a:solidFill>
                    <a:srgbClr val="000000"/>
                  </a:solidFill>
                  <a:latin typeface="Arial" charset="0"/>
                  <a:ea typeface="+mn-ea"/>
                  <a:cs typeface="+mn-cs"/>
                </a:defRPr>
              </a:lvl8pPr>
              <a:lvl9pPr marL="3657600" algn="l" defTabSz="914400" rtl="0" eaLnBrk="1" latinLnBrk="0" hangingPunct="1">
                <a:defRPr sz="2400" b="1" kern="1200">
                  <a:solidFill>
                    <a:srgbClr val="000000"/>
                  </a:solidFill>
                  <a:latin typeface="Arial" charset="0"/>
                  <a:ea typeface="+mn-ea"/>
                  <a:cs typeface="+mn-cs"/>
                </a:defRPr>
              </a:lvl9pPr>
            </a:lstStyle>
            <a:p>
              <a:pPr algn="ctr"/>
              <a:endParaRPr lang="en-US" dirty="0">
                <a:latin typeface="Arial"/>
                <a:cs typeface="Arial"/>
              </a:endParaRPr>
            </a:p>
          </p:txBody>
        </p:sp>
        <p:sp>
          <p:nvSpPr>
            <p:cNvPr id="21" name="Arrow: Pentagon 250">
              <a:extLst>
                <a:ext uri="{FF2B5EF4-FFF2-40B4-BE49-F238E27FC236}">
                  <a16:creationId xmlns:a16="http://schemas.microsoft.com/office/drawing/2014/main" id="{B8A7B511-01CB-4737-97AE-485D2F73DAEC}"/>
                </a:ext>
              </a:extLst>
            </p:cNvPr>
            <p:cNvSpPr/>
            <p:nvPr/>
          </p:nvSpPr>
          <p:spPr bwMode="auto">
            <a:xfrm>
              <a:off x="244530" y="2563572"/>
              <a:ext cx="189023" cy="128988"/>
            </a:xfrm>
            <a:prstGeom prst="homePlate">
              <a:avLst/>
            </a:prstGeom>
            <a:solidFill>
              <a:schemeClr val="accent1">
                <a:lumMod val="40000"/>
                <a:lumOff val="60000"/>
              </a:schemeClr>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en-US"/>
              </a:defPPr>
              <a:lvl1pPr algn="l" rtl="0" eaLnBrk="0" fontAlgn="base" hangingPunct="0">
                <a:spcBef>
                  <a:spcPct val="0"/>
                </a:spcBef>
                <a:spcAft>
                  <a:spcPct val="0"/>
                </a:spcAft>
                <a:defRPr sz="2400" b="1" kern="1200">
                  <a:solidFill>
                    <a:srgbClr val="000000"/>
                  </a:solidFill>
                  <a:latin typeface="Arial" charset="0"/>
                  <a:ea typeface="+mn-ea"/>
                  <a:cs typeface="+mn-cs"/>
                </a:defRPr>
              </a:lvl1pPr>
              <a:lvl2pPr marL="457200" algn="l" rtl="0" eaLnBrk="0" fontAlgn="base" hangingPunct="0">
                <a:spcBef>
                  <a:spcPct val="0"/>
                </a:spcBef>
                <a:spcAft>
                  <a:spcPct val="0"/>
                </a:spcAft>
                <a:defRPr sz="2400" b="1" kern="1200">
                  <a:solidFill>
                    <a:srgbClr val="000000"/>
                  </a:solidFill>
                  <a:latin typeface="Arial" charset="0"/>
                  <a:ea typeface="+mn-ea"/>
                  <a:cs typeface="+mn-cs"/>
                </a:defRPr>
              </a:lvl2pPr>
              <a:lvl3pPr marL="914400" algn="l" rtl="0" eaLnBrk="0" fontAlgn="base" hangingPunct="0">
                <a:spcBef>
                  <a:spcPct val="0"/>
                </a:spcBef>
                <a:spcAft>
                  <a:spcPct val="0"/>
                </a:spcAft>
                <a:defRPr sz="2400" b="1" kern="1200">
                  <a:solidFill>
                    <a:srgbClr val="000000"/>
                  </a:solidFill>
                  <a:latin typeface="Arial" charset="0"/>
                  <a:ea typeface="+mn-ea"/>
                  <a:cs typeface="+mn-cs"/>
                </a:defRPr>
              </a:lvl3pPr>
              <a:lvl4pPr marL="1371600" algn="l" rtl="0" eaLnBrk="0" fontAlgn="base" hangingPunct="0">
                <a:spcBef>
                  <a:spcPct val="0"/>
                </a:spcBef>
                <a:spcAft>
                  <a:spcPct val="0"/>
                </a:spcAft>
                <a:defRPr sz="2400" b="1" kern="1200">
                  <a:solidFill>
                    <a:srgbClr val="000000"/>
                  </a:solidFill>
                  <a:latin typeface="Arial" charset="0"/>
                  <a:ea typeface="+mn-ea"/>
                  <a:cs typeface="+mn-cs"/>
                </a:defRPr>
              </a:lvl4pPr>
              <a:lvl5pPr marL="1828800" algn="l" rtl="0" eaLnBrk="0" fontAlgn="base" hangingPunct="0">
                <a:spcBef>
                  <a:spcPct val="0"/>
                </a:spcBef>
                <a:spcAft>
                  <a:spcPct val="0"/>
                </a:spcAft>
                <a:defRPr sz="2400" b="1" kern="1200">
                  <a:solidFill>
                    <a:srgbClr val="000000"/>
                  </a:solidFill>
                  <a:latin typeface="Arial" charset="0"/>
                  <a:ea typeface="+mn-ea"/>
                  <a:cs typeface="+mn-cs"/>
                </a:defRPr>
              </a:lvl5pPr>
              <a:lvl6pPr marL="2286000" algn="l" defTabSz="914400" rtl="0" eaLnBrk="1" latinLnBrk="0" hangingPunct="1">
                <a:defRPr sz="2400" b="1" kern="1200">
                  <a:solidFill>
                    <a:srgbClr val="000000"/>
                  </a:solidFill>
                  <a:latin typeface="Arial" charset="0"/>
                  <a:ea typeface="+mn-ea"/>
                  <a:cs typeface="+mn-cs"/>
                </a:defRPr>
              </a:lvl6pPr>
              <a:lvl7pPr marL="2743200" algn="l" defTabSz="914400" rtl="0" eaLnBrk="1" latinLnBrk="0" hangingPunct="1">
                <a:defRPr sz="2400" b="1" kern="1200">
                  <a:solidFill>
                    <a:srgbClr val="000000"/>
                  </a:solidFill>
                  <a:latin typeface="Arial" charset="0"/>
                  <a:ea typeface="+mn-ea"/>
                  <a:cs typeface="+mn-cs"/>
                </a:defRPr>
              </a:lvl7pPr>
              <a:lvl8pPr marL="3200400" algn="l" defTabSz="914400" rtl="0" eaLnBrk="1" latinLnBrk="0" hangingPunct="1">
                <a:defRPr sz="2400" b="1" kern="1200">
                  <a:solidFill>
                    <a:srgbClr val="000000"/>
                  </a:solidFill>
                  <a:latin typeface="Arial" charset="0"/>
                  <a:ea typeface="+mn-ea"/>
                  <a:cs typeface="+mn-cs"/>
                </a:defRPr>
              </a:lvl8pPr>
              <a:lvl9pPr marL="3657600" algn="l" defTabSz="914400" rtl="0" eaLnBrk="1" latinLnBrk="0" hangingPunct="1">
                <a:defRPr sz="2400" b="1" kern="1200">
                  <a:solidFill>
                    <a:srgbClr val="000000"/>
                  </a:solidFill>
                  <a:latin typeface="Arial" charset="0"/>
                  <a:ea typeface="+mn-ea"/>
                  <a:cs typeface="+mn-cs"/>
                </a:defRPr>
              </a:lvl9pPr>
            </a:lstStyle>
            <a:p>
              <a:pPr algn="ctr"/>
              <a:endParaRPr lang="en-US" dirty="0">
                <a:latin typeface="Arial"/>
                <a:cs typeface="Arial"/>
              </a:endParaRPr>
            </a:p>
          </p:txBody>
        </p:sp>
      </p:grpSp>
      <p:sp>
        <p:nvSpPr>
          <p:cNvPr id="13" name="Content Placeholder 9">
            <a:extLst>
              <a:ext uri="{FF2B5EF4-FFF2-40B4-BE49-F238E27FC236}">
                <a16:creationId xmlns:a16="http://schemas.microsoft.com/office/drawing/2014/main" id="{FD475B25-D5A8-FE58-F4D3-CB5D836AD61A}"/>
              </a:ext>
            </a:extLst>
          </p:cNvPr>
          <p:cNvSpPr txBox="1">
            <a:spLocks/>
          </p:cNvSpPr>
          <p:nvPr/>
        </p:nvSpPr>
        <p:spPr bwMode="auto">
          <a:xfrm>
            <a:off x="414939" y="1459309"/>
            <a:ext cx="5551978" cy="5166916"/>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ct val="50000"/>
              </a:spcBef>
              <a:spcAft>
                <a:spcPct val="0"/>
              </a:spcAft>
              <a:buClr>
                <a:srgbClr val="000000"/>
              </a:buClr>
              <a:buChar char="•"/>
              <a:defRPr sz="2000" b="1">
                <a:solidFill>
                  <a:srgbClr val="000000"/>
                </a:solidFill>
                <a:latin typeface="+mn-lt"/>
                <a:ea typeface="+mn-ea"/>
                <a:cs typeface="+mn-cs"/>
              </a:defRPr>
            </a:lvl1pPr>
            <a:lvl2pPr marL="685800" indent="-228600" algn="l" rtl="0" eaLnBrk="1" fontAlgn="base" hangingPunct="1">
              <a:lnSpc>
                <a:spcPct val="90000"/>
              </a:lnSpc>
              <a:spcBef>
                <a:spcPts val="60"/>
              </a:spcBef>
              <a:spcAft>
                <a:spcPct val="0"/>
              </a:spcAft>
              <a:buClr>
                <a:srgbClr val="000000"/>
              </a:buClr>
              <a:buChar char="–"/>
              <a:defRPr sz="1800" b="1">
                <a:solidFill>
                  <a:srgbClr val="000000"/>
                </a:solidFill>
                <a:latin typeface="+mn-lt"/>
              </a:defRPr>
            </a:lvl2pPr>
            <a:lvl3pPr marL="1143000" indent="-228600" algn="l" rtl="0" eaLnBrk="1" fontAlgn="base" hangingPunct="1">
              <a:lnSpc>
                <a:spcPct val="90000"/>
              </a:lnSpc>
              <a:spcBef>
                <a:spcPts val="60"/>
              </a:spcBef>
              <a:spcAft>
                <a:spcPct val="0"/>
              </a:spcAft>
              <a:buClr>
                <a:srgbClr val="000000"/>
              </a:buClr>
              <a:buChar char="-"/>
              <a:defRPr sz="1600" b="1">
                <a:solidFill>
                  <a:srgbClr val="000000"/>
                </a:solidFill>
                <a:latin typeface="+mn-lt"/>
              </a:defRPr>
            </a:lvl3pPr>
            <a:lvl4pPr marL="1600200" indent="-228600" algn="l" rtl="0" eaLnBrk="1" fontAlgn="base" hangingPunct="1">
              <a:spcBef>
                <a:spcPct val="20000"/>
              </a:spcBef>
              <a:spcAft>
                <a:spcPct val="0"/>
              </a:spcAft>
              <a:buClr>
                <a:srgbClr val="919191"/>
              </a:buClr>
              <a:buSzPct val="100000"/>
              <a:buChar char="–"/>
              <a:defRPr sz="1400">
                <a:solidFill>
                  <a:srgbClr val="919191"/>
                </a:solidFill>
                <a:latin typeface="+mn-lt"/>
              </a:defRPr>
            </a:lvl4pPr>
            <a:lvl5pPr marL="2057400" indent="-228600" algn="l" rtl="0" eaLnBrk="1" fontAlgn="base" hangingPunct="1">
              <a:spcBef>
                <a:spcPct val="20000"/>
              </a:spcBef>
              <a:spcAft>
                <a:spcPct val="0"/>
              </a:spcAft>
              <a:buClr>
                <a:srgbClr val="919191"/>
              </a:buClr>
              <a:buSzPct val="100000"/>
              <a:buChar char="›"/>
              <a:defRPr sz="1400">
                <a:solidFill>
                  <a:srgbClr val="919191"/>
                </a:solidFill>
                <a:latin typeface="+mn-lt"/>
              </a:defRPr>
            </a:lvl5pPr>
            <a:lvl6pPr marL="2514600" indent="-228600" algn="l" rtl="0" eaLnBrk="1" fontAlgn="base" hangingPunct="1">
              <a:spcBef>
                <a:spcPct val="20000"/>
              </a:spcBef>
              <a:spcAft>
                <a:spcPct val="0"/>
              </a:spcAft>
              <a:buClr>
                <a:srgbClr val="919191"/>
              </a:buClr>
              <a:buSzPct val="100000"/>
              <a:buChar char="›"/>
              <a:defRPr sz="1600">
                <a:solidFill>
                  <a:srgbClr val="919191"/>
                </a:solidFill>
                <a:latin typeface="+mn-lt"/>
              </a:defRPr>
            </a:lvl6pPr>
            <a:lvl7pPr marL="2971800" indent="-228600" algn="l" rtl="0" eaLnBrk="1" fontAlgn="base" hangingPunct="1">
              <a:spcBef>
                <a:spcPct val="20000"/>
              </a:spcBef>
              <a:spcAft>
                <a:spcPct val="0"/>
              </a:spcAft>
              <a:buClr>
                <a:srgbClr val="919191"/>
              </a:buClr>
              <a:buSzPct val="100000"/>
              <a:buChar char="›"/>
              <a:defRPr sz="1600">
                <a:solidFill>
                  <a:srgbClr val="919191"/>
                </a:solidFill>
                <a:latin typeface="+mn-lt"/>
              </a:defRPr>
            </a:lvl7pPr>
            <a:lvl8pPr marL="3429000" indent="-228600" algn="l" rtl="0" eaLnBrk="1" fontAlgn="base" hangingPunct="1">
              <a:spcBef>
                <a:spcPct val="20000"/>
              </a:spcBef>
              <a:spcAft>
                <a:spcPct val="0"/>
              </a:spcAft>
              <a:buClr>
                <a:srgbClr val="919191"/>
              </a:buClr>
              <a:buSzPct val="100000"/>
              <a:buChar char="›"/>
              <a:defRPr sz="1600">
                <a:solidFill>
                  <a:srgbClr val="919191"/>
                </a:solidFill>
                <a:latin typeface="+mn-lt"/>
              </a:defRPr>
            </a:lvl8pPr>
            <a:lvl9pPr marL="3886200" indent="-228600" algn="l" rtl="0" eaLnBrk="1" fontAlgn="base" hangingPunct="1">
              <a:spcBef>
                <a:spcPct val="20000"/>
              </a:spcBef>
              <a:spcAft>
                <a:spcPct val="0"/>
              </a:spcAft>
              <a:buClr>
                <a:srgbClr val="919191"/>
              </a:buClr>
              <a:buSzPct val="100000"/>
              <a:buChar char="›"/>
              <a:defRPr sz="1600">
                <a:solidFill>
                  <a:srgbClr val="919191"/>
                </a:solidFill>
                <a:latin typeface="+mn-lt"/>
              </a:defRPr>
            </a:lvl9pPr>
          </a:lstStyle>
          <a:p>
            <a:pPr marL="0" indent="0" algn="ctr">
              <a:buFontTx/>
              <a:buNone/>
            </a:pPr>
            <a:r>
              <a:rPr lang="en-US" sz="1600" kern="0" dirty="0">
                <a:cs typeface="Arial"/>
              </a:rPr>
              <a:t>Objectives</a:t>
            </a:r>
          </a:p>
          <a:p>
            <a:pPr>
              <a:buFont typeface="Arial,Sans-Serif"/>
              <a:buChar char="•"/>
            </a:pPr>
            <a:r>
              <a:rPr lang="en-US" sz="1600" b="0" kern="0" dirty="0">
                <a:ea typeface="+mn-lt"/>
                <a:cs typeface="+mn-lt"/>
              </a:rPr>
              <a:t>Apply </a:t>
            </a:r>
            <a:r>
              <a:rPr lang="en-US" sz="1600" b="0" kern="0" dirty="0">
                <a:solidFill>
                  <a:srgbClr val="0000FF"/>
                </a:solidFill>
                <a:ea typeface="+mn-lt"/>
                <a:cs typeface="+mn-lt"/>
              </a:rPr>
              <a:t>Hierarchical Machine Learning</a:t>
            </a:r>
            <a:r>
              <a:rPr lang="en-US" sz="1600" b="0" kern="0" dirty="0">
                <a:ea typeface="+mn-lt"/>
                <a:cs typeface="+mn-lt"/>
              </a:rPr>
              <a:t> (HML)/ </a:t>
            </a:r>
            <a:r>
              <a:rPr lang="en-US" sz="1600" b="0" kern="0" dirty="0">
                <a:solidFill>
                  <a:srgbClr val="0000FF"/>
                </a:solidFill>
                <a:ea typeface="+mn-lt"/>
                <a:cs typeface="+mn-lt"/>
              </a:rPr>
              <a:t>Reinforcement Learning</a:t>
            </a:r>
            <a:r>
              <a:rPr lang="en-US" sz="1600" b="0" kern="0" dirty="0">
                <a:ea typeface="+mn-lt"/>
                <a:cs typeface="+mn-lt"/>
              </a:rPr>
              <a:t> (RL) techniques using the MOVES Atlatl program to train agents that can operate at various echelons.</a:t>
            </a:r>
          </a:p>
          <a:p>
            <a:pPr>
              <a:buFont typeface="Arial,Sans-Serif"/>
              <a:buChar char="•"/>
            </a:pPr>
            <a:r>
              <a:rPr lang="en-US" sz="1600" b="0" kern="0">
                <a:latin typeface="Arial"/>
                <a:cs typeface="Arial"/>
              </a:rPr>
              <a:t>Develop methods to enable the decomposition of complex decision-making tasks into smaller tasks that can be processed by individual agents resulting in </a:t>
            </a:r>
            <a:r>
              <a:rPr lang="en-US" sz="1600" b="0" kern="0" dirty="0">
                <a:solidFill>
                  <a:srgbClr val="0000FF"/>
                </a:solidFill>
                <a:latin typeface="Arial"/>
                <a:cs typeface="Arial"/>
              </a:rPr>
              <a:t>enhanced accuracy, scalability, and interpretability</a:t>
            </a:r>
            <a:r>
              <a:rPr lang="en-US" sz="1600" b="0" kern="0">
                <a:latin typeface="Arial"/>
                <a:cs typeface="Arial"/>
              </a:rPr>
              <a:t>.</a:t>
            </a:r>
          </a:p>
          <a:p>
            <a:pPr>
              <a:buFont typeface="Arial"/>
              <a:buChar char="•"/>
            </a:pPr>
            <a:r>
              <a:rPr lang="en-US" sz="1600" b="0" kern="0" dirty="0">
                <a:cs typeface="Arial"/>
              </a:rPr>
              <a:t>Estimated Completion Date TBD.</a:t>
            </a:r>
            <a:endParaRPr lang="en-US" kern="0" dirty="0"/>
          </a:p>
          <a:p>
            <a:pPr marL="0" indent="0" algn="ctr">
              <a:buFontTx/>
              <a:buNone/>
            </a:pPr>
            <a:r>
              <a:rPr lang="en-US" sz="1600" kern="0" dirty="0">
                <a:cs typeface="Arial"/>
              </a:rPr>
              <a:t>Collaborators</a:t>
            </a:r>
          </a:p>
          <a:p>
            <a:r>
              <a:rPr lang="en-US" sz="1400" kern="0" dirty="0">
                <a:cs typeface="Arial"/>
              </a:rPr>
              <a:t>MTRY Analyst(s)</a:t>
            </a:r>
          </a:p>
          <a:p>
            <a:pPr lvl="1"/>
            <a:r>
              <a:rPr lang="en-US" sz="1400" b="0" kern="0" dirty="0">
                <a:cs typeface="Arial"/>
              </a:rPr>
              <a:t>MAJ Kurt Reynolds</a:t>
            </a:r>
          </a:p>
          <a:p>
            <a:pPr lvl="1"/>
            <a:r>
              <a:rPr lang="en-US" sz="1400" b="0" kern="0" dirty="0">
                <a:cs typeface="Arial"/>
              </a:rPr>
              <a:t>Dr. Brian Wade</a:t>
            </a:r>
          </a:p>
          <a:p>
            <a:r>
              <a:rPr lang="en-US" sz="1400" kern="0" dirty="0">
                <a:cs typeface="Arial"/>
              </a:rPr>
              <a:t>NPS MOVES</a:t>
            </a:r>
          </a:p>
          <a:p>
            <a:pPr lvl="1"/>
            <a:r>
              <a:rPr lang="en-US" sz="1400" kern="0" dirty="0"/>
              <a:t>Advisor </a:t>
            </a:r>
            <a:r>
              <a:rPr lang="en-US" sz="1400" b="0" kern="0" dirty="0">
                <a:cs typeface="Arial"/>
              </a:rPr>
              <a:t>– Dr. Christian Darken</a:t>
            </a:r>
          </a:p>
          <a:p>
            <a:r>
              <a:rPr lang="en-US" sz="1400" kern="0" dirty="0">
                <a:cs typeface="Arial"/>
              </a:rPr>
              <a:t>Student Support</a:t>
            </a:r>
          </a:p>
          <a:p>
            <a:pPr lvl="1"/>
            <a:r>
              <a:rPr lang="en-US" sz="1400" kern="0" dirty="0">
                <a:cs typeface="Arial"/>
              </a:rPr>
              <a:t>MOVES PhD Candidate </a:t>
            </a:r>
            <a:r>
              <a:rPr lang="en-US" sz="1400" b="0" kern="0" dirty="0">
                <a:cs typeface="Arial"/>
              </a:rPr>
              <a:t>– Lt Col Scotty Black</a:t>
            </a:r>
            <a:endParaRPr lang="en-US" sz="1600" kern="0" dirty="0">
              <a:cs typeface="Arial"/>
            </a:endParaRPr>
          </a:p>
        </p:txBody>
      </p:sp>
      <p:pic>
        <p:nvPicPr>
          <p:cNvPr id="17" name="Content Placeholder 16">
            <a:extLst>
              <a:ext uri="{FF2B5EF4-FFF2-40B4-BE49-F238E27FC236}">
                <a16:creationId xmlns:a16="http://schemas.microsoft.com/office/drawing/2014/main" id="{FC4BC537-85DC-E699-3B34-17E8B141754F}"/>
              </a:ext>
            </a:extLst>
          </p:cNvPr>
          <p:cNvPicPr>
            <a:picLocks noGrp="1" noChangeAspect="1"/>
          </p:cNvPicPr>
          <p:nvPr>
            <p:ph sz="quarter" idx="4"/>
          </p:nvPr>
        </p:nvPicPr>
        <p:blipFill>
          <a:blip r:embed="rId3"/>
          <a:stretch>
            <a:fillRect/>
          </a:stretch>
        </p:blipFill>
        <p:spPr>
          <a:xfrm>
            <a:off x="6192838" y="3997793"/>
            <a:ext cx="5389562" cy="2397760"/>
          </a:xfrm>
        </p:spPr>
      </p:pic>
      <p:pic>
        <p:nvPicPr>
          <p:cNvPr id="24" name="Picture 23">
            <a:extLst>
              <a:ext uri="{FF2B5EF4-FFF2-40B4-BE49-F238E27FC236}">
                <a16:creationId xmlns:a16="http://schemas.microsoft.com/office/drawing/2014/main" id="{40F9E861-F677-2DDB-1F18-F626CA39E7C6}"/>
              </a:ext>
            </a:extLst>
          </p:cNvPr>
          <p:cNvPicPr>
            <a:picLocks noChangeAspect="1"/>
          </p:cNvPicPr>
          <p:nvPr/>
        </p:nvPicPr>
        <p:blipFill>
          <a:blip r:embed="rId4"/>
          <a:stretch>
            <a:fillRect/>
          </a:stretch>
        </p:blipFill>
        <p:spPr>
          <a:xfrm>
            <a:off x="6096000" y="2413375"/>
            <a:ext cx="5541822" cy="1361920"/>
          </a:xfrm>
          <a:prstGeom prst="rect">
            <a:avLst/>
          </a:prstGeom>
        </p:spPr>
      </p:pic>
    </p:spTree>
    <p:extLst>
      <p:ext uri="{BB962C8B-B14F-4D97-AF65-F5344CB8AC3E}">
        <p14:creationId xmlns:p14="http://schemas.microsoft.com/office/powerpoint/2010/main" val="22488943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11339142-E7F4-8D55-B24E-F04CC94CA7EC}"/>
              </a:ext>
            </a:extLst>
          </p:cNvPr>
          <p:cNvPicPr>
            <a:picLocks noChangeAspect="1"/>
          </p:cNvPicPr>
          <p:nvPr/>
        </p:nvPicPr>
        <p:blipFill>
          <a:blip r:embed="rId3"/>
          <a:stretch>
            <a:fillRect/>
          </a:stretch>
        </p:blipFill>
        <p:spPr>
          <a:xfrm>
            <a:off x="6119114" y="2886863"/>
            <a:ext cx="864854" cy="382897"/>
          </a:xfrm>
          <a:prstGeom prst="rect">
            <a:avLst/>
          </a:prstGeom>
        </p:spPr>
      </p:pic>
      <p:sp>
        <p:nvSpPr>
          <p:cNvPr id="4" name="Title 3">
            <a:extLst>
              <a:ext uri="{FF2B5EF4-FFF2-40B4-BE49-F238E27FC236}">
                <a16:creationId xmlns:a16="http://schemas.microsoft.com/office/drawing/2014/main" id="{4975586B-1FF0-4B11-B838-884475A12207}"/>
              </a:ext>
            </a:extLst>
          </p:cNvPr>
          <p:cNvSpPr>
            <a:spLocks noGrp="1"/>
          </p:cNvSpPr>
          <p:nvPr>
            <p:ph type="title"/>
          </p:nvPr>
        </p:nvSpPr>
        <p:spPr/>
        <p:txBody>
          <a:bodyPr/>
          <a:lstStyle/>
          <a:p>
            <a:r>
              <a:rPr lang="en-US" dirty="0"/>
              <a:t>CISCR Optimization</a:t>
            </a:r>
          </a:p>
        </p:txBody>
      </p:sp>
      <p:sp>
        <p:nvSpPr>
          <p:cNvPr id="11" name="Text Placeholder 10">
            <a:extLst>
              <a:ext uri="{FF2B5EF4-FFF2-40B4-BE49-F238E27FC236}">
                <a16:creationId xmlns:a16="http://schemas.microsoft.com/office/drawing/2014/main" id="{BAC8A91A-A52C-C680-24B0-4978790DD72C}"/>
              </a:ext>
            </a:extLst>
          </p:cNvPr>
          <p:cNvSpPr>
            <a:spLocks noGrp="1"/>
          </p:cNvSpPr>
          <p:nvPr>
            <p:ph type="body" sz="quarter" idx="3"/>
          </p:nvPr>
        </p:nvSpPr>
        <p:spPr>
          <a:xfrm>
            <a:off x="6033995" y="1363782"/>
            <a:ext cx="5389033" cy="685774"/>
          </a:xfrm>
        </p:spPr>
        <p:txBody>
          <a:bodyPr anchor="ctr"/>
          <a:lstStyle/>
          <a:p>
            <a:pPr algn="ctr"/>
            <a:r>
              <a:rPr lang="en-US" sz="1600" dirty="0"/>
              <a:t>Dual Optimization Framework:</a:t>
            </a:r>
          </a:p>
        </p:txBody>
      </p:sp>
      <p:sp>
        <p:nvSpPr>
          <p:cNvPr id="2" name="Slide Number Placeholder 1">
            <a:extLst>
              <a:ext uri="{FF2B5EF4-FFF2-40B4-BE49-F238E27FC236}">
                <a16:creationId xmlns:a16="http://schemas.microsoft.com/office/drawing/2014/main" id="{891ACAF2-3FBA-46B4-862C-62417369A0FA}"/>
              </a:ext>
            </a:extLst>
          </p:cNvPr>
          <p:cNvSpPr>
            <a:spLocks noGrp="1"/>
          </p:cNvSpPr>
          <p:nvPr>
            <p:ph type="sldNum" sz="quarter" idx="11"/>
          </p:nvPr>
        </p:nvSpPr>
        <p:spPr/>
        <p:txBody>
          <a:bodyPr/>
          <a:lstStyle/>
          <a:p>
            <a:fld id="{BC9A06A2-FA1E-4C2C-B41B-2B62E371F7E6}" type="slidenum">
              <a:rPr lang="en-US" smtClean="0"/>
              <a:pPr/>
              <a:t>13</a:t>
            </a:fld>
            <a:endParaRPr lang="en-US"/>
          </a:p>
        </p:txBody>
      </p:sp>
      <p:sp>
        <p:nvSpPr>
          <p:cNvPr id="8" name="Rectangle 13">
            <a:extLst>
              <a:ext uri="{FF2B5EF4-FFF2-40B4-BE49-F238E27FC236}">
                <a16:creationId xmlns:a16="http://schemas.microsoft.com/office/drawing/2014/main" id="{0B8C418F-E73A-827F-94AD-0042BBC8FEE6}"/>
              </a:ext>
            </a:extLst>
          </p:cNvPr>
          <p:cNvSpPr txBox="1">
            <a:spLocks noChangeArrowheads="1"/>
          </p:cNvSpPr>
          <p:nvPr/>
        </p:nvSpPr>
        <p:spPr bwMode="auto">
          <a:xfrm>
            <a:off x="1001093" y="860089"/>
            <a:ext cx="10189814" cy="602113"/>
          </a:xfrm>
          <a:prstGeom prst="rect">
            <a:avLst/>
          </a:prstGeom>
          <a:solidFill>
            <a:srgbClr val="CFDEC6"/>
          </a:solidFill>
          <a:ln w="12700">
            <a:solidFill>
              <a:schemeClr val="tx1"/>
            </a:solidFill>
            <a:miter lim="800000"/>
            <a:headEnd/>
            <a:tailEnd/>
          </a:ln>
        </p:spPr>
        <p:txBody>
          <a:bodyPr lIns="156644" tIns="78322" rIns="156644" bIns="78322" anchor="ctr"/>
          <a:lstStyle>
            <a:lvl1pPr marL="228600" indent="-228600" algn="l" rtl="0" eaLnBrk="1" fontAlgn="base" hangingPunct="1">
              <a:lnSpc>
                <a:spcPct val="90000"/>
              </a:lnSpc>
              <a:spcBef>
                <a:spcPct val="50000"/>
              </a:spcBef>
              <a:spcAft>
                <a:spcPct val="0"/>
              </a:spcAft>
              <a:buClr>
                <a:srgbClr val="000000"/>
              </a:buClr>
              <a:buChar char="•"/>
              <a:defRPr sz="2400" b="1">
                <a:solidFill>
                  <a:srgbClr val="000000"/>
                </a:solidFill>
                <a:latin typeface="+mn-lt"/>
                <a:ea typeface="+mn-ea"/>
                <a:cs typeface="+mn-cs"/>
              </a:defRPr>
            </a:lvl1pPr>
            <a:lvl2pPr marL="685800" indent="-228600" algn="l" rtl="0" eaLnBrk="1" fontAlgn="base" hangingPunct="1">
              <a:lnSpc>
                <a:spcPct val="90000"/>
              </a:lnSpc>
              <a:spcBef>
                <a:spcPts val="60"/>
              </a:spcBef>
              <a:spcAft>
                <a:spcPct val="0"/>
              </a:spcAft>
              <a:buClr>
                <a:srgbClr val="000000"/>
              </a:buClr>
              <a:buChar char="–"/>
              <a:defRPr sz="2200" b="1">
                <a:solidFill>
                  <a:srgbClr val="000000"/>
                </a:solidFill>
                <a:latin typeface="+mn-lt"/>
              </a:defRPr>
            </a:lvl2pPr>
            <a:lvl3pPr marL="1143000" indent="-228600" algn="l" rtl="0" eaLnBrk="1" fontAlgn="base" hangingPunct="1">
              <a:lnSpc>
                <a:spcPct val="90000"/>
              </a:lnSpc>
              <a:spcBef>
                <a:spcPts val="60"/>
              </a:spcBef>
              <a:spcAft>
                <a:spcPct val="0"/>
              </a:spcAft>
              <a:buClr>
                <a:srgbClr val="000000"/>
              </a:buClr>
              <a:buChar char="-"/>
              <a:defRPr sz="2000" b="1">
                <a:solidFill>
                  <a:srgbClr val="000000"/>
                </a:solidFill>
                <a:latin typeface="+mn-lt"/>
              </a:defRPr>
            </a:lvl3pPr>
            <a:lvl4pPr marL="1600200" indent="-228600" algn="l" rtl="0" eaLnBrk="1" fontAlgn="base" hangingPunct="1">
              <a:spcBef>
                <a:spcPct val="20000"/>
              </a:spcBef>
              <a:spcAft>
                <a:spcPct val="0"/>
              </a:spcAft>
              <a:buClr>
                <a:srgbClr val="919191"/>
              </a:buClr>
              <a:buSzPct val="100000"/>
              <a:buChar char="–"/>
              <a:defRPr sz="2000">
                <a:solidFill>
                  <a:srgbClr val="919191"/>
                </a:solidFill>
                <a:latin typeface="+mn-lt"/>
              </a:defRPr>
            </a:lvl4pPr>
            <a:lvl5pPr marL="2057400" indent="-228600" algn="l" rtl="0" eaLnBrk="1" fontAlgn="base" hangingPunct="1">
              <a:spcBef>
                <a:spcPct val="20000"/>
              </a:spcBef>
              <a:spcAft>
                <a:spcPct val="0"/>
              </a:spcAft>
              <a:buClr>
                <a:srgbClr val="919191"/>
              </a:buClr>
              <a:buSzPct val="100000"/>
              <a:buChar char="›"/>
              <a:defRPr sz="2000">
                <a:solidFill>
                  <a:srgbClr val="919191"/>
                </a:solidFill>
                <a:latin typeface="+mn-lt"/>
              </a:defRPr>
            </a:lvl5pPr>
            <a:lvl6pPr marL="2514600" indent="-228600" algn="l" rtl="0" eaLnBrk="1" fontAlgn="base" hangingPunct="1">
              <a:spcBef>
                <a:spcPct val="20000"/>
              </a:spcBef>
              <a:spcAft>
                <a:spcPct val="0"/>
              </a:spcAft>
              <a:buClr>
                <a:srgbClr val="919191"/>
              </a:buClr>
              <a:buSzPct val="100000"/>
              <a:buChar char="›"/>
              <a:defRPr sz="2000">
                <a:solidFill>
                  <a:srgbClr val="919191"/>
                </a:solidFill>
                <a:latin typeface="+mn-lt"/>
              </a:defRPr>
            </a:lvl6pPr>
            <a:lvl7pPr marL="2971800" indent="-228600" algn="l" rtl="0" eaLnBrk="1" fontAlgn="base" hangingPunct="1">
              <a:spcBef>
                <a:spcPct val="20000"/>
              </a:spcBef>
              <a:spcAft>
                <a:spcPct val="0"/>
              </a:spcAft>
              <a:buClr>
                <a:srgbClr val="919191"/>
              </a:buClr>
              <a:buSzPct val="100000"/>
              <a:buChar char="›"/>
              <a:defRPr sz="2000">
                <a:solidFill>
                  <a:srgbClr val="919191"/>
                </a:solidFill>
                <a:latin typeface="+mn-lt"/>
              </a:defRPr>
            </a:lvl7pPr>
            <a:lvl8pPr marL="3429000" indent="-228600" algn="l" rtl="0" eaLnBrk="1" fontAlgn="base" hangingPunct="1">
              <a:spcBef>
                <a:spcPct val="20000"/>
              </a:spcBef>
              <a:spcAft>
                <a:spcPct val="0"/>
              </a:spcAft>
              <a:buClr>
                <a:srgbClr val="919191"/>
              </a:buClr>
              <a:buSzPct val="100000"/>
              <a:buChar char="›"/>
              <a:defRPr sz="2000">
                <a:solidFill>
                  <a:srgbClr val="919191"/>
                </a:solidFill>
                <a:latin typeface="+mn-lt"/>
              </a:defRPr>
            </a:lvl8pPr>
            <a:lvl9pPr marL="3886200" indent="-228600" algn="l" rtl="0" eaLnBrk="1" fontAlgn="base" hangingPunct="1">
              <a:spcBef>
                <a:spcPct val="20000"/>
              </a:spcBef>
              <a:spcAft>
                <a:spcPct val="0"/>
              </a:spcAft>
              <a:buClr>
                <a:srgbClr val="919191"/>
              </a:buClr>
              <a:buSzPct val="100000"/>
              <a:buChar char="›"/>
              <a:defRPr sz="2000">
                <a:solidFill>
                  <a:srgbClr val="919191"/>
                </a:solidFill>
                <a:latin typeface="+mn-lt"/>
              </a:defRPr>
            </a:lvl9pPr>
          </a:lstStyle>
          <a:p>
            <a:pPr marL="0" indent="0" algn="ctr">
              <a:lnSpc>
                <a:spcPct val="85000"/>
              </a:lnSpc>
              <a:spcBef>
                <a:spcPts val="0"/>
              </a:spcBef>
              <a:spcAft>
                <a:spcPts val="300"/>
              </a:spcAft>
              <a:buNone/>
            </a:pPr>
            <a:r>
              <a:rPr lang="en-US" sz="1800" b="0" kern="0" dirty="0">
                <a:solidFill>
                  <a:schemeClr val="tx1"/>
                </a:solidFill>
              </a:rPr>
              <a:t>Employing reinforcement learning and simulation optimization techniques to create a robust analysis of counter small unmanned aerial systems.</a:t>
            </a:r>
          </a:p>
        </p:txBody>
      </p:sp>
      <p:grpSp>
        <p:nvGrpSpPr>
          <p:cNvPr id="3" name="Group 2">
            <a:extLst>
              <a:ext uri="{FF2B5EF4-FFF2-40B4-BE49-F238E27FC236}">
                <a16:creationId xmlns:a16="http://schemas.microsoft.com/office/drawing/2014/main" id="{96D13175-E0B6-6F69-8784-DE4700077D45}"/>
              </a:ext>
            </a:extLst>
          </p:cNvPr>
          <p:cNvGrpSpPr/>
          <p:nvPr/>
        </p:nvGrpSpPr>
        <p:grpSpPr>
          <a:xfrm>
            <a:off x="9784537" y="118907"/>
            <a:ext cx="829675" cy="557443"/>
            <a:chOff x="244529" y="2426583"/>
            <a:chExt cx="394506" cy="402965"/>
          </a:xfrm>
        </p:grpSpPr>
        <p:sp>
          <p:nvSpPr>
            <p:cNvPr id="19" name="Arrow: Pentagon 248">
              <a:extLst>
                <a:ext uri="{FF2B5EF4-FFF2-40B4-BE49-F238E27FC236}">
                  <a16:creationId xmlns:a16="http://schemas.microsoft.com/office/drawing/2014/main" id="{FF4E8A7C-4018-ACF3-4EFF-9F0F2FCA8F06}"/>
                </a:ext>
              </a:extLst>
            </p:cNvPr>
            <p:cNvSpPr/>
            <p:nvPr/>
          </p:nvSpPr>
          <p:spPr bwMode="auto">
            <a:xfrm>
              <a:off x="244530" y="2426583"/>
              <a:ext cx="189023" cy="128988"/>
            </a:xfrm>
            <a:prstGeom prst="homePlate">
              <a:avLst/>
            </a:prstGeom>
            <a:solidFill>
              <a:schemeClr val="tx2">
                <a:lumMod val="20000"/>
                <a:lumOff val="80000"/>
              </a:schemeClr>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en-US"/>
              </a:defPPr>
              <a:lvl1pPr algn="l" rtl="0" eaLnBrk="0" fontAlgn="base" hangingPunct="0">
                <a:spcBef>
                  <a:spcPct val="0"/>
                </a:spcBef>
                <a:spcAft>
                  <a:spcPct val="0"/>
                </a:spcAft>
                <a:defRPr sz="2400" b="1" kern="1200">
                  <a:solidFill>
                    <a:srgbClr val="000000"/>
                  </a:solidFill>
                  <a:latin typeface="Arial" charset="0"/>
                  <a:ea typeface="+mn-ea"/>
                  <a:cs typeface="+mn-cs"/>
                </a:defRPr>
              </a:lvl1pPr>
              <a:lvl2pPr marL="457200" algn="l" rtl="0" eaLnBrk="0" fontAlgn="base" hangingPunct="0">
                <a:spcBef>
                  <a:spcPct val="0"/>
                </a:spcBef>
                <a:spcAft>
                  <a:spcPct val="0"/>
                </a:spcAft>
                <a:defRPr sz="2400" b="1" kern="1200">
                  <a:solidFill>
                    <a:srgbClr val="000000"/>
                  </a:solidFill>
                  <a:latin typeface="Arial" charset="0"/>
                  <a:ea typeface="+mn-ea"/>
                  <a:cs typeface="+mn-cs"/>
                </a:defRPr>
              </a:lvl2pPr>
              <a:lvl3pPr marL="914400" algn="l" rtl="0" eaLnBrk="0" fontAlgn="base" hangingPunct="0">
                <a:spcBef>
                  <a:spcPct val="0"/>
                </a:spcBef>
                <a:spcAft>
                  <a:spcPct val="0"/>
                </a:spcAft>
                <a:defRPr sz="2400" b="1" kern="1200">
                  <a:solidFill>
                    <a:srgbClr val="000000"/>
                  </a:solidFill>
                  <a:latin typeface="Arial" charset="0"/>
                  <a:ea typeface="+mn-ea"/>
                  <a:cs typeface="+mn-cs"/>
                </a:defRPr>
              </a:lvl3pPr>
              <a:lvl4pPr marL="1371600" algn="l" rtl="0" eaLnBrk="0" fontAlgn="base" hangingPunct="0">
                <a:spcBef>
                  <a:spcPct val="0"/>
                </a:spcBef>
                <a:spcAft>
                  <a:spcPct val="0"/>
                </a:spcAft>
                <a:defRPr sz="2400" b="1" kern="1200">
                  <a:solidFill>
                    <a:srgbClr val="000000"/>
                  </a:solidFill>
                  <a:latin typeface="Arial" charset="0"/>
                  <a:ea typeface="+mn-ea"/>
                  <a:cs typeface="+mn-cs"/>
                </a:defRPr>
              </a:lvl4pPr>
              <a:lvl5pPr marL="1828800" algn="l" rtl="0" eaLnBrk="0" fontAlgn="base" hangingPunct="0">
                <a:spcBef>
                  <a:spcPct val="0"/>
                </a:spcBef>
                <a:spcAft>
                  <a:spcPct val="0"/>
                </a:spcAft>
                <a:defRPr sz="2400" b="1" kern="1200">
                  <a:solidFill>
                    <a:srgbClr val="000000"/>
                  </a:solidFill>
                  <a:latin typeface="Arial" charset="0"/>
                  <a:ea typeface="+mn-ea"/>
                  <a:cs typeface="+mn-cs"/>
                </a:defRPr>
              </a:lvl5pPr>
              <a:lvl6pPr marL="2286000" algn="l" defTabSz="914400" rtl="0" eaLnBrk="1" latinLnBrk="0" hangingPunct="1">
                <a:defRPr sz="2400" b="1" kern="1200">
                  <a:solidFill>
                    <a:srgbClr val="000000"/>
                  </a:solidFill>
                  <a:latin typeface="Arial" charset="0"/>
                  <a:ea typeface="+mn-ea"/>
                  <a:cs typeface="+mn-cs"/>
                </a:defRPr>
              </a:lvl6pPr>
              <a:lvl7pPr marL="2743200" algn="l" defTabSz="914400" rtl="0" eaLnBrk="1" latinLnBrk="0" hangingPunct="1">
                <a:defRPr sz="2400" b="1" kern="1200">
                  <a:solidFill>
                    <a:srgbClr val="000000"/>
                  </a:solidFill>
                  <a:latin typeface="Arial" charset="0"/>
                  <a:ea typeface="+mn-ea"/>
                  <a:cs typeface="+mn-cs"/>
                </a:defRPr>
              </a:lvl7pPr>
              <a:lvl8pPr marL="3200400" algn="l" defTabSz="914400" rtl="0" eaLnBrk="1" latinLnBrk="0" hangingPunct="1">
                <a:defRPr sz="2400" b="1" kern="1200">
                  <a:solidFill>
                    <a:srgbClr val="000000"/>
                  </a:solidFill>
                  <a:latin typeface="Arial" charset="0"/>
                  <a:ea typeface="+mn-ea"/>
                  <a:cs typeface="+mn-cs"/>
                </a:defRPr>
              </a:lvl8pPr>
              <a:lvl9pPr marL="3657600" algn="l" defTabSz="914400" rtl="0" eaLnBrk="1" latinLnBrk="0" hangingPunct="1">
                <a:defRPr sz="2400" b="1" kern="1200">
                  <a:solidFill>
                    <a:srgbClr val="000000"/>
                  </a:solidFill>
                  <a:latin typeface="Arial" charset="0"/>
                  <a:ea typeface="+mn-ea"/>
                  <a:cs typeface="+mn-cs"/>
                </a:defRPr>
              </a:lvl9pPr>
            </a:lstStyle>
            <a:p>
              <a:pPr algn="ctr"/>
              <a:endParaRPr lang="en-US" dirty="0">
                <a:latin typeface="Arial"/>
                <a:cs typeface="Arial"/>
              </a:endParaRPr>
            </a:p>
          </p:txBody>
        </p:sp>
        <p:sp>
          <p:nvSpPr>
            <p:cNvPr id="20" name="Arrow: Pentagon 249">
              <a:extLst>
                <a:ext uri="{FF2B5EF4-FFF2-40B4-BE49-F238E27FC236}">
                  <a16:creationId xmlns:a16="http://schemas.microsoft.com/office/drawing/2014/main" id="{6E8FE9E8-C3F6-9523-2BAF-FEF9F0EC22DA}"/>
                </a:ext>
              </a:extLst>
            </p:cNvPr>
            <p:cNvSpPr/>
            <p:nvPr/>
          </p:nvSpPr>
          <p:spPr bwMode="auto">
            <a:xfrm>
              <a:off x="244529" y="2700560"/>
              <a:ext cx="394506" cy="128988"/>
            </a:xfrm>
            <a:prstGeom prst="homePlate">
              <a:avLst/>
            </a:prstGeom>
            <a:solidFill>
              <a:schemeClr val="accent5">
                <a:lumMod val="40000"/>
                <a:lumOff val="60000"/>
              </a:schemeClr>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en-US"/>
              </a:defPPr>
              <a:lvl1pPr algn="l" rtl="0" eaLnBrk="0" fontAlgn="base" hangingPunct="0">
                <a:spcBef>
                  <a:spcPct val="0"/>
                </a:spcBef>
                <a:spcAft>
                  <a:spcPct val="0"/>
                </a:spcAft>
                <a:defRPr sz="2400" b="1" kern="1200">
                  <a:solidFill>
                    <a:srgbClr val="000000"/>
                  </a:solidFill>
                  <a:latin typeface="Arial" charset="0"/>
                  <a:ea typeface="+mn-ea"/>
                  <a:cs typeface="+mn-cs"/>
                </a:defRPr>
              </a:lvl1pPr>
              <a:lvl2pPr marL="457200" algn="l" rtl="0" eaLnBrk="0" fontAlgn="base" hangingPunct="0">
                <a:spcBef>
                  <a:spcPct val="0"/>
                </a:spcBef>
                <a:spcAft>
                  <a:spcPct val="0"/>
                </a:spcAft>
                <a:defRPr sz="2400" b="1" kern="1200">
                  <a:solidFill>
                    <a:srgbClr val="000000"/>
                  </a:solidFill>
                  <a:latin typeface="Arial" charset="0"/>
                  <a:ea typeface="+mn-ea"/>
                  <a:cs typeface="+mn-cs"/>
                </a:defRPr>
              </a:lvl2pPr>
              <a:lvl3pPr marL="914400" algn="l" rtl="0" eaLnBrk="0" fontAlgn="base" hangingPunct="0">
                <a:spcBef>
                  <a:spcPct val="0"/>
                </a:spcBef>
                <a:spcAft>
                  <a:spcPct val="0"/>
                </a:spcAft>
                <a:defRPr sz="2400" b="1" kern="1200">
                  <a:solidFill>
                    <a:srgbClr val="000000"/>
                  </a:solidFill>
                  <a:latin typeface="Arial" charset="0"/>
                  <a:ea typeface="+mn-ea"/>
                  <a:cs typeface="+mn-cs"/>
                </a:defRPr>
              </a:lvl3pPr>
              <a:lvl4pPr marL="1371600" algn="l" rtl="0" eaLnBrk="0" fontAlgn="base" hangingPunct="0">
                <a:spcBef>
                  <a:spcPct val="0"/>
                </a:spcBef>
                <a:spcAft>
                  <a:spcPct val="0"/>
                </a:spcAft>
                <a:defRPr sz="2400" b="1" kern="1200">
                  <a:solidFill>
                    <a:srgbClr val="000000"/>
                  </a:solidFill>
                  <a:latin typeface="Arial" charset="0"/>
                  <a:ea typeface="+mn-ea"/>
                  <a:cs typeface="+mn-cs"/>
                </a:defRPr>
              </a:lvl4pPr>
              <a:lvl5pPr marL="1828800" algn="l" rtl="0" eaLnBrk="0" fontAlgn="base" hangingPunct="0">
                <a:spcBef>
                  <a:spcPct val="0"/>
                </a:spcBef>
                <a:spcAft>
                  <a:spcPct val="0"/>
                </a:spcAft>
                <a:defRPr sz="2400" b="1" kern="1200">
                  <a:solidFill>
                    <a:srgbClr val="000000"/>
                  </a:solidFill>
                  <a:latin typeface="Arial" charset="0"/>
                  <a:ea typeface="+mn-ea"/>
                  <a:cs typeface="+mn-cs"/>
                </a:defRPr>
              </a:lvl5pPr>
              <a:lvl6pPr marL="2286000" algn="l" defTabSz="914400" rtl="0" eaLnBrk="1" latinLnBrk="0" hangingPunct="1">
                <a:defRPr sz="2400" b="1" kern="1200">
                  <a:solidFill>
                    <a:srgbClr val="000000"/>
                  </a:solidFill>
                  <a:latin typeface="Arial" charset="0"/>
                  <a:ea typeface="+mn-ea"/>
                  <a:cs typeface="+mn-cs"/>
                </a:defRPr>
              </a:lvl6pPr>
              <a:lvl7pPr marL="2743200" algn="l" defTabSz="914400" rtl="0" eaLnBrk="1" latinLnBrk="0" hangingPunct="1">
                <a:defRPr sz="2400" b="1" kern="1200">
                  <a:solidFill>
                    <a:srgbClr val="000000"/>
                  </a:solidFill>
                  <a:latin typeface="Arial" charset="0"/>
                  <a:ea typeface="+mn-ea"/>
                  <a:cs typeface="+mn-cs"/>
                </a:defRPr>
              </a:lvl7pPr>
              <a:lvl8pPr marL="3200400" algn="l" defTabSz="914400" rtl="0" eaLnBrk="1" latinLnBrk="0" hangingPunct="1">
                <a:defRPr sz="2400" b="1" kern="1200">
                  <a:solidFill>
                    <a:srgbClr val="000000"/>
                  </a:solidFill>
                  <a:latin typeface="Arial" charset="0"/>
                  <a:ea typeface="+mn-ea"/>
                  <a:cs typeface="+mn-cs"/>
                </a:defRPr>
              </a:lvl8pPr>
              <a:lvl9pPr marL="3657600" algn="l" defTabSz="914400" rtl="0" eaLnBrk="1" latinLnBrk="0" hangingPunct="1">
                <a:defRPr sz="2400" b="1" kern="1200">
                  <a:solidFill>
                    <a:srgbClr val="000000"/>
                  </a:solidFill>
                  <a:latin typeface="Arial" charset="0"/>
                  <a:ea typeface="+mn-ea"/>
                  <a:cs typeface="+mn-cs"/>
                </a:defRPr>
              </a:lvl9pPr>
            </a:lstStyle>
            <a:p>
              <a:pPr algn="ctr"/>
              <a:endParaRPr lang="en-US" dirty="0">
                <a:latin typeface="Arial"/>
                <a:cs typeface="Arial"/>
              </a:endParaRPr>
            </a:p>
          </p:txBody>
        </p:sp>
        <p:sp>
          <p:nvSpPr>
            <p:cNvPr id="21" name="Arrow: Pentagon 250">
              <a:extLst>
                <a:ext uri="{FF2B5EF4-FFF2-40B4-BE49-F238E27FC236}">
                  <a16:creationId xmlns:a16="http://schemas.microsoft.com/office/drawing/2014/main" id="{B8A7B511-01CB-4737-97AE-485D2F73DAEC}"/>
                </a:ext>
              </a:extLst>
            </p:cNvPr>
            <p:cNvSpPr/>
            <p:nvPr/>
          </p:nvSpPr>
          <p:spPr bwMode="auto">
            <a:xfrm>
              <a:off x="244530" y="2563572"/>
              <a:ext cx="189023" cy="128988"/>
            </a:xfrm>
            <a:prstGeom prst="homePlate">
              <a:avLst/>
            </a:prstGeom>
            <a:solidFill>
              <a:schemeClr val="accent1">
                <a:lumMod val="40000"/>
                <a:lumOff val="60000"/>
              </a:schemeClr>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en-US"/>
              </a:defPPr>
              <a:lvl1pPr algn="l" rtl="0" eaLnBrk="0" fontAlgn="base" hangingPunct="0">
                <a:spcBef>
                  <a:spcPct val="0"/>
                </a:spcBef>
                <a:spcAft>
                  <a:spcPct val="0"/>
                </a:spcAft>
                <a:defRPr sz="2400" b="1" kern="1200">
                  <a:solidFill>
                    <a:srgbClr val="000000"/>
                  </a:solidFill>
                  <a:latin typeface="Arial" charset="0"/>
                  <a:ea typeface="+mn-ea"/>
                  <a:cs typeface="+mn-cs"/>
                </a:defRPr>
              </a:lvl1pPr>
              <a:lvl2pPr marL="457200" algn="l" rtl="0" eaLnBrk="0" fontAlgn="base" hangingPunct="0">
                <a:spcBef>
                  <a:spcPct val="0"/>
                </a:spcBef>
                <a:spcAft>
                  <a:spcPct val="0"/>
                </a:spcAft>
                <a:defRPr sz="2400" b="1" kern="1200">
                  <a:solidFill>
                    <a:srgbClr val="000000"/>
                  </a:solidFill>
                  <a:latin typeface="Arial" charset="0"/>
                  <a:ea typeface="+mn-ea"/>
                  <a:cs typeface="+mn-cs"/>
                </a:defRPr>
              </a:lvl2pPr>
              <a:lvl3pPr marL="914400" algn="l" rtl="0" eaLnBrk="0" fontAlgn="base" hangingPunct="0">
                <a:spcBef>
                  <a:spcPct val="0"/>
                </a:spcBef>
                <a:spcAft>
                  <a:spcPct val="0"/>
                </a:spcAft>
                <a:defRPr sz="2400" b="1" kern="1200">
                  <a:solidFill>
                    <a:srgbClr val="000000"/>
                  </a:solidFill>
                  <a:latin typeface="Arial" charset="0"/>
                  <a:ea typeface="+mn-ea"/>
                  <a:cs typeface="+mn-cs"/>
                </a:defRPr>
              </a:lvl3pPr>
              <a:lvl4pPr marL="1371600" algn="l" rtl="0" eaLnBrk="0" fontAlgn="base" hangingPunct="0">
                <a:spcBef>
                  <a:spcPct val="0"/>
                </a:spcBef>
                <a:spcAft>
                  <a:spcPct val="0"/>
                </a:spcAft>
                <a:defRPr sz="2400" b="1" kern="1200">
                  <a:solidFill>
                    <a:srgbClr val="000000"/>
                  </a:solidFill>
                  <a:latin typeface="Arial" charset="0"/>
                  <a:ea typeface="+mn-ea"/>
                  <a:cs typeface="+mn-cs"/>
                </a:defRPr>
              </a:lvl4pPr>
              <a:lvl5pPr marL="1828800" algn="l" rtl="0" eaLnBrk="0" fontAlgn="base" hangingPunct="0">
                <a:spcBef>
                  <a:spcPct val="0"/>
                </a:spcBef>
                <a:spcAft>
                  <a:spcPct val="0"/>
                </a:spcAft>
                <a:defRPr sz="2400" b="1" kern="1200">
                  <a:solidFill>
                    <a:srgbClr val="000000"/>
                  </a:solidFill>
                  <a:latin typeface="Arial" charset="0"/>
                  <a:ea typeface="+mn-ea"/>
                  <a:cs typeface="+mn-cs"/>
                </a:defRPr>
              </a:lvl5pPr>
              <a:lvl6pPr marL="2286000" algn="l" defTabSz="914400" rtl="0" eaLnBrk="1" latinLnBrk="0" hangingPunct="1">
                <a:defRPr sz="2400" b="1" kern="1200">
                  <a:solidFill>
                    <a:srgbClr val="000000"/>
                  </a:solidFill>
                  <a:latin typeface="Arial" charset="0"/>
                  <a:ea typeface="+mn-ea"/>
                  <a:cs typeface="+mn-cs"/>
                </a:defRPr>
              </a:lvl6pPr>
              <a:lvl7pPr marL="2743200" algn="l" defTabSz="914400" rtl="0" eaLnBrk="1" latinLnBrk="0" hangingPunct="1">
                <a:defRPr sz="2400" b="1" kern="1200">
                  <a:solidFill>
                    <a:srgbClr val="000000"/>
                  </a:solidFill>
                  <a:latin typeface="Arial" charset="0"/>
                  <a:ea typeface="+mn-ea"/>
                  <a:cs typeface="+mn-cs"/>
                </a:defRPr>
              </a:lvl7pPr>
              <a:lvl8pPr marL="3200400" algn="l" defTabSz="914400" rtl="0" eaLnBrk="1" latinLnBrk="0" hangingPunct="1">
                <a:defRPr sz="2400" b="1" kern="1200">
                  <a:solidFill>
                    <a:srgbClr val="000000"/>
                  </a:solidFill>
                  <a:latin typeface="Arial" charset="0"/>
                  <a:ea typeface="+mn-ea"/>
                  <a:cs typeface="+mn-cs"/>
                </a:defRPr>
              </a:lvl8pPr>
              <a:lvl9pPr marL="3657600" algn="l" defTabSz="914400" rtl="0" eaLnBrk="1" latinLnBrk="0" hangingPunct="1">
                <a:defRPr sz="2400" b="1" kern="1200">
                  <a:solidFill>
                    <a:srgbClr val="000000"/>
                  </a:solidFill>
                  <a:latin typeface="Arial" charset="0"/>
                  <a:ea typeface="+mn-ea"/>
                  <a:cs typeface="+mn-cs"/>
                </a:defRPr>
              </a:lvl9pPr>
            </a:lstStyle>
            <a:p>
              <a:pPr algn="ctr"/>
              <a:endParaRPr lang="en-US" dirty="0">
                <a:latin typeface="Arial"/>
                <a:cs typeface="Arial"/>
              </a:endParaRPr>
            </a:p>
          </p:txBody>
        </p:sp>
      </p:grpSp>
      <p:sp>
        <p:nvSpPr>
          <p:cNvPr id="13" name="Content Placeholder 9">
            <a:extLst>
              <a:ext uri="{FF2B5EF4-FFF2-40B4-BE49-F238E27FC236}">
                <a16:creationId xmlns:a16="http://schemas.microsoft.com/office/drawing/2014/main" id="{FD475B25-D5A8-FE58-F4D3-CB5D836AD61A}"/>
              </a:ext>
            </a:extLst>
          </p:cNvPr>
          <p:cNvSpPr txBox="1">
            <a:spLocks/>
          </p:cNvSpPr>
          <p:nvPr/>
        </p:nvSpPr>
        <p:spPr bwMode="auto">
          <a:xfrm>
            <a:off x="609600" y="1497700"/>
            <a:ext cx="4828070" cy="5166916"/>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ct val="50000"/>
              </a:spcBef>
              <a:spcAft>
                <a:spcPct val="0"/>
              </a:spcAft>
              <a:buClr>
                <a:srgbClr val="000000"/>
              </a:buClr>
              <a:buChar char="•"/>
              <a:defRPr sz="2000" b="1">
                <a:solidFill>
                  <a:srgbClr val="000000"/>
                </a:solidFill>
                <a:latin typeface="+mn-lt"/>
                <a:ea typeface="+mn-ea"/>
                <a:cs typeface="+mn-cs"/>
              </a:defRPr>
            </a:lvl1pPr>
            <a:lvl2pPr marL="685800" indent="-228600" algn="l" rtl="0" eaLnBrk="1" fontAlgn="base" hangingPunct="1">
              <a:lnSpc>
                <a:spcPct val="90000"/>
              </a:lnSpc>
              <a:spcBef>
                <a:spcPts val="60"/>
              </a:spcBef>
              <a:spcAft>
                <a:spcPct val="0"/>
              </a:spcAft>
              <a:buClr>
                <a:srgbClr val="000000"/>
              </a:buClr>
              <a:buChar char="–"/>
              <a:defRPr sz="1800" b="1">
                <a:solidFill>
                  <a:srgbClr val="000000"/>
                </a:solidFill>
                <a:latin typeface="+mn-lt"/>
              </a:defRPr>
            </a:lvl2pPr>
            <a:lvl3pPr marL="1143000" indent="-228600" algn="l" rtl="0" eaLnBrk="1" fontAlgn="base" hangingPunct="1">
              <a:lnSpc>
                <a:spcPct val="90000"/>
              </a:lnSpc>
              <a:spcBef>
                <a:spcPts val="60"/>
              </a:spcBef>
              <a:spcAft>
                <a:spcPct val="0"/>
              </a:spcAft>
              <a:buClr>
                <a:srgbClr val="000000"/>
              </a:buClr>
              <a:buChar char="-"/>
              <a:defRPr sz="1600" b="1">
                <a:solidFill>
                  <a:srgbClr val="000000"/>
                </a:solidFill>
                <a:latin typeface="+mn-lt"/>
              </a:defRPr>
            </a:lvl3pPr>
            <a:lvl4pPr marL="1600200" indent="-228600" algn="l" rtl="0" eaLnBrk="1" fontAlgn="base" hangingPunct="1">
              <a:spcBef>
                <a:spcPct val="20000"/>
              </a:spcBef>
              <a:spcAft>
                <a:spcPct val="0"/>
              </a:spcAft>
              <a:buClr>
                <a:srgbClr val="919191"/>
              </a:buClr>
              <a:buSzPct val="100000"/>
              <a:buChar char="–"/>
              <a:defRPr sz="1400">
                <a:solidFill>
                  <a:srgbClr val="919191"/>
                </a:solidFill>
                <a:latin typeface="+mn-lt"/>
              </a:defRPr>
            </a:lvl4pPr>
            <a:lvl5pPr marL="2057400" indent="-228600" algn="l" rtl="0" eaLnBrk="1" fontAlgn="base" hangingPunct="1">
              <a:spcBef>
                <a:spcPct val="20000"/>
              </a:spcBef>
              <a:spcAft>
                <a:spcPct val="0"/>
              </a:spcAft>
              <a:buClr>
                <a:srgbClr val="919191"/>
              </a:buClr>
              <a:buSzPct val="100000"/>
              <a:buChar char="›"/>
              <a:defRPr sz="1400">
                <a:solidFill>
                  <a:srgbClr val="919191"/>
                </a:solidFill>
                <a:latin typeface="+mn-lt"/>
              </a:defRPr>
            </a:lvl5pPr>
            <a:lvl6pPr marL="2514600" indent="-228600" algn="l" rtl="0" eaLnBrk="1" fontAlgn="base" hangingPunct="1">
              <a:spcBef>
                <a:spcPct val="20000"/>
              </a:spcBef>
              <a:spcAft>
                <a:spcPct val="0"/>
              </a:spcAft>
              <a:buClr>
                <a:srgbClr val="919191"/>
              </a:buClr>
              <a:buSzPct val="100000"/>
              <a:buChar char="›"/>
              <a:defRPr sz="1600">
                <a:solidFill>
                  <a:srgbClr val="919191"/>
                </a:solidFill>
                <a:latin typeface="+mn-lt"/>
              </a:defRPr>
            </a:lvl6pPr>
            <a:lvl7pPr marL="2971800" indent="-228600" algn="l" rtl="0" eaLnBrk="1" fontAlgn="base" hangingPunct="1">
              <a:spcBef>
                <a:spcPct val="20000"/>
              </a:spcBef>
              <a:spcAft>
                <a:spcPct val="0"/>
              </a:spcAft>
              <a:buClr>
                <a:srgbClr val="919191"/>
              </a:buClr>
              <a:buSzPct val="100000"/>
              <a:buChar char="›"/>
              <a:defRPr sz="1600">
                <a:solidFill>
                  <a:srgbClr val="919191"/>
                </a:solidFill>
                <a:latin typeface="+mn-lt"/>
              </a:defRPr>
            </a:lvl7pPr>
            <a:lvl8pPr marL="3429000" indent="-228600" algn="l" rtl="0" eaLnBrk="1" fontAlgn="base" hangingPunct="1">
              <a:spcBef>
                <a:spcPct val="20000"/>
              </a:spcBef>
              <a:spcAft>
                <a:spcPct val="0"/>
              </a:spcAft>
              <a:buClr>
                <a:srgbClr val="919191"/>
              </a:buClr>
              <a:buSzPct val="100000"/>
              <a:buChar char="›"/>
              <a:defRPr sz="1600">
                <a:solidFill>
                  <a:srgbClr val="919191"/>
                </a:solidFill>
                <a:latin typeface="+mn-lt"/>
              </a:defRPr>
            </a:lvl8pPr>
            <a:lvl9pPr marL="3886200" indent="-228600" algn="l" rtl="0" eaLnBrk="1" fontAlgn="base" hangingPunct="1">
              <a:spcBef>
                <a:spcPct val="20000"/>
              </a:spcBef>
              <a:spcAft>
                <a:spcPct val="0"/>
              </a:spcAft>
              <a:buClr>
                <a:srgbClr val="919191"/>
              </a:buClr>
              <a:buSzPct val="100000"/>
              <a:buChar char="›"/>
              <a:defRPr sz="1600">
                <a:solidFill>
                  <a:srgbClr val="919191"/>
                </a:solidFill>
                <a:latin typeface="+mn-lt"/>
              </a:defRPr>
            </a:lvl9pPr>
          </a:lstStyle>
          <a:p>
            <a:pPr marL="0" indent="0" algn="ctr">
              <a:buFontTx/>
              <a:buNone/>
            </a:pPr>
            <a:r>
              <a:rPr lang="en-US" sz="1600" kern="0" dirty="0">
                <a:cs typeface="Arial"/>
              </a:rPr>
              <a:t>Objectives</a:t>
            </a:r>
          </a:p>
          <a:p>
            <a:pPr>
              <a:buFont typeface="Arial,Sans-Serif"/>
              <a:buChar char="•"/>
            </a:pPr>
            <a:r>
              <a:rPr lang="en-US" sz="1600" b="0" kern="0" dirty="0">
                <a:solidFill>
                  <a:schemeClr val="tx1"/>
                </a:solidFill>
                <a:ea typeface="+mn-lt"/>
                <a:cs typeface="+mn-lt"/>
              </a:rPr>
              <a:t>Apply</a:t>
            </a:r>
            <a:r>
              <a:rPr lang="en-US" sz="1600" b="0" kern="0" dirty="0">
                <a:solidFill>
                  <a:srgbClr val="0066FF"/>
                </a:solidFill>
                <a:ea typeface="+mn-lt"/>
                <a:cs typeface="+mn-lt"/>
              </a:rPr>
              <a:t> </a:t>
            </a:r>
            <a:r>
              <a:rPr lang="en-US" sz="1600" b="0" kern="0" dirty="0">
                <a:solidFill>
                  <a:srgbClr val="0000FF"/>
                </a:solidFill>
                <a:ea typeface="+mn-lt"/>
                <a:cs typeface="+mn-lt"/>
              </a:rPr>
              <a:t>Reinforcement Learning </a:t>
            </a:r>
            <a:r>
              <a:rPr lang="en-US" sz="1600" b="0" kern="0" dirty="0">
                <a:solidFill>
                  <a:schemeClr val="tx1"/>
                </a:solidFill>
                <a:ea typeface="+mn-lt"/>
                <a:cs typeface="+mn-lt"/>
              </a:rPr>
              <a:t>(RL)</a:t>
            </a:r>
            <a:r>
              <a:rPr lang="en-US" sz="1600" b="0" kern="0" dirty="0">
                <a:solidFill>
                  <a:srgbClr val="0066FF"/>
                </a:solidFill>
                <a:ea typeface="+mn-lt"/>
                <a:cs typeface="+mn-lt"/>
              </a:rPr>
              <a:t> </a:t>
            </a:r>
            <a:r>
              <a:rPr lang="en-US" sz="1600" b="0" kern="0" dirty="0">
                <a:ea typeface="+mn-lt"/>
                <a:cs typeface="+mn-lt"/>
              </a:rPr>
              <a:t>to </a:t>
            </a:r>
            <a:r>
              <a:rPr lang="en-US" sz="1600" b="0" kern="0" dirty="0">
                <a:solidFill>
                  <a:schemeClr val="tx1"/>
                </a:solidFill>
                <a:ea typeface="+mn-lt"/>
                <a:cs typeface="+mn-lt"/>
              </a:rPr>
              <a:t>enhance red small unmanned aerial systems</a:t>
            </a:r>
            <a:r>
              <a:rPr lang="en-US" sz="1600" b="0" kern="0" dirty="0">
                <a:ea typeface="+mn-lt"/>
                <a:cs typeface="+mn-lt"/>
              </a:rPr>
              <a:t> (sUAS) tactics and, simultaneously, apply </a:t>
            </a:r>
            <a:r>
              <a:rPr lang="en-US" sz="1600" b="0" kern="0" dirty="0">
                <a:solidFill>
                  <a:srgbClr val="0000FF"/>
                </a:solidFill>
                <a:ea typeface="+mn-lt"/>
                <a:cs typeface="+mn-lt"/>
              </a:rPr>
              <a:t>simulation optimization</a:t>
            </a:r>
            <a:r>
              <a:rPr lang="en-US" sz="1600" b="0" kern="0" dirty="0">
                <a:ea typeface="+mn-lt"/>
                <a:cs typeface="+mn-lt"/>
              </a:rPr>
              <a:t> methods to </a:t>
            </a:r>
            <a:r>
              <a:rPr lang="en-US" sz="1600" b="0" kern="0" dirty="0">
                <a:solidFill>
                  <a:schemeClr val="tx1"/>
                </a:solidFill>
                <a:ea typeface="+mn-lt"/>
                <a:cs typeface="+mn-lt"/>
              </a:rPr>
              <a:t>enhance blue counter sUAS</a:t>
            </a:r>
            <a:r>
              <a:rPr lang="en-US" sz="1600" b="0" kern="0" dirty="0">
                <a:ea typeface="+mn-lt"/>
                <a:cs typeface="+mn-lt"/>
              </a:rPr>
              <a:t> (C-sUAS) systems and capabilities mix.</a:t>
            </a:r>
          </a:p>
          <a:p>
            <a:pPr>
              <a:buFont typeface="Arial,Sans-Serif"/>
              <a:buChar char="•"/>
            </a:pPr>
            <a:r>
              <a:rPr lang="en-US" sz="1600" b="0" kern="0" dirty="0">
                <a:cs typeface="Arial"/>
              </a:rPr>
              <a:t>Optimizing the red UAS tactics enables a robust concept and system optimization for blue C-sUAS systems.</a:t>
            </a:r>
          </a:p>
          <a:p>
            <a:pPr>
              <a:buFont typeface="Arial"/>
              <a:buChar char="•"/>
            </a:pPr>
            <a:r>
              <a:rPr lang="en-US" sz="1600" b="0" kern="0" dirty="0">
                <a:cs typeface="Arial"/>
              </a:rPr>
              <a:t>Estimated Completion Date TBD.</a:t>
            </a:r>
            <a:endParaRPr lang="en-US" kern="0" dirty="0"/>
          </a:p>
          <a:p>
            <a:pPr marL="0" indent="0" algn="ctr">
              <a:buFontTx/>
              <a:buNone/>
            </a:pPr>
            <a:endParaRPr lang="en-US" sz="1000" kern="0" dirty="0">
              <a:cs typeface="Arial"/>
            </a:endParaRPr>
          </a:p>
          <a:p>
            <a:pPr marL="0" indent="0" algn="ctr">
              <a:buFontTx/>
              <a:buNone/>
            </a:pPr>
            <a:r>
              <a:rPr lang="en-US" sz="1600" kern="0" dirty="0">
                <a:cs typeface="Arial"/>
              </a:rPr>
              <a:t>Collaborators</a:t>
            </a:r>
          </a:p>
          <a:p>
            <a:r>
              <a:rPr lang="en-US" sz="1400" kern="0" dirty="0">
                <a:cs typeface="Arial"/>
              </a:rPr>
              <a:t>MTRY Analyst(s)</a:t>
            </a:r>
          </a:p>
          <a:p>
            <a:pPr lvl="1"/>
            <a:r>
              <a:rPr lang="en-US" sz="1400" b="0" kern="0" dirty="0">
                <a:cs typeface="Arial"/>
              </a:rPr>
              <a:t>MAJ Kurt Reynolds</a:t>
            </a:r>
          </a:p>
          <a:p>
            <a:pPr lvl="1"/>
            <a:r>
              <a:rPr lang="en-US" sz="1400" b="0" kern="0" dirty="0">
                <a:cs typeface="Arial"/>
              </a:rPr>
              <a:t>Dr. Brian Wade</a:t>
            </a:r>
          </a:p>
          <a:p>
            <a:pPr lvl="1"/>
            <a:r>
              <a:rPr lang="en-US" sz="1400" b="0" kern="0" dirty="0">
                <a:cs typeface="Arial"/>
              </a:rPr>
              <a:t>LTC Matt Smith</a:t>
            </a:r>
          </a:p>
          <a:p>
            <a:r>
              <a:rPr lang="en-US" sz="1400" kern="0" dirty="0">
                <a:cs typeface="Arial"/>
              </a:rPr>
              <a:t>WSMR Analyst</a:t>
            </a:r>
          </a:p>
          <a:p>
            <a:pPr lvl="1"/>
            <a:r>
              <a:rPr lang="en-US" sz="1400" b="0" kern="0" dirty="0">
                <a:cs typeface="Arial"/>
              </a:rPr>
              <a:t>Dr. Michael Yereniuk</a:t>
            </a:r>
          </a:p>
        </p:txBody>
      </p:sp>
      <p:sp>
        <p:nvSpPr>
          <p:cNvPr id="9" name="Arrow: Curved Right 8">
            <a:extLst>
              <a:ext uri="{FF2B5EF4-FFF2-40B4-BE49-F238E27FC236}">
                <a16:creationId xmlns:a16="http://schemas.microsoft.com/office/drawing/2014/main" id="{2773433D-5A37-8A19-BB26-3F7ADBC02780}"/>
              </a:ext>
            </a:extLst>
          </p:cNvPr>
          <p:cNvSpPr/>
          <p:nvPr/>
        </p:nvSpPr>
        <p:spPr bwMode="auto">
          <a:xfrm rot="16200000" flipH="1">
            <a:off x="6524005" y="1317942"/>
            <a:ext cx="959699" cy="2203240"/>
          </a:xfrm>
          <a:prstGeom prst="curvedRightArrow">
            <a:avLst/>
          </a:prstGeom>
          <a:solidFill>
            <a:srgbClr val="FF0000"/>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rgbClr val="000000"/>
              </a:solidFill>
              <a:effectLst/>
              <a:latin typeface="Arial" charset="0"/>
            </a:endParaRPr>
          </a:p>
        </p:txBody>
      </p:sp>
      <p:sp>
        <p:nvSpPr>
          <p:cNvPr id="10" name="Arrow: Curved Right 9">
            <a:extLst>
              <a:ext uri="{FF2B5EF4-FFF2-40B4-BE49-F238E27FC236}">
                <a16:creationId xmlns:a16="http://schemas.microsoft.com/office/drawing/2014/main" id="{E5B4DB0A-56AE-C56D-8A52-9C0690AF83CF}"/>
              </a:ext>
            </a:extLst>
          </p:cNvPr>
          <p:cNvSpPr/>
          <p:nvPr/>
        </p:nvSpPr>
        <p:spPr bwMode="auto">
          <a:xfrm rot="16200000" flipV="1">
            <a:off x="6487048" y="2316067"/>
            <a:ext cx="833923" cy="2233636"/>
          </a:xfrm>
          <a:prstGeom prst="curvedRightArrow">
            <a:avLst/>
          </a:prstGeom>
          <a:solidFill>
            <a:srgbClr val="FF0000"/>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rgbClr val="000000"/>
              </a:solidFill>
              <a:effectLst/>
              <a:latin typeface="Arial" charset="0"/>
            </a:endParaRPr>
          </a:p>
        </p:txBody>
      </p:sp>
      <p:sp>
        <p:nvSpPr>
          <p:cNvPr id="14" name="TextBox 13">
            <a:extLst>
              <a:ext uri="{FF2B5EF4-FFF2-40B4-BE49-F238E27FC236}">
                <a16:creationId xmlns:a16="http://schemas.microsoft.com/office/drawing/2014/main" id="{BB540302-844F-4FF5-53EF-42EF1F582B78}"/>
              </a:ext>
            </a:extLst>
          </p:cNvPr>
          <p:cNvSpPr txBox="1"/>
          <p:nvPr/>
        </p:nvSpPr>
        <p:spPr>
          <a:xfrm>
            <a:off x="6475678" y="3298884"/>
            <a:ext cx="914400" cy="461665"/>
          </a:xfrm>
          <a:prstGeom prst="rect">
            <a:avLst/>
          </a:prstGeom>
          <a:noFill/>
        </p:spPr>
        <p:txBody>
          <a:bodyPr wrap="square" rtlCol="0">
            <a:spAutoFit/>
          </a:bodyPr>
          <a:lstStyle/>
          <a:p>
            <a:pPr algn="ctr"/>
            <a:r>
              <a:rPr lang="en-US" sz="1200" dirty="0"/>
              <a:t>sUAS Tactics</a:t>
            </a:r>
          </a:p>
        </p:txBody>
      </p:sp>
      <p:pic>
        <p:nvPicPr>
          <p:cNvPr id="15" name="Picture 2" descr="5 Things You Need to Know about Reinforcement Learning">
            <a:extLst>
              <a:ext uri="{FF2B5EF4-FFF2-40B4-BE49-F238E27FC236}">
                <a16:creationId xmlns:a16="http://schemas.microsoft.com/office/drawing/2014/main" id="{4375A7C2-C795-D929-B83A-65972C90850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92708" y="4575765"/>
            <a:ext cx="2730443" cy="1053171"/>
          </a:xfrm>
          <a:prstGeom prst="rect">
            <a:avLst/>
          </a:prstGeom>
          <a:noFill/>
          <a:extLst>
            <a:ext uri="{909E8E84-426E-40DD-AFC4-6F175D3DCCD1}">
              <a14:hiddenFill xmlns:a14="http://schemas.microsoft.com/office/drawing/2010/main">
                <a:solidFill>
                  <a:srgbClr val="FFFFFF"/>
                </a:solidFill>
              </a14:hiddenFill>
            </a:ext>
          </a:extLst>
        </p:spPr>
      </p:pic>
      <p:sp>
        <p:nvSpPr>
          <p:cNvPr id="18" name="Arrow: Curved Right 17">
            <a:extLst>
              <a:ext uri="{FF2B5EF4-FFF2-40B4-BE49-F238E27FC236}">
                <a16:creationId xmlns:a16="http://schemas.microsoft.com/office/drawing/2014/main" id="{207CE3BA-ECBC-0B32-83B9-6E90F82385A7}"/>
              </a:ext>
            </a:extLst>
          </p:cNvPr>
          <p:cNvSpPr/>
          <p:nvPr/>
        </p:nvSpPr>
        <p:spPr bwMode="auto">
          <a:xfrm rot="16200000" flipH="1">
            <a:off x="10220142" y="1265778"/>
            <a:ext cx="980994" cy="2233635"/>
          </a:xfrm>
          <a:prstGeom prst="curvedRightArrow">
            <a:avLst/>
          </a:prstGeom>
          <a:solidFill>
            <a:srgbClr val="0000FF"/>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rgbClr val="000000"/>
              </a:solidFill>
              <a:effectLst/>
              <a:latin typeface="Arial" charset="0"/>
            </a:endParaRPr>
          </a:p>
        </p:txBody>
      </p:sp>
      <p:sp>
        <p:nvSpPr>
          <p:cNvPr id="22" name="Arrow: Curved Right 21">
            <a:extLst>
              <a:ext uri="{FF2B5EF4-FFF2-40B4-BE49-F238E27FC236}">
                <a16:creationId xmlns:a16="http://schemas.microsoft.com/office/drawing/2014/main" id="{A7559B96-1A87-DC2B-2035-2D8E8A839439}"/>
              </a:ext>
            </a:extLst>
          </p:cNvPr>
          <p:cNvSpPr/>
          <p:nvPr/>
        </p:nvSpPr>
        <p:spPr bwMode="auto">
          <a:xfrm rot="16200000" flipV="1">
            <a:off x="10165815" y="2344818"/>
            <a:ext cx="891422" cy="2233634"/>
          </a:xfrm>
          <a:prstGeom prst="curvedRightArrow">
            <a:avLst/>
          </a:prstGeom>
          <a:solidFill>
            <a:srgbClr val="0000FF"/>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rgbClr val="000000"/>
              </a:solidFill>
              <a:effectLst/>
              <a:latin typeface="Arial" charset="0"/>
            </a:endParaRPr>
          </a:p>
        </p:txBody>
      </p:sp>
      <p:sp>
        <p:nvSpPr>
          <p:cNvPr id="23" name="TextBox 22">
            <a:extLst>
              <a:ext uri="{FF2B5EF4-FFF2-40B4-BE49-F238E27FC236}">
                <a16:creationId xmlns:a16="http://schemas.microsoft.com/office/drawing/2014/main" id="{DF01DD20-E54B-119D-DEF0-A43CD5671967}"/>
              </a:ext>
            </a:extLst>
          </p:cNvPr>
          <p:cNvSpPr txBox="1"/>
          <p:nvPr/>
        </p:nvSpPr>
        <p:spPr>
          <a:xfrm>
            <a:off x="9988152" y="3251493"/>
            <a:ext cx="1346450" cy="461665"/>
          </a:xfrm>
          <a:prstGeom prst="rect">
            <a:avLst/>
          </a:prstGeom>
          <a:noFill/>
        </p:spPr>
        <p:txBody>
          <a:bodyPr wrap="square" lIns="91440" tIns="45720" rIns="91440" bIns="45720" rtlCol="0" anchor="t">
            <a:spAutoFit/>
          </a:bodyPr>
          <a:lstStyle/>
          <a:p>
            <a:pPr algn="ctr"/>
            <a:r>
              <a:rPr lang="en-US" sz="1200" dirty="0">
                <a:latin typeface="Arial"/>
                <a:cs typeface="Arial"/>
              </a:rPr>
              <a:t>C-sUAS </a:t>
            </a:r>
            <a:r>
              <a:rPr lang="en-US" sz="1200">
                <a:latin typeface="Arial"/>
                <a:cs typeface="Arial"/>
              </a:rPr>
              <a:t>Capabilities</a:t>
            </a:r>
            <a:endParaRPr lang="en-US" sz="1200" dirty="0" err="1"/>
          </a:p>
        </p:txBody>
      </p:sp>
      <p:pic>
        <p:nvPicPr>
          <p:cNvPr id="26" name="Picture 2" descr="https://upload.wikimedia.org/wikipedia/commons/thumb/7/72/Max_paraboloid.svg/800px-Max_paraboloid.svg.png">
            <a:extLst>
              <a:ext uri="{FF2B5EF4-FFF2-40B4-BE49-F238E27FC236}">
                <a16:creationId xmlns:a16="http://schemas.microsoft.com/office/drawing/2014/main" id="{039550F3-3549-73DB-822F-A47428233BB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11563" y="4209688"/>
            <a:ext cx="2126996" cy="1701597"/>
          </a:xfrm>
          <a:prstGeom prst="rect">
            <a:avLst/>
          </a:prstGeom>
          <a:noFill/>
          <a:extLst>
            <a:ext uri="{909E8E84-426E-40DD-AFC4-6F175D3DCCD1}">
              <a14:hiddenFill xmlns:a14="http://schemas.microsoft.com/office/drawing/2010/main">
                <a:solidFill>
                  <a:srgbClr val="FFFFFF"/>
                </a:solidFill>
              </a14:hiddenFill>
            </a:ext>
          </a:extLst>
        </p:spPr>
      </p:pic>
      <p:sp>
        <p:nvSpPr>
          <p:cNvPr id="27" name="Arrow: Left-Right 26">
            <a:extLst>
              <a:ext uri="{FF2B5EF4-FFF2-40B4-BE49-F238E27FC236}">
                <a16:creationId xmlns:a16="http://schemas.microsoft.com/office/drawing/2014/main" id="{F6E35179-411A-EA53-864B-AB3D7B9A59E8}"/>
              </a:ext>
            </a:extLst>
          </p:cNvPr>
          <p:cNvSpPr/>
          <p:nvPr/>
        </p:nvSpPr>
        <p:spPr bwMode="auto">
          <a:xfrm>
            <a:off x="8057321" y="3088908"/>
            <a:ext cx="1469897" cy="1559533"/>
          </a:xfrm>
          <a:prstGeom prst="leftRightArrow">
            <a:avLst>
              <a:gd name="adj1" fmla="val 46806"/>
              <a:gd name="adj2" fmla="val 30413"/>
            </a:avLst>
          </a:prstGeom>
          <a:noFill/>
          <a:ln w="1905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rgbClr val="000000"/>
              </a:solidFill>
              <a:effectLst/>
              <a:latin typeface="Arial" charset="0"/>
            </a:endParaRPr>
          </a:p>
        </p:txBody>
      </p:sp>
      <p:sp>
        <p:nvSpPr>
          <p:cNvPr id="28" name="TextBox 27">
            <a:extLst>
              <a:ext uri="{FF2B5EF4-FFF2-40B4-BE49-F238E27FC236}">
                <a16:creationId xmlns:a16="http://schemas.microsoft.com/office/drawing/2014/main" id="{206E2BB4-FD00-33B5-E642-EDC69A640E1F}"/>
              </a:ext>
            </a:extLst>
          </p:cNvPr>
          <p:cNvSpPr txBox="1"/>
          <p:nvPr/>
        </p:nvSpPr>
        <p:spPr>
          <a:xfrm>
            <a:off x="5755245" y="5768282"/>
            <a:ext cx="2386878" cy="307777"/>
          </a:xfrm>
          <a:prstGeom prst="rect">
            <a:avLst/>
          </a:prstGeom>
          <a:noFill/>
        </p:spPr>
        <p:txBody>
          <a:bodyPr wrap="square" rtlCol="0">
            <a:spAutoFit/>
          </a:bodyPr>
          <a:lstStyle/>
          <a:p>
            <a:r>
              <a:rPr lang="en-US" sz="1400" dirty="0"/>
              <a:t>Reinforcement Learning</a:t>
            </a:r>
          </a:p>
        </p:txBody>
      </p:sp>
      <p:sp>
        <p:nvSpPr>
          <p:cNvPr id="31" name="TextBox 30">
            <a:extLst>
              <a:ext uri="{FF2B5EF4-FFF2-40B4-BE49-F238E27FC236}">
                <a16:creationId xmlns:a16="http://schemas.microsoft.com/office/drawing/2014/main" id="{D0F00D02-7D3F-3FDE-C485-D2E7667A70FD}"/>
              </a:ext>
            </a:extLst>
          </p:cNvPr>
          <p:cNvSpPr txBox="1"/>
          <p:nvPr/>
        </p:nvSpPr>
        <p:spPr>
          <a:xfrm>
            <a:off x="5578687" y="4047002"/>
            <a:ext cx="2442142" cy="523220"/>
          </a:xfrm>
          <a:prstGeom prst="rect">
            <a:avLst/>
          </a:prstGeom>
          <a:noFill/>
        </p:spPr>
        <p:txBody>
          <a:bodyPr wrap="square" rtlCol="0">
            <a:spAutoFit/>
          </a:bodyPr>
          <a:lstStyle/>
          <a:p>
            <a:pPr algn="ctr"/>
            <a:r>
              <a:rPr lang="en-US" sz="1400" dirty="0"/>
              <a:t>Optimize Red sUAS Tactics and Employment</a:t>
            </a:r>
          </a:p>
        </p:txBody>
      </p:sp>
      <p:sp>
        <p:nvSpPr>
          <p:cNvPr id="32" name="TextBox 31">
            <a:extLst>
              <a:ext uri="{FF2B5EF4-FFF2-40B4-BE49-F238E27FC236}">
                <a16:creationId xmlns:a16="http://schemas.microsoft.com/office/drawing/2014/main" id="{828DCE72-7320-C82B-2FDC-C586D19BAF9E}"/>
              </a:ext>
            </a:extLst>
          </p:cNvPr>
          <p:cNvSpPr txBox="1"/>
          <p:nvPr/>
        </p:nvSpPr>
        <p:spPr>
          <a:xfrm>
            <a:off x="9475796" y="4056667"/>
            <a:ext cx="2584434" cy="523220"/>
          </a:xfrm>
          <a:prstGeom prst="rect">
            <a:avLst/>
          </a:prstGeom>
          <a:noFill/>
        </p:spPr>
        <p:txBody>
          <a:bodyPr wrap="square" rtlCol="0">
            <a:spAutoFit/>
          </a:bodyPr>
          <a:lstStyle/>
          <a:p>
            <a:pPr algn="ctr"/>
            <a:r>
              <a:rPr lang="en-US" sz="1400" dirty="0"/>
              <a:t>Optimize Blue C-sUAS System Mix and Capabilities</a:t>
            </a:r>
          </a:p>
        </p:txBody>
      </p:sp>
      <p:sp>
        <p:nvSpPr>
          <p:cNvPr id="33" name="TextBox 32">
            <a:extLst>
              <a:ext uri="{FF2B5EF4-FFF2-40B4-BE49-F238E27FC236}">
                <a16:creationId xmlns:a16="http://schemas.microsoft.com/office/drawing/2014/main" id="{5305BAF6-3524-DE7F-80AA-0443A9B35F3A}"/>
              </a:ext>
            </a:extLst>
          </p:cNvPr>
          <p:cNvSpPr txBox="1"/>
          <p:nvPr/>
        </p:nvSpPr>
        <p:spPr>
          <a:xfrm>
            <a:off x="8115941" y="3482882"/>
            <a:ext cx="1393478" cy="738664"/>
          </a:xfrm>
          <a:prstGeom prst="rect">
            <a:avLst/>
          </a:prstGeom>
          <a:noFill/>
        </p:spPr>
        <p:txBody>
          <a:bodyPr wrap="square" rtlCol="0">
            <a:spAutoFit/>
          </a:bodyPr>
          <a:lstStyle/>
          <a:p>
            <a:pPr algn="ctr"/>
            <a:r>
              <a:rPr lang="en-US" sz="1400" dirty="0"/>
              <a:t>Dual Competing Optimization</a:t>
            </a:r>
          </a:p>
        </p:txBody>
      </p:sp>
      <p:pic>
        <p:nvPicPr>
          <p:cNvPr id="1032" name="Picture 8">
            <a:extLst>
              <a:ext uri="{FF2B5EF4-FFF2-40B4-BE49-F238E27FC236}">
                <a16:creationId xmlns:a16="http://schemas.microsoft.com/office/drawing/2014/main" id="{C64ED2EB-081E-DD56-4B83-417513E8539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35352" y1="37153" x2="35352" y2="37153"/>
                        <a14:foregroundMark x1="31250" y1="61979" x2="31250" y2="61979"/>
                        <a14:foregroundMark x1="17969" y1="70139" x2="17969" y2="70139"/>
                        <a14:foregroundMark x1="18555" y1="75521" x2="18555" y2="75521"/>
                        <a14:foregroundMark x1="23047" y1="81597" x2="23047" y2="81597"/>
                        <a14:foregroundMark x1="16992" y1="58854" x2="16895" y2="62847"/>
                      </a14:backgroundRemoval>
                    </a14:imgEffect>
                  </a14:imgLayer>
                </a14:imgProps>
              </a:ext>
              <a:ext uri="{28A0092B-C50C-407E-A947-70E740481C1C}">
                <a14:useLocalDpi xmlns:a14="http://schemas.microsoft.com/office/drawing/2010/main" val="0"/>
              </a:ext>
            </a:extLst>
          </a:blip>
          <a:srcRect/>
          <a:stretch>
            <a:fillRect/>
          </a:stretch>
        </p:blipFill>
        <p:spPr bwMode="auto">
          <a:xfrm>
            <a:off x="9507667" y="2046661"/>
            <a:ext cx="2068350" cy="1163447"/>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80E937B5-584D-164B-ED17-616AC1386098}"/>
              </a:ext>
            </a:extLst>
          </p:cNvPr>
          <p:cNvSpPr txBox="1"/>
          <p:nvPr/>
        </p:nvSpPr>
        <p:spPr>
          <a:xfrm>
            <a:off x="9630535" y="5768282"/>
            <a:ext cx="2386878" cy="307777"/>
          </a:xfrm>
          <a:prstGeom prst="rect">
            <a:avLst/>
          </a:prstGeom>
          <a:noFill/>
        </p:spPr>
        <p:txBody>
          <a:bodyPr wrap="square" rtlCol="0">
            <a:spAutoFit/>
          </a:bodyPr>
          <a:lstStyle/>
          <a:p>
            <a:r>
              <a:rPr lang="en-US" sz="1400" dirty="0"/>
              <a:t>Simulation Optimization</a:t>
            </a:r>
          </a:p>
        </p:txBody>
      </p:sp>
      <p:pic>
        <p:nvPicPr>
          <p:cNvPr id="1036" name="Picture 12" descr="Elbit Systems to Introduce New Extended Range Small Tactical UAS | Unmanned  Systems Technology">
            <a:extLst>
              <a:ext uri="{FF2B5EF4-FFF2-40B4-BE49-F238E27FC236}">
                <a16:creationId xmlns:a16="http://schemas.microsoft.com/office/drawing/2014/main" id="{E2B5C7E8-1502-0F94-2B28-0061F2B21C0C}"/>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290" b="88525" l="7609" r="95652">
                        <a14:foregroundMark x1="8333" y1="37158" x2="8333" y2="37158"/>
                        <a14:foregroundMark x1="22826" y1="37158" x2="22826" y2="37158"/>
                        <a14:foregroundMark x1="17029" y1="34426" x2="17029" y2="34426"/>
                        <a14:foregroundMark x1="92391" y1="30601" x2="92391" y2="30601"/>
                        <a14:foregroundMark x1="90942" y1="24590" x2="95652" y2="37158"/>
                        <a14:foregroundMark x1="51449" y1="64481" x2="51812" y2="60109"/>
                        <a14:foregroundMark x1="51812" y1="57377" x2="51812" y2="57377"/>
                      </a14:backgroundRemoval>
                    </a14:imgEffect>
                  </a14:imgLayer>
                </a14:imgProps>
              </a:ext>
              <a:ext uri="{28A0092B-C50C-407E-A947-70E740481C1C}">
                <a14:useLocalDpi xmlns:a14="http://schemas.microsoft.com/office/drawing/2010/main" val="0"/>
              </a:ext>
            </a:extLst>
          </a:blip>
          <a:srcRect/>
          <a:stretch>
            <a:fillRect/>
          </a:stretch>
        </p:blipFill>
        <p:spPr bwMode="auto">
          <a:xfrm>
            <a:off x="6298872" y="2085141"/>
            <a:ext cx="1185365" cy="78594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ndustry-in-Brief: FAA Finalizes Small UAS Rule, Federal GMO Labeling  Compromise Reached, more - AFN">
            <a:extLst>
              <a:ext uri="{FF2B5EF4-FFF2-40B4-BE49-F238E27FC236}">
                <a16:creationId xmlns:a16="http://schemas.microsoft.com/office/drawing/2014/main" id="{D00581BA-95B1-253E-F825-12FAE0065037}"/>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backgroundMark x1="50193" y1="24227" x2="50193" y2="24227"/>
                        <a14:backgroundMark x1="43243" y1="39691" x2="43243" y2="39691"/>
                        <a14:backgroundMark x1="28958" y1="52062" x2="28958" y2="52062"/>
                        <a14:backgroundMark x1="67568" y1="46392" x2="67181" y2="47938"/>
                        <a14:backgroundMark x1="55212" y1="42268" x2="55212" y2="42268"/>
                        <a14:backgroundMark x1="64479" y1="46392" x2="64479" y2="46392"/>
                        <a14:backgroundMark x1="41313" y1="62371" x2="41313" y2="62371"/>
                        <a14:backgroundMark x1="39768" y1="28866" x2="39768" y2="28866"/>
                        <a14:backgroundMark x1="54826" y1="64948" x2="54826" y2="64948"/>
                        <a14:backgroundMark x1="45174" y1="65979" x2="45174" y2="65979"/>
                        <a14:backgroundMark x1="26641" y1="38144" x2="26641" y2="38144"/>
                      </a14:backgroundRemoval>
                    </a14:imgEffect>
                  </a14:imgLayer>
                </a14:imgProps>
              </a:ext>
              <a:ext uri="{28A0092B-C50C-407E-A947-70E740481C1C}">
                <a14:useLocalDpi xmlns:a14="http://schemas.microsoft.com/office/drawing/2010/main" val="0"/>
              </a:ext>
            </a:extLst>
          </a:blip>
          <a:srcRect/>
          <a:stretch>
            <a:fillRect/>
          </a:stretch>
        </p:blipFill>
        <p:spPr bwMode="auto">
          <a:xfrm>
            <a:off x="6538486" y="2289192"/>
            <a:ext cx="1503575" cy="1126230"/>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6FBD83F1-E566-ECA9-C9FD-64D182F26BCF}"/>
              </a:ext>
            </a:extLst>
          </p:cNvPr>
          <p:cNvSpPr txBox="1"/>
          <p:nvPr/>
        </p:nvSpPr>
        <p:spPr>
          <a:xfrm>
            <a:off x="5755246" y="6090160"/>
            <a:ext cx="2451950" cy="523220"/>
          </a:xfrm>
          <a:prstGeom prst="rect">
            <a:avLst/>
          </a:prstGeom>
          <a:noFill/>
        </p:spPr>
        <p:txBody>
          <a:bodyPr wrap="square" rtlCol="0">
            <a:spAutoFit/>
          </a:bodyPr>
          <a:lstStyle/>
          <a:p>
            <a:r>
              <a:rPr lang="en-US" sz="1400" b="0" dirty="0"/>
              <a:t>Optimization of sequential decision making.</a:t>
            </a:r>
          </a:p>
        </p:txBody>
      </p:sp>
      <p:sp>
        <p:nvSpPr>
          <p:cNvPr id="38" name="TextBox 37">
            <a:extLst>
              <a:ext uri="{FF2B5EF4-FFF2-40B4-BE49-F238E27FC236}">
                <a16:creationId xmlns:a16="http://schemas.microsoft.com/office/drawing/2014/main" id="{4FB81207-DE55-C98F-698A-4465B874F936}"/>
              </a:ext>
            </a:extLst>
          </p:cNvPr>
          <p:cNvSpPr txBox="1"/>
          <p:nvPr/>
        </p:nvSpPr>
        <p:spPr>
          <a:xfrm>
            <a:off x="9657675" y="6090160"/>
            <a:ext cx="2402555" cy="523220"/>
          </a:xfrm>
          <a:prstGeom prst="rect">
            <a:avLst/>
          </a:prstGeom>
          <a:noFill/>
        </p:spPr>
        <p:txBody>
          <a:bodyPr wrap="square" rtlCol="0">
            <a:spAutoFit/>
          </a:bodyPr>
          <a:lstStyle/>
          <a:p>
            <a:r>
              <a:rPr lang="en-US" sz="1400" b="0" dirty="0"/>
              <a:t>Optimization of large input spaces for simulations.</a:t>
            </a:r>
          </a:p>
        </p:txBody>
      </p:sp>
      <p:sp>
        <p:nvSpPr>
          <p:cNvPr id="39" name="TextBox 38">
            <a:extLst>
              <a:ext uri="{FF2B5EF4-FFF2-40B4-BE49-F238E27FC236}">
                <a16:creationId xmlns:a16="http://schemas.microsoft.com/office/drawing/2014/main" id="{AE09A107-40AE-3A28-DE43-82DCA97EE317}"/>
              </a:ext>
            </a:extLst>
          </p:cNvPr>
          <p:cNvSpPr txBox="1"/>
          <p:nvPr/>
        </p:nvSpPr>
        <p:spPr>
          <a:xfrm>
            <a:off x="195624" y="6399796"/>
            <a:ext cx="4140233" cy="203133"/>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b="1" kern="1200">
                <a:solidFill>
                  <a:srgbClr val="000000"/>
                </a:solidFill>
                <a:latin typeface="Arial" charset="0"/>
                <a:ea typeface="+mn-ea"/>
                <a:cs typeface="+mn-cs"/>
              </a:defRPr>
            </a:lvl1pPr>
            <a:lvl2pPr marL="457200" algn="l" rtl="0" eaLnBrk="0" fontAlgn="base" hangingPunct="0">
              <a:spcBef>
                <a:spcPct val="0"/>
              </a:spcBef>
              <a:spcAft>
                <a:spcPct val="0"/>
              </a:spcAft>
              <a:defRPr sz="2400" b="1" kern="1200">
                <a:solidFill>
                  <a:srgbClr val="000000"/>
                </a:solidFill>
                <a:latin typeface="Arial" charset="0"/>
                <a:ea typeface="+mn-ea"/>
                <a:cs typeface="+mn-cs"/>
              </a:defRPr>
            </a:lvl2pPr>
            <a:lvl3pPr marL="914400" algn="l" rtl="0" eaLnBrk="0" fontAlgn="base" hangingPunct="0">
              <a:spcBef>
                <a:spcPct val="0"/>
              </a:spcBef>
              <a:spcAft>
                <a:spcPct val="0"/>
              </a:spcAft>
              <a:defRPr sz="2400" b="1" kern="1200">
                <a:solidFill>
                  <a:srgbClr val="000000"/>
                </a:solidFill>
                <a:latin typeface="Arial" charset="0"/>
                <a:ea typeface="+mn-ea"/>
                <a:cs typeface="+mn-cs"/>
              </a:defRPr>
            </a:lvl3pPr>
            <a:lvl4pPr marL="1371600" algn="l" rtl="0" eaLnBrk="0" fontAlgn="base" hangingPunct="0">
              <a:spcBef>
                <a:spcPct val="0"/>
              </a:spcBef>
              <a:spcAft>
                <a:spcPct val="0"/>
              </a:spcAft>
              <a:defRPr sz="2400" b="1" kern="1200">
                <a:solidFill>
                  <a:srgbClr val="000000"/>
                </a:solidFill>
                <a:latin typeface="Arial" charset="0"/>
                <a:ea typeface="+mn-ea"/>
                <a:cs typeface="+mn-cs"/>
              </a:defRPr>
            </a:lvl4pPr>
            <a:lvl5pPr marL="1828800" algn="l" rtl="0" eaLnBrk="0" fontAlgn="base" hangingPunct="0">
              <a:spcBef>
                <a:spcPct val="0"/>
              </a:spcBef>
              <a:spcAft>
                <a:spcPct val="0"/>
              </a:spcAft>
              <a:defRPr sz="2400" b="1" kern="1200">
                <a:solidFill>
                  <a:srgbClr val="000000"/>
                </a:solidFill>
                <a:latin typeface="Arial" charset="0"/>
                <a:ea typeface="+mn-ea"/>
                <a:cs typeface="+mn-cs"/>
              </a:defRPr>
            </a:lvl5pPr>
            <a:lvl6pPr marL="2286000" algn="l" defTabSz="914400" rtl="0" eaLnBrk="1" latinLnBrk="0" hangingPunct="1">
              <a:defRPr sz="2400" b="1" kern="1200">
                <a:solidFill>
                  <a:srgbClr val="000000"/>
                </a:solidFill>
                <a:latin typeface="Arial" charset="0"/>
                <a:ea typeface="+mn-ea"/>
                <a:cs typeface="+mn-cs"/>
              </a:defRPr>
            </a:lvl6pPr>
            <a:lvl7pPr marL="2743200" algn="l" defTabSz="914400" rtl="0" eaLnBrk="1" latinLnBrk="0" hangingPunct="1">
              <a:defRPr sz="2400" b="1" kern="1200">
                <a:solidFill>
                  <a:srgbClr val="000000"/>
                </a:solidFill>
                <a:latin typeface="Arial" charset="0"/>
                <a:ea typeface="+mn-ea"/>
                <a:cs typeface="+mn-cs"/>
              </a:defRPr>
            </a:lvl7pPr>
            <a:lvl8pPr marL="3200400" algn="l" defTabSz="914400" rtl="0" eaLnBrk="1" latinLnBrk="0" hangingPunct="1">
              <a:defRPr sz="2400" b="1" kern="1200">
                <a:solidFill>
                  <a:srgbClr val="000000"/>
                </a:solidFill>
                <a:latin typeface="Arial" charset="0"/>
                <a:ea typeface="+mn-ea"/>
                <a:cs typeface="+mn-cs"/>
              </a:defRPr>
            </a:lvl8pPr>
            <a:lvl9pPr marL="3657600" algn="l" defTabSz="914400" rtl="0" eaLnBrk="1" latinLnBrk="0" hangingPunct="1">
              <a:defRPr sz="2400" b="1" kern="1200">
                <a:solidFill>
                  <a:srgbClr val="000000"/>
                </a:solidFill>
                <a:latin typeface="Arial" charset="0"/>
                <a:ea typeface="+mn-ea"/>
                <a:cs typeface="+mn-cs"/>
              </a:defRPr>
            </a:lvl9pPr>
          </a:lstStyle>
          <a:p>
            <a:pPr>
              <a:lnSpc>
                <a:spcPct val="90000"/>
              </a:lnSpc>
            </a:pPr>
            <a:r>
              <a:rPr lang="en-US" sz="800" b="0" i="1" dirty="0"/>
              <a:t>CISCR – Counter Information Seeker Computational Research Model</a:t>
            </a:r>
          </a:p>
        </p:txBody>
      </p:sp>
    </p:spTree>
    <p:extLst>
      <p:ext uri="{BB962C8B-B14F-4D97-AF65-F5344CB8AC3E}">
        <p14:creationId xmlns:p14="http://schemas.microsoft.com/office/powerpoint/2010/main" val="26055727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75586B-1FF0-4B11-B838-884475A12207}"/>
              </a:ext>
            </a:extLst>
          </p:cNvPr>
          <p:cNvSpPr>
            <a:spLocks noGrp="1"/>
          </p:cNvSpPr>
          <p:nvPr>
            <p:ph type="title"/>
          </p:nvPr>
        </p:nvSpPr>
        <p:spPr/>
        <p:txBody>
          <a:bodyPr/>
          <a:lstStyle/>
          <a:p>
            <a:r>
              <a:rPr lang="en-US">
                <a:cs typeface="Arial"/>
              </a:rPr>
              <a:t>FORGE Advanced Search (ANVIL)</a:t>
            </a:r>
            <a:endParaRPr lang="en-US" dirty="0">
              <a:cs typeface="Arial"/>
            </a:endParaRPr>
          </a:p>
        </p:txBody>
      </p:sp>
      <p:sp>
        <p:nvSpPr>
          <p:cNvPr id="10" name="Content Placeholder 9">
            <a:extLst>
              <a:ext uri="{FF2B5EF4-FFF2-40B4-BE49-F238E27FC236}">
                <a16:creationId xmlns:a16="http://schemas.microsoft.com/office/drawing/2014/main" id="{DADD9CD5-255A-CCF0-E396-B2A99AEBB962}"/>
              </a:ext>
            </a:extLst>
          </p:cNvPr>
          <p:cNvSpPr>
            <a:spLocks noGrp="1"/>
          </p:cNvSpPr>
          <p:nvPr>
            <p:ph sz="half" idx="2"/>
          </p:nvPr>
        </p:nvSpPr>
        <p:spPr>
          <a:xfrm>
            <a:off x="547038" y="1770617"/>
            <a:ext cx="4965824" cy="4116208"/>
          </a:xfrm>
        </p:spPr>
        <p:txBody>
          <a:bodyPr/>
          <a:lstStyle/>
          <a:p>
            <a:pPr marL="0" indent="0" algn="ctr">
              <a:buNone/>
            </a:pPr>
            <a:r>
              <a:rPr lang="en-US" sz="1600" dirty="0">
                <a:cs typeface="Arial"/>
              </a:rPr>
              <a:t>Objectives</a:t>
            </a:r>
          </a:p>
          <a:p>
            <a:pPr>
              <a:buFont typeface="Arial,Sans-Serif"/>
              <a:buChar char="•"/>
            </a:pPr>
            <a:r>
              <a:rPr lang="en-US" sz="1600" b="0" dirty="0">
                <a:solidFill>
                  <a:schemeClr val="tx1"/>
                </a:solidFill>
                <a:ea typeface="+mn-lt"/>
                <a:cs typeface="+mn-lt"/>
              </a:rPr>
              <a:t>FCC requested TRAC-Monterey support.</a:t>
            </a:r>
          </a:p>
          <a:p>
            <a:pPr>
              <a:buFont typeface="Arial,Sans-Serif"/>
              <a:buChar char="•"/>
            </a:pPr>
            <a:r>
              <a:rPr lang="en-US" sz="1600" b="0" dirty="0">
                <a:solidFill>
                  <a:schemeClr val="tx1"/>
                </a:solidFill>
                <a:ea typeface="+mn-lt"/>
                <a:cs typeface="+mn-lt"/>
              </a:rPr>
              <a:t>TRAC-Monterey analysts provided ANVIL, a</a:t>
            </a:r>
            <a:r>
              <a:rPr lang="en-US" sz="1600" b="0" i="1" dirty="0">
                <a:solidFill>
                  <a:schemeClr val="tx1"/>
                </a:solidFill>
                <a:ea typeface="+mn-lt"/>
                <a:cs typeface="+mn-lt"/>
              </a:rPr>
              <a:t> </a:t>
            </a:r>
            <a:r>
              <a:rPr lang="en-US" sz="1600" b="0" dirty="0">
                <a:solidFill>
                  <a:schemeClr val="tx1"/>
                </a:solidFill>
                <a:ea typeface="+mn-lt"/>
                <a:cs typeface="+mn-lt"/>
              </a:rPr>
              <a:t>vision &amp; prototype for semantic search capabilities.</a:t>
            </a:r>
          </a:p>
          <a:p>
            <a:pPr lvl="1">
              <a:buFont typeface="Arial,Sans-Serif"/>
              <a:buChar char="•"/>
            </a:pPr>
            <a:r>
              <a:rPr lang="en-US" sz="1600" b="0" dirty="0">
                <a:solidFill>
                  <a:schemeClr val="tx1"/>
                </a:solidFill>
                <a:ea typeface="+mn-lt"/>
                <a:cs typeface="+mn-lt"/>
              </a:rPr>
              <a:t>Utilized on-prem resources (</a:t>
            </a:r>
            <a:r>
              <a:rPr lang="en-US" sz="1600" b="0" dirty="0" err="1">
                <a:solidFill>
                  <a:schemeClr val="tx1"/>
                </a:solidFill>
                <a:ea typeface="+mn-lt"/>
                <a:cs typeface="+mn-lt"/>
              </a:rPr>
              <a:t>BigRigs</a:t>
            </a:r>
            <a:r>
              <a:rPr lang="en-US" sz="1600" b="0" dirty="0">
                <a:solidFill>
                  <a:schemeClr val="tx1"/>
                </a:solidFill>
                <a:ea typeface="+mn-lt"/>
                <a:cs typeface="+mn-lt"/>
              </a:rPr>
              <a:t>)</a:t>
            </a:r>
          </a:p>
          <a:p>
            <a:pPr>
              <a:buFont typeface="Arial,Sans-Serif"/>
              <a:buChar char="•"/>
            </a:pPr>
            <a:r>
              <a:rPr lang="en-US" sz="1600" b="0" dirty="0">
                <a:cs typeface="Arial"/>
              </a:rPr>
              <a:t>Broad approval from FCC; interested in further development / integration.</a:t>
            </a:r>
          </a:p>
          <a:p>
            <a:pPr>
              <a:buFont typeface="Arial,Sans-Serif"/>
              <a:buChar char="•"/>
            </a:pPr>
            <a:r>
              <a:rPr lang="en-US" sz="1600" b="0" dirty="0">
                <a:cs typeface="Arial"/>
              </a:rPr>
              <a:t>Impact to TRAC – potential for semantic search capabilities in other domains (studies, ACA, etc.)</a:t>
            </a:r>
          </a:p>
          <a:p>
            <a:pPr marL="0" indent="0" algn="ctr">
              <a:buNone/>
            </a:pPr>
            <a:r>
              <a:rPr lang="en-US" sz="1600" dirty="0">
                <a:cs typeface="Arial"/>
              </a:rPr>
              <a:t>Collaborators</a:t>
            </a:r>
          </a:p>
          <a:p>
            <a:r>
              <a:rPr lang="en-US" sz="1400" dirty="0">
                <a:cs typeface="Arial"/>
              </a:rPr>
              <a:t>MTRY Analysts</a:t>
            </a:r>
          </a:p>
          <a:p>
            <a:pPr lvl="1"/>
            <a:r>
              <a:rPr lang="en-US" sz="1400" b="0" dirty="0">
                <a:cs typeface="Arial"/>
              </a:rPr>
              <a:t>MAJ Daniel Ruiz</a:t>
            </a:r>
          </a:p>
          <a:p>
            <a:pPr lvl="1"/>
            <a:r>
              <a:rPr lang="en-US" sz="1400" b="0" dirty="0">
                <a:cs typeface="Arial"/>
              </a:rPr>
              <a:t>MAJ Sean Eskew</a:t>
            </a:r>
          </a:p>
          <a:p>
            <a:r>
              <a:rPr lang="en-US" sz="1400" dirty="0">
                <a:cs typeface="Arial"/>
              </a:rPr>
              <a:t>Coordination</a:t>
            </a:r>
          </a:p>
          <a:p>
            <a:pPr lvl="1"/>
            <a:r>
              <a:rPr lang="en-US" sz="1400" b="0" dirty="0">
                <a:cs typeface="Arial"/>
              </a:rPr>
              <a:t>MAJ Shane Hasbrouck (FCC)</a:t>
            </a:r>
          </a:p>
          <a:p>
            <a:pPr lvl="1"/>
            <a:r>
              <a:rPr lang="en-US" sz="1400" b="0" dirty="0">
                <a:cs typeface="Arial"/>
              </a:rPr>
              <a:t>MAJ Maxine Drake (FCC)</a:t>
            </a:r>
          </a:p>
          <a:p>
            <a:pPr lvl="1"/>
            <a:r>
              <a:rPr lang="en-US" sz="1400" b="0" dirty="0">
                <a:cs typeface="Arial"/>
              </a:rPr>
              <a:t>CPT Bradley Warren (AI2C), pending</a:t>
            </a:r>
          </a:p>
          <a:p>
            <a:pPr lvl="1"/>
            <a:r>
              <a:rPr lang="en-US" sz="1400" b="0" dirty="0">
                <a:cs typeface="Arial"/>
              </a:rPr>
              <a:t>Mr. Jeffery Moore (AI2C), pending</a:t>
            </a:r>
          </a:p>
          <a:p>
            <a:pPr marL="0" indent="0">
              <a:buNone/>
            </a:pPr>
            <a:endParaRPr lang="en-US" sz="1600" dirty="0">
              <a:cs typeface="Arial"/>
            </a:endParaRPr>
          </a:p>
        </p:txBody>
      </p:sp>
      <p:sp>
        <p:nvSpPr>
          <p:cNvPr id="2" name="Slide Number Placeholder 1">
            <a:extLst>
              <a:ext uri="{FF2B5EF4-FFF2-40B4-BE49-F238E27FC236}">
                <a16:creationId xmlns:a16="http://schemas.microsoft.com/office/drawing/2014/main" id="{891ACAF2-3FBA-46B4-862C-62417369A0FA}"/>
              </a:ext>
            </a:extLst>
          </p:cNvPr>
          <p:cNvSpPr>
            <a:spLocks noGrp="1"/>
          </p:cNvSpPr>
          <p:nvPr>
            <p:ph type="sldNum" sz="quarter" idx="11"/>
          </p:nvPr>
        </p:nvSpPr>
        <p:spPr/>
        <p:txBody>
          <a:bodyPr/>
          <a:lstStyle/>
          <a:p>
            <a:fld id="{BC9A06A2-FA1E-4C2C-B41B-2B62E371F7E6}" type="slidenum">
              <a:rPr lang="en-US" smtClean="0"/>
              <a:pPr/>
              <a:t>14</a:t>
            </a:fld>
            <a:endParaRPr lang="en-US"/>
          </a:p>
        </p:txBody>
      </p:sp>
      <p:sp>
        <p:nvSpPr>
          <p:cNvPr id="5" name="Date Placeholder 4">
            <a:extLst>
              <a:ext uri="{FF2B5EF4-FFF2-40B4-BE49-F238E27FC236}">
                <a16:creationId xmlns:a16="http://schemas.microsoft.com/office/drawing/2014/main" id="{2E7B1E06-CD1B-41D0-9482-44DF66ECCDAC}"/>
              </a:ext>
            </a:extLst>
          </p:cNvPr>
          <p:cNvSpPr>
            <a:spLocks noGrp="1"/>
          </p:cNvSpPr>
          <p:nvPr>
            <p:ph type="dt" sz="half" idx="10"/>
          </p:nvPr>
        </p:nvSpPr>
        <p:spPr/>
        <p:txBody>
          <a:bodyPr/>
          <a:lstStyle/>
          <a:p>
            <a:r>
              <a:rPr lang="en-US"/>
              <a:t>12 January 2023</a:t>
            </a:r>
            <a:endParaRPr lang="en-US" dirty="0"/>
          </a:p>
        </p:txBody>
      </p:sp>
      <p:sp>
        <p:nvSpPr>
          <p:cNvPr id="8" name="Rectangle 13">
            <a:extLst>
              <a:ext uri="{FF2B5EF4-FFF2-40B4-BE49-F238E27FC236}">
                <a16:creationId xmlns:a16="http://schemas.microsoft.com/office/drawing/2014/main" id="{0B8C418F-E73A-827F-94AD-0042BBC8FEE6}"/>
              </a:ext>
            </a:extLst>
          </p:cNvPr>
          <p:cNvSpPr txBox="1">
            <a:spLocks noChangeArrowheads="1"/>
          </p:cNvSpPr>
          <p:nvPr/>
        </p:nvSpPr>
        <p:spPr bwMode="auto">
          <a:xfrm>
            <a:off x="994289" y="851125"/>
            <a:ext cx="10189814" cy="821597"/>
          </a:xfrm>
          <a:prstGeom prst="rect">
            <a:avLst/>
          </a:prstGeom>
          <a:solidFill>
            <a:srgbClr val="CFDEC6"/>
          </a:solidFill>
          <a:ln w="12700">
            <a:solidFill>
              <a:schemeClr val="tx1"/>
            </a:solidFill>
            <a:miter lim="800000"/>
            <a:headEnd/>
            <a:tailEnd/>
          </a:ln>
        </p:spPr>
        <p:txBody>
          <a:bodyPr lIns="156644" tIns="78322" rIns="156644" bIns="78322" anchor="ctr"/>
          <a:lstStyle>
            <a:lvl1pPr marL="228600" indent="-228600" algn="l" rtl="0" eaLnBrk="1" fontAlgn="base" hangingPunct="1">
              <a:lnSpc>
                <a:spcPct val="90000"/>
              </a:lnSpc>
              <a:spcBef>
                <a:spcPct val="50000"/>
              </a:spcBef>
              <a:spcAft>
                <a:spcPct val="0"/>
              </a:spcAft>
              <a:buClr>
                <a:srgbClr val="000000"/>
              </a:buClr>
              <a:buChar char="•"/>
              <a:defRPr sz="2400" b="1">
                <a:solidFill>
                  <a:srgbClr val="000000"/>
                </a:solidFill>
                <a:latin typeface="+mn-lt"/>
                <a:ea typeface="+mn-ea"/>
                <a:cs typeface="+mn-cs"/>
              </a:defRPr>
            </a:lvl1pPr>
            <a:lvl2pPr marL="685800" indent="-228600" algn="l" rtl="0" eaLnBrk="1" fontAlgn="base" hangingPunct="1">
              <a:lnSpc>
                <a:spcPct val="90000"/>
              </a:lnSpc>
              <a:spcBef>
                <a:spcPts val="60"/>
              </a:spcBef>
              <a:spcAft>
                <a:spcPct val="0"/>
              </a:spcAft>
              <a:buClr>
                <a:srgbClr val="000000"/>
              </a:buClr>
              <a:buChar char="–"/>
              <a:defRPr sz="2200" b="1">
                <a:solidFill>
                  <a:srgbClr val="000000"/>
                </a:solidFill>
                <a:latin typeface="+mn-lt"/>
              </a:defRPr>
            </a:lvl2pPr>
            <a:lvl3pPr marL="1143000" indent="-228600" algn="l" rtl="0" eaLnBrk="1" fontAlgn="base" hangingPunct="1">
              <a:lnSpc>
                <a:spcPct val="90000"/>
              </a:lnSpc>
              <a:spcBef>
                <a:spcPts val="60"/>
              </a:spcBef>
              <a:spcAft>
                <a:spcPct val="0"/>
              </a:spcAft>
              <a:buClr>
                <a:srgbClr val="000000"/>
              </a:buClr>
              <a:buChar char="-"/>
              <a:defRPr sz="2000" b="1">
                <a:solidFill>
                  <a:srgbClr val="000000"/>
                </a:solidFill>
                <a:latin typeface="+mn-lt"/>
              </a:defRPr>
            </a:lvl3pPr>
            <a:lvl4pPr marL="1600200" indent="-228600" algn="l" rtl="0" eaLnBrk="1" fontAlgn="base" hangingPunct="1">
              <a:spcBef>
                <a:spcPct val="20000"/>
              </a:spcBef>
              <a:spcAft>
                <a:spcPct val="0"/>
              </a:spcAft>
              <a:buClr>
                <a:srgbClr val="919191"/>
              </a:buClr>
              <a:buSzPct val="100000"/>
              <a:buChar char="–"/>
              <a:defRPr sz="2000">
                <a:solidFill>
                  <a:srgbClr val="919191"/>
                </a:solidFill>
                <a:latin typeface="+mn-lt"/>
              </a:defRPr>
            </a:lvl4pPr>
            <a:lvl5pPr marL="2057400" indent="-228600" algn="l" rtl="0" eaLnBrk="1" fontAlgn="base" hangingPunct="1">
              <a:spcBef>
                <a:spcPct val="20000"/>
              </a:spcBef>
              <a:spcAft>
                <a:spcPct val="0"/>
              </a:spcAft>
              <a:buClr>
                <a:srgbClr val="919191"/>
              </a:buClr>
              <a:buSzPct val="100000"/>
              <a:buChar char="›"/>
              <a:defRPr sz="2000">
                <a:solidFill>
                  <a:srgbClr val="919191"/>
                </a:solidFill>
                <a:latin typeface="+mn-lt"/>
              </a:defRPr>
            </a:lvl5pPr>
            <a:lvl6pPr marL="2514600" indent="-228600" algn="l" rtl="0" eaLnBrk="1" fontAlgn="base" hangingPunct="1">
              <a:spcBef>
                <a:spcPct val="20000"/>
              </a:spcBef>
              <a:spcAft>
                <a:spcPct val="0"/>
              </a:spcAft>
              <a:buClr>
                <a:srgbClr val="919191"/>
              </a:buClr>
              <a:buSzPct val="100000"/>
              <a:buChar char="›"/>
              <a:defRPr sz="2000">
                <a:solidFill>
                  <a:srgbClr val="919191"/>
                </a:solidFill>
                <a:latin typeface="+mn-lt"/>
              </a:defRPr>
            </a:lvl6pPr>
            <a:lvl7pPr marL="2971800" indent="-228600" algn="l" rtl="0" eaLnBrk="1" fontAlgn="base" hangingPunct="1">
              <a:spcBef>
                <a:spcPct val="20000"/>
              </a:spcBef>
              <a:spcAft>
                <a:spcPct val="0"/>
              </a:spcAft>
              <a:buClr>
                <a:srgbClr val="919191"/>
              </a:buClr>
              <a:buSzPct val="100000"/>
              <a:buChar char="›"/>
              <a:defRPr sz="2000">
                <a:solidFill>
                  <a:srgbClr val="919191"/>
                </a:solidFill>
                <a:latin typeface="+mn-lt"/>
              </a:defRPr>
            </a:lvl7pPr>
            <a:lvl8pPr marL="3429000" indent="-228600" algn="l" rtl="0" eaLnBrk="1" fontAlgn="base" hangingPunct="1">
              <a:spcBef>
                <a:spcPct val="20000"/>
              </a:spcBef>
              <a:spcAft>
                <a:spcPct val="0"/>
              </a:spcAft>
              <a:buClr>
                <a:srgbClr val="919191"/>
              </a:buClr>
              <a:buSzPct val="100000"/>
              <a:buChar char="›"/>
              <a:defRPr sz="2000">
                <a:solidFill>
                  <a:srgbClr val="919191"/>
                </a:solidFill>
                <a:latin typeface="+mn-lt"/>
              </a:defRPr>
            </a:lvl8pPr>
            <a:lvl9pPr marL="3886200" indent="-228600" algn="l" rtl="0" eaLnBrk="1" fontAlgn="base" hangingPunct="1">
              <a:spcBef>
                <a:spcPct val="20000"/>
              </a:spcBef>
              <a:spcAft>
                <a:spcPct val="0"/>
              </a:spcAft>
              <a:buClr>
                <a:srgbClr val="919191"/>
              </a:buClr>
              <a:buSzPct val="100000"/>
              <a:buChar char="›"/>
              <a:defRPr sz="2000">
                <a:solidFill>
                  <a:srgbClr val="919191"/>
                </a:solidFill>
                <a:latin typeface="+mn-lt"/>
              </a:defRPr>
            </a:lvl9pPr>
          </a:lstStyle>
          <a:p>
            <a:pPr marL="0" indent="0" algn="ctr">
              <a:lnSpc>
                <a:spcPct val="85000"/>
              </a:lnSpc>
              <a:spcBef>
                <a:spcPts val="0"/>
              </a:spcBef>
              <a:spcAft>
                <a:spcPts val="300"/>
              </a:spcAft>
              <a:buNone/>
            </a:pPr>
            <a:r>
              <a:rPr lang="en-US" sz="1800" b="0" kern="0" dirty="0">
                <a:solidFill>
                  <a:schemeClr val="tx1"/>
                </a:solidFill>
                <a:cs typeface="Arial"/>
              </a:rPr>
              <a:t>To move forward with plans for FORGE 2.0, FCC seeks to integrate knowledge discovery and information retrieval capabilities into existing processes &amp; platforms. </a:t>
            </a:r>
          </a:p>
        </p:txBody>
      </p:sp>
      <p:pic>
        <p:nvPicPr>
          <p:cNvPr id="7" name="Picture 8" descr="A picture containing text&#10;&#10;Description automatically generated">
            <a:extLst>
              <a:ext uri="{FF2B5EF4-FFF2-40B4-BE49-F238E27FC236}">
                <a16:creationId xmlns:a16="http://schemas.microsoft.com/office/drawing/2014/main" id="{54581303-3881-5CFE-D663-42BEA320F003}"/>
              </a:ext>
            </a:extLst>
          </p:cNvPr>
          <p:cNvPicPr>
            <a:picLocks noChangeAspect="1"/>
          </p:cNvPicPr>
          <p:nvPr/>
        </p:nvPicPr>
        <p:blipFill>
          <a:blip r:embed="rId3"/>
          <a:stretch>
            <a:fillRect/>
          </a:stretch>
        </p:blipFill>
        <p:spPr>
          <a:xfrm>
            <a:off x="5800251" y="1888087"/>
            <a:ext cx="5679688" cy="2541909"/>
          </a:xfrm>
          <a:prstGeom prst="rect">
            <a:avLst/>
          </a:prstGeom>
          <a:ln w="12700">
            <a:solidFill>
              <a:schemeClr val="tx1"/>
            </a:solidFill>
          </a:ln>
        </p:spPr>
      </p:pic>
      <p:grpSp>
        <p:nvGrpSpPr>
          <p:cNvPr id="3" name="Group 2">
            <a:extLst>
              <a:ext uri="{FF2B5EF4-FFF2-40B4-BE49-F238E27FC236}">
                <a16:creationId xmlns:a16="http://schemas.microsoft.com/office/drawing/2014/main" id="{4E7CFB4F-E0CA-757B-DF43-3515BA139327}"/>
              </a:ext>
            </a:extLst>
          </p:cNvPr>
          <p:cNvGrpSpPr/>
          <p:nvPr/>
        </p:nvGrpSpPr>
        <p:grpSpPr>
          <a:xfrm>
            <a:off x="9915066" y="129544"/>
            <a:ext cx="789879" cy="546800"/>
            <a:chOff x="244529" y="2426584"/>
            <a:chExt cx="359474" cy="395271"/>
          </a:xfrm>
        </p:grpSpPr>
        <p:sp>
          <p:nvSpPr>
            <p:cNvPr id="9" name="Arrow: Pentagon 248">
              <a:extLst>
                <a:ext uri="{FF2B5EF4-FFF2-40B4-BE49-F238E27FC236}">
                  <a16:creationId xmlns:a16="http://schemas.microsoft.com/office/drawing/2014/main" id="{18DDCB94-4454-CE6E-9334-10302B5B08C5}"/>
                </a:ext>
              </a:extLst>
            </p:cNvPr>
            <p:cNvSpPr/>
            <p:nvPr/>
          </p:nvSpPr>
          <p:spPr bwMode="auto">
            <a:xfrm>
              <a:off x="244530" y="2426584"/>
              <a:ext cx="195517" cy="134927"/>
            </a:xfrm>
            <a:prstGeom prst="homePlate">
              <a:avLst/>
            </a:prstGeom>
            <a:solidFill>
              <a:schemeClr val="tx2">
                <a:lumMod val="20000"/>
                <a:lumOff val="80000"/>
              </a:schemeClr>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en-US"/>
              </a:defPPr>
              <a:lvl1pPr algn="l" rtl="0" eaLnBrk="0" fontAlgn="base" hangingPunct="0">
                <a:spcBef>
                  <a:spcPct val="0"/>
                </a:spcBef>
                <a:spcAft>
                  <a:spcPct val="0"/>
                </a:spcAft>
                <a:defRPr sz="2400" b="1" kern="1200">
                  <a:solidFill>
                    <a:srgbClr val="000000"/>
                  </a:solidFill>
                  <a:latin typeface="Arial" charset="0"/>
                  <a:ea typeface="+mn-ea"/>
                  <a:cs typeface="+mn-cs"/>
                </a:defRPr>
              </a:lvl1pPr>
              <a:lvl2pPr marL="457200" algn="l" rtl="0" eaLnBrk="0" fontAlgn="base" hangingPunct="0">
                <a:spcBef>
                  <a:spcPct val="0"/>
                </a:spcBef>
                <a:spcAft>
                  <a:spcPct val="0"/>
                </a:spcAft>
                <a:defRPr sz="2400" b="1" kern="1200">
                  <a:solidFill>
                    <a:srgbClr val="000000"/>
                  </a:solidFill>
                  <a:latin typeface="Arial" charset="0"/>
                  <a:ea typeface="+mn-ea"/>
                  <a:cs typeface="+mn-cs"/>
                </a:defRPr>
              </a:lvl2pPr>
              <a:lvl3pPr marL="914400" algn="l" rtl="0" eaLnBrk="0" fontAlgn="base" hangingPunct="0">
                <a:spcBef>
                  <a:spcPct val="0"/>
                </a:spcBef>
                <a:spcAft>
                  <a:spcPct val="0"/>
                </a:spcAft>
                <a:defRPr sz="2400" b="1" kern="1200">
                  <a:solidFill>
                    <a:srgbClr val="000000"/>
                  </a:solidFill>
                  <a:latin typeface="Arial" charset="0"/>
                  <a:ea typeface="+mn-ea"/>
                  <a:cs typeface="+mn-cs"/>
                </a:defRPr>
              </a:lvl3pPr>
              <a:lvl4pPr marL="1371600" algn="l" rtl="0" eaLnBrk="0" fontAlgn="base" hangingPunct="0">
                <a:spcBef>
                  <a:spcPct val="0"/>
                </a:spcBef>
                <a:spcAft>
                  <a:spcPct val="0"/>
                </a:spcAft>
                <a:defRPr sz="2400" b="1" kern="1200">
                  <a:solidFill>
                    <a:srgbClr val="000000"/>
                  </a:solidFill>
                  <a:latin typeface="Arial" charset="0"/>
                  <a:ea typeface="+mn-ea"/>
                  <a:cs typeface="+mn-cs"/>
                </a:defRPr>
              </a:lvl4pPr>
              <a:lvl5pPr marL="1828800" algn="l" rtl="0" eaLnBrk="0" fontAlgn="base" hangingPunct="0">
                <a:spcBef>
                  <a:spcPct val="0"/>
                </a:spcBef>
                <a:spcAft>
                  <a:spcPct val="0"/>
                </a:spcAft>
                <a:defRPr sz="2400" b="1" kern="1200">
                  <a:solidFill>
                    <a:srgbClr val="000000"/>
                  </a:solidFill>
                  <a:latin typeface="Arial" charset="0"/>
                  <a:ea typeface="+mn-ea"/>
                  <a:cs typeface="+mn-cs"/>
                </a:defRPr>
              </a:lvl5pPr>
              <a:lvl6pPr marL="2286000" algn="l" defTabSz="914400" rtl="0" eaLnBrk="1" latinLnBrk="0" hangingPunct="1">
                <a:defRPr sz="2400" b="1" kern="1200">
                  <a:solidFill>
                    <a:srgbClr val="000000"/>
                  </a:solidFill>
                  <a:latin typeface="Arial" charset="0"/>
                  <a:ea typeface="+mn-ea"/>
                  <a:cs typeface="+mn-cs"/>
                </a:defRPr>
              </a:lvl6pPr>
              <a:lvl7pPr marL="2743200" algn="l" defTabSz="914400" rtl="0" eaLnBrk="1" latinLnBrk="0" hangingPunct="1">
                <a:defRPr sz="2400" b="1" kern="1200">
                  <a:solidFill>
                    <a:srgbClr val="000000"/>
                  </a:solidFill>
                  <a:latin typeface="Arial" charset="0"/>
                  <a:ea typeface="+mn-ea"/>
                  <a:cs typeface="+mn-cs"/>
                </a:defRPr>
              </a:lvl7pPr>
              <a:lvl8pPr marL="3200400" algn="l" defTabSz="914400" rtl="0" eaLnBrk="1" latinLnBrk="0" hangingPunct="1">
                <a:defRPr sz="2400" b="1" kern="1200">
                  <a:solidFill>
                    <a:srgbClr val="000000"/>
                  </a:solidFill>
                  <a:latin typeface="Arial" charset="0"/>
                  <a:ea typeface="+mn-ea"/>
                  <a:cs typeface="+mn-cs"/>
                </a:defRPr>
              </a:lvl8pPr>
              <a:lvl9pPr marL="3657600" algn="l" defTabSz="914400" rtl="0" eaLnBrk="1" latinLnBrk="0" hangingPunct="1">
                <a:defRPr sz="2400" b="1" kern="1200">
                  <a:solidFill>
                    <a:srgbClr val="000000"/>
                  </a:solidFill>
                  <a:latin typeface="Arial" charset="0"/>
                  <a:ea typeface="+mn-ea"/>
                  <a:cs typeface="+mn-cs"/>
                </a:defRPr>
              </a:lvl9pPr>
            </a:lstStyle>
            <a:p>
              <a:pPr algn="ctr"/>
              <a:endParaRPr lang="en-US" dirty="0">
                <a:latin typeface="Arial"/>
                <a:cs typeface="Arial"/>
              </a:endParaRPr>
            </a:p>
          </p:txBody>
        </p:sp>
        <p:sp>
          <p:nvSpPr>
            <p:cNvPr id="11" name="Arrow: Pentagon 249">
              <a:extLst>
                <a:ext uri="{FF2B5EF4-FFF2-40B4-BE49-F238E27FC236}">
                  <a16:creationId xmlns:a16="http://schemas.microsoft.com/office/drawing/2014/main" id="{51EDBDEF-DAC1-07B4-9A84-2E301FD5E7B4}"/>
                </a:ext>
              </a:extLst>
            </p:cNvPr>
            <p:cNvSpPr/>
            <p:nvPr/>
          </p:nvSpPr>
          <p:spPr bwMode="auto">
            <a:xfrm>
              <a:off x="244529" y="2693746"/>
              <a:ext cx="114970" cy="128109"/>
            </a:xfrm>
            <a:prstGeom prst="homePlate">
              <a:avLst/>
            </a:prstGeom>
            <a:solidFill>
              <a:schemeClr val="accent5">
                <a:lumMod val="40000"/>
                <a:lumOff val="60000"/>
              </a:schemeClr>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en-US"/>
              </a:defPPr>
              <a:lvl1pPr algn="l" rtl="0" eaLnBrk="0" fontAlgn="base" hangingPunct="0">
                <a:spcBef>
                  <a:spcPct val="0"/>
                </a:spcBef>
                <a:spcAft>
                  <a:spcPct val="0"/>
                </a:spcAft>
                <a:defRPr sz="2400" b="1" kern="1200">
                  <a:solidFill>
                    <a:srgbClr val="000000"/>
                  </a:solidFill>
                  <a:latin typeface="Arial" charset="0"/>
                  <a:ea typeface="+mn-ea"/>
                  <a:cs typeface="+mn-cs"/>
                </a:defRPr>
              </a:lvl1pPr>
              <a:lvl2pPr marL="457200" algn="l" rtl="0" eaLnBrk="0" fontAlgn="base" hangingPunct="0">
                <a:spcBef>
                  <a:spcPct val="0"/>
                </a:spcBef>
                <a:spcAft>
                  <a:spcPct val="0"/>
                </a:spcAft>
                <a:defRPr sz="2400" b="1" kern="1200">
                  <a:solidFill>
                    <a:srgbClr val="000000"/>
                  </a:solidFill>
                  <a:latin typeface="Arial" charset="0"/>
                  <a:ea typeface="+mn-ea"/>
                  <a:cs typeface="+mn-cs"/>
                </a:defRPr>
              </a:lvl2pPr>
              <a:lvl3pPr marL="914400" algn="l" rtl="0" eaLnBrk="0" fontAlgn="base" hangingPunct="0">
                <a:spcBef>
                  <a:spcPct val="0"/>
                </a:spcBef>
                <a:spcAft>
                  <a:spcPct val="0"/>
                </a:spcAft>
                <a:defRPr sz="2400" b="1" kern="1200">
                  <a:solidFill>
                    <a:srgbClr val="000000"/>
                  </a:solidFill>
                  <a:latin typeface="Arial" charset="0"/>
                  <a:ea typeface="+mn-ea"/>
                  <a:cs typeface="+mn-cs"/>
                </a:defRPr>
              </a:lvl3pPr>
              <a:lvl4pPr marL="1371600" algn="l" rtl="0" eaLnBrk="0" fontAlgn="base" hangingPunct="0">
                <a:spcBef>
                  <a:spcPct val="0"/>
                </a:spcBef>
                <a:spcAft>
                  <a:spcPct val="0"/>
                </a:spcAft>
                <a:defRPr sz="2400" b="1" kern="1200">
                  <a:solidFill>
                    <a:srgbClr val="000000"/>
                  </a:solidFill>
                  <a:latin typeface="Arial" charset="0"/>
                  <a:ea typeface="+mn-ea"/>
                  <a:cs typeface="+mn-cs"/>
                </a:defRPr>
              </a:lvl4pPr>
              <a:lvl5pPr marL="1828800" algn="l" rtl="0" eaLnBrk="0" fontAlgn="base" hangingPunct="0">
                <a:spcBef>
                  <a:spcPct val="0"/>
                </a:spcBef>
                <a:spcAft>
                  <a:spcPct val="0"/>
                </a:spcAft>
                <a:defRPr sz="2400" b="1" kern="1200">
                  <a:solidFill>
                    <a:srgbClr val="000000"/>
                  </a:solidFill>
                  <a:latin typeface="Arial" charset="0"/>
                  <a:ea typeface="+mn-ea"/>
                  <a:cs typeface="+mn-cs"/>
                </a:defRPr>
              </a:lvl5pPr>
              <a:lvl6pPr marL="2286000" algn="l" defTabSz="914400" rtl="0" eaLnBrk="1" latinLnBrk="0" hangingPunct="1">
                <a:defRPr sz="2400" b="1" kern="1200">
                  <a:solidFill>
                    <a:srgbClr val="000000"/>
                  </a:solidFill>
                  <a:latin typeface="Arial" charset="0"/>
                  <a:ea typeface="+mn-ea"/>
                  <a:cs typeface="+mn-cs"/>
                </a:defRPr>
              </a:lvl6pPr>
              <a:lvl7pPr marL="2743200" algn="l" defTabSz="914400" rtl="0" eaLnBrk="1" latinLnBrk="0" hangingPunct="1">
                <a:defRPr sz="2400" b="1" kern="1200">
                  <a:solidFill>
                    <a:srgbClr val="000000"/>
                  </a:solidFill>
                  <a:latin typeface="Arial" charset="0"/>
                  <a:ea typeface="+mn-ea"/>
                  <a:cs typeface="+mn-cs"/>
                </a:defRPr>
              </a:lvl7pPr>
              <a:lvl8pPr marL="3200400" algn="l" defTabSz="914400" rtl="0" eaLnBrk="1" latinLnBrk="0" hangingPunct="1">
                <a:defRPr sz="2400" b="1" kern="1200">
                  <a:solidFill>
                    <a:srgbClr val="000000"/>
                  </a:solidFill>
                  <a:latin typeface="Arial" charset="0"/>
                  <a:ea typeface="+mn-ea"/>
                  <a:cs typeface="+mn-cs"/>
                </a:defRPr>
              </a:lvl8pPr>
              <a:lvl9pPr marL="3657600" algn="l" defTabSz="914400" rtl="0" eaLnBrk="1" latinLnBrk="0" hangingPunct="1">
                <a:defRPr sz="2400" b="1" kern="1200">
                  <a:solidFill>
                    <a:srgbClr val="000000"/>
                  </a:solidFill>
                  <a:latin typeface="Arial" charset="0"/>
                  <a:ea typeface="+mn-ea"/>
                  <a:cs typeface="+mn-cs"/>
                </a:defRPr>
              </a:lvl9pPr>
            </a:lstStyle>
            <a:p>
              <a:pPr algn="ctr"/>
              <a:endParaRPr lang="en-US" dirty="0">
                <a:latin typeface="Arial"/>
                <a:cs typeface="Arial"/>
              </a:endParaRPr>
            </a:p>
          </p:txBody>
        </p:sp>
        <p:sp>
          <p:nvSpPr>
            <p:cNvPr id="12" name="Arrow: Pentagon 250">
              <a:extLst>
                <a:ext uri="{FF2B5EF4-FFF2-40B4-BE49-F238E27FC236}">
                  <a16:creationId xmlns:a16="http://schemas.microsoft.com/office/drawing/2014/main" id="{6A80A463-7A92-0727-6021-B07DCE763765}"/>
                </a:ext>
              </a:extLst>
            </p:cNvPr>
            <p:cNvSpPr/>
            <p:nvPr/>
          </p:nvSpPr>
          <p:spPr bwMode="auto">
            <a:xfrm>
              <a:off x="244529" y="2563573"/>
              <a:ext cx="359474" cy="128110"/>
            </a:xfrm>
            <a:prstGeom prst="homePlate">
              <a:avLst/>
            </a:prstGeom>
            <a:solidFill>
              <a:schemeClr val="accent1">
                <a:lumMod val="40000"/>
                <a:lumOff val="60000"/>
              </a:schemeClr>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en-US"/>
              </a:defPPr>
              <a:lvl1pPr algn="l" rtl="0" eaLnBrk="0" fontAlgn="base" hangingPunct="0">
                <a:spcBef>
                  <a:spcPct val="0"/>
                </a:spcBef>
                <a:spcAft>
                  <a:spcPct val="0"/>
                </a:spcAft>
                <a:defRPr sz="2400" b="1" kern="1200">
                  <a:solidFill>
                    <a:srgbClr val="000000"/>
                  </a:solidFill>
                  <a:latin typeface="Arial" charset="0"/>
                  <a:ea typeface="+mn-ea"/>
                  <a:cs typeface="+mn-cs"/>
                </a:defRPr>
              </a:lvl1pPr>
              <a:lvl2pPr marL="457200" algn="l" rtl="0" eaLnBrk="0" fontAlgn="base" hangingPunct="0">
                <a:spcBef>
                  <a:spcPct val="0"/>
                </a:spcBef>
                <a:spcAft>
                  <a:spcPct val="0"/>
                </a:spcAft>
                <a:defRPr sz="2400" b="1" kern="1200">
                  <a:solidFill>
                    <a:srgbClr val="000000"/>
                  </a:solidFill>
                  <a:latin typeface="Arial" charset="0"/>
                  <a:ea typeface="+mn-ea"/>
                  <a:cs typeface="+mn-cs"/>
                </a:defRPr>
              </a:lvl2pPr>
              <a:lvl3pPr marL="914400" algn="l" rtl="0" eaLnBrk="0" fontAlgn="base" hangingPunct="0">
                <a:spcBef>
                  <a:spcPct val="0"/>
                </a:spcBef>
                <a:spcAft>
                  <a:spcPct val="0"/>
                </a:spcAft>
                <a:defRPr sz="2400" b="1" kern="1200">
                  <a:solidFill>
                    <a:srgbClr val="000000"/>
                  </a:solidFill>
                  <a:latin typeface="Arial" charset="0"/>
                  <a:ea typeface="+mn-ea"/>
                  <a:cs typeface="+mn-cs"/>
                </a:defRPr>
              </a:lvl3pPr>
              <a:lvl4pPr marL="1371600" algn="l" rtl="0" eaLnBrk="0" fontAlgn="base" hangingPunct="0">
                <a:spcBef>
                  <a:spcPct val="0"/>
                </a:spcBef>
                <a:spcAft>
                  <a:spcPct val="0"/>
                </a:spcAft>
                <a:defRPr sz="2400" b="1" kern="1200">
                  <a:solidFill>
                    <a:srgbClr val="000000"/>
                  </a:solidFill>
                  <a:latin typeface="Arial" charset="0"/>
                  <a:ea typeface="+mn-ea"/>
                  <a:cs typeface="+mn-cs"/>
                </a:defRPr>
              </a:lvl4pPr>
              <a:lvl5pPr marL="1828800" algn="l" rtl="0" eaLnBrk="0" fontAlgn="base" hangingPunct="0">
                <a:spcBef>
                  <a:spcPct val="0"/>
                </a:spcBef>
                <a:spcAft>
                  <a:spcPct val="0"/>
                </a:spcAft>
                <a:defRPr sz="2400" b="1" kern="1200">
                  <a:solidFill>
                    <a:srgbClr val="000000"/>
                  </a:solidFill>
                  <a:latin typeface="Arial" charset="0"/>
                  <a:ea typeface="+mn-ea"/>
                  <a:cs typeface="+mn-cs"/>
                </a:defRPr>
              </a:lvl5pPr>
              <a:lvl6pPr marL="2286000" algn="l" defTabSz="914400" rtl="0" eaLnBrk="1" latinLnBrk="0" hangingPunct="1">
                <a:defRPr sz="2400" b="1" kern="1200">
                  <a:solidFill>
                    <a:srgbClr val="000000"/>
                  </a:solidFill>
                  <a:latin typeface="Arial" charset="0"/>
                  <a:ea typeface="+mn-ea"/>
                  <a:cs typeface="+mn-cs"/>
                </a:defRPr>
              </a:lvl6pPr>
              <a:lvl7pPr marL="2743200" algn="l" defTabSz="914400" rtl="0" eaLnBrk="1" latinLnBrk="0" hangingPunct="1">
                <a:defRPr sz="2400" b="1" kern="1200">
                  <a:solidFill>
                    <a:srgbClr val="000000"/>
                  </a:solidFill>
                  <a:latin typeface="Arial" charset="0"/>
                  <a:ea typeface="+mn-ea"/>
                  <a:cs typeface="+mn-cs"/>
                </a:defRPr>
              </a:lvl7pPr>
              <a:lvl8pPr marL="3200400" algn="l" defTabSz="914400" rtl="0" eaLnBrk="1" latinLnBrk="0" hangingPunct="1">
                <a:defRPr sz="2400" b="1" kern="1200">
                  <a:solidFill>
                    <a:srgbClr val="000000"/>
                  </a:solidFill>
                  <a:latin typeface="Arial" charset="0"/>
                  <a:ea typeface="+mn-ea"/>
                  <a:cs typeface="+mn-cs"/>
                </a:defRPr>
              </a:lvl8pPr>
              <a:lvl9pPr marL="3657600" algn="l" defTabSz="914400" rtl="0" eaLnBrk="1" latinLnBrk="0" hangingPunct="1">
                <a:defRPr sz="2400" b="1" kern="1200">
                  <a:solidFill>
                    <a:srgbClr val="000000"/>
                  </a:solidFill>
                  <a:latin typeface="Arial" charset="0"/>
                  <a:ea typeface="+mn-ea"/>
                  <a:cs typeface="+mn-cs"/>
                </a:defRPr>
              </a:lvl9pPr>
            </a:lstStyle>
            <a:p>
              <a:pPr algn="ctr"/>
              <a:endParaRPr lang="en-US" dirty="0">
                <a:latin typeface="Arial"/>
                <a:cs typeface="Arial"/>
              </a:endParaRPr>
            </a:p>
          </p:txBody>
        </p:sp>
      </p:grpSp>
      <p:grpSp>
        <p:nvGrpSpPr>
          <p:cNvPr id="14" name="Group 13">
            <a:extLst>
              <a:ext uri="{FF2B5EF4-FFF2-40B4-BE49-F238E27FC236}">
                <a16:creationId xmlns:a16="http://schemas.microsoft.com/office/drawing/2014/main" id="{1AB90B75-1A6A-5A17-D763-ED02FEA0471D}"/>
              </a:ext>
            </a:extLst>
          </p:cNvPr>
          <p:cNvGrpSpPr/>
          <p:nvPr/>
        </p:nvGrpSpPr>
        <p:grpSpPr>
          <a:xfrm>
            <a:off x="5792374" y="4429996"/>
            <a:ext cx="6032965" cy="2272642"/>
            <a:chOff x="5792374" y="4429996"/>
            <a:chExt cx="6032965" cy="2272642"/>
          </a:xfrm>
        </p:grpSpPr>
        <p:pic>
          <p:nvPicPr>
            <p:cNvPr id="6" name="Picture 6" descr="Text&#10;&#10;Description automatically generated">
              <a:extLst>
                <a:ext uri="{FF2B5EF4-FFF2-40B4-BE49-F238E27FC236}">
                  <a16:creationId xmlns:a16="http://schemas.microsoft.com/office/drawing/2014/main" id="{14290A6D-E64D-8DCF-85AA-EA52393313DA}"/>
                </a:ext>
              </a:extLst>
            </p:cNvPr>
            <p:cNvPicPr>
              <a:picLocks noChangeAspect="1"/>
            </p:cNvPicPr>
            <p:nvPr/>
          </p:nvPicPr>
          <p:blipFill>
            <a:blip r:embed="rId4"/>
            <a:stretch>
              <a:fillRect/>
            </a:stretch>
          </p:blipFill>
          <p:spPr>
            <a:xfrm>
              <a:off x="5792374" y="4429996"/>
              <a:ext cx="5679687" cy="2272642"/>
            </a:xfrm>
            <a:prstGeom prst="rect">
              <a:avLst/>
            </a:prstGeom>
            <a:ln w="12700">
              <a:solidFill>
                <a:schemeClr val="tx1"/>
              </a:solidFill>
            </a:ln>
          </p:spPr>
        </p:pic>
        <p:cxnSp>
          <p:nvCxnSpPr>
            <p:cNvPr id="15" name="Straight Connector 14">
              <a:extLst>
                <a:ext uri="{FF2B5EF4-FFF2-40B4-BE49-F238E27FC236}">
                  <a16:creationId xmlns:a16="http://schemas.microsoft.com/office/drawing/2014/main" id="{FE46D6B8-36E7-2729-051C-E96FE37933C9}"/>
                </a:ext>
              </a:extLst>
            </p:cNvPr>
            <p:cNvCxnSpPr>
              <a:cxnSpLocks/>
            </p:cNvCxnSpPr>
            <p:nvPr/>
          </p:nvCxnSpPr>
          <p:spPr bwMode="auto">
            <a:xfrm>
              <a:off x="5800251" y="5133315"/>
              <a:ext cx="96692" cy="950613"/>
            </a:xfrm>
            <a:prstGeom prst="line">
              <a:avLst/>
            </a:prstGeom>
            <a:solidFill>
              <a:srgbClr val="A953FF"/>
            </a:solidFill>
            <a:ln w="19050" cap="flat" cmpd="sng" algn="ctr">
              <a:solidFill>
                <a:srgbClr val="FF0000"/>
              </a:solidFill>
              <a:prstDash val="solid"/>
              <a:round/>
              <a:headEnd type="none" w="med" len="med"/>
              <a:tailEnd type="none" w="med" len="med"/>
            </a:ln>
            <a:effectLst/>
          </p:spPr>
        </p:cxnSp>
        <p:cxnSp>
          <p:nvCxnSpPr>
            <p:cNvPr id="17" name="Straight Connector 16">
              <a:extLst>
                <a:ext uri="{FF2B5EF4-FFF2-40B4-BE49-F238E27FC236}">
                  <a16:creationId xmlns:a16="http://schemas.microsoft.com/office/drawing/2014/main" id="{470ADCC4-5067-869F-AB71-2E60B8F17AE3}"/>
                </a:ext>
              </a:extLst>
            </p:cNvPr>
            <p:cNvCxnSpPr>
              <a:cxnSpLocks/>
            </p:cNvCxnSpPr>
            <p:nvPr/>
          </p:nvCxnSpPr>
          <p:spPr bwMode="auto">
            <a:xfrm>
              <a:off x="6986953" y="5124261"/>
              <a:ext cx="1918094" cy="953688"/>
            </a:xfrm>
            <a:prstGeom prst="line">
              <a:avLst/>
            </a:prstGeom>
            <a:solidFill>
              <a:srgbClr val="A953FF"/>
            </a:solidFill>
            <a:ln w="19050" cap="flat" cmpd="sng" algn="ctr">
              <a:solidFill>
                <a:srgbClr val="FF0000"/>
              </a:solidFill>
              <a:prstDash val="solid"/>
              <a:round/>
              <a:headEnd type="none" w="med" len="med"/>
              <a:tailEnd type="none" w="med" len="med"/>
            </a:ln>
            <a:effectLst/>
          </p:spPr>
        </p:cxnSp>
        <p:cxnSp>
          <p:nvCxnSpPr>
            <p:cNvPr id="19" name="Straight Connector 18">
              <a:extLst>
                <a:ext uri="{FF2B5EF4-FFF2-40B4-BE49-F238E27FC236}">
                  <a16:creationId xmlns:a16="http://schemas.microsoft.com/office/drawing/2014/main" id="{4AA86DB7-EAFF-D536-DFB6-D1C0A3197973}"/>
                </a:ext>
              </a:extLst>
            </p:cNvPr>
            <p:cNvCxnSpPr>
              <a:cxnSpLocks/>
            </p:cNvCxnSpPr>
            <p:nvPr/>
          </p:nvCxnSpPr>
          <p:spPr bwMode="auto">
            <a:xfrm>
              <a:off x="6987948" y="5293287"/>
              <a:ext cx="1917099" cy="1110586"/>
            </a:xfrm>
            <a:prstGeom prst="line">
              <a:avLst/>
            </a:prstGeom>
            <a:solidFill>
              <a:srgbClr val="A953FF"/>
            </a:solidFill>
            <a:ln w="19050" cap="flat" cmpd="sng" algn="ctr">
              <a:solidFill>
                <a:srgbClr val="FF0000"/>
              </a:solidFill>
              <a:prstDash val="solid"/>
              <a:round/>
              <a:headEnd type="none" w="med" len="med"/>
              <a:tailEnd type="none" w="med" len="med"/>
            </a:ln>
            <a:effectLst/>
          </p:spPr>
        </p:cxnSp>
        <p:pic>
          <p:nvPicPr>
            <p:cNvPr id="13" name="Picture 6" descr="Text&#10;&#10;Description automatically generated">
              <a:extLst>
                <a:ext uri="{FF2B5EF4-FFF2-40B4-BE49-F238E27FC236}">
                  <a16:creationId xmlns:a16="http://schemas.microsoft.com/office/drawing/2014/main" id="{89CC3322-F6BE-CF78-9DAD-9175003E2C1D}"/>
                </a:ext>
              </a:extLst>
            </p:cNvPr>
            <p:cNvPicPr>
              <a:picLocks noChangeAspect="1"/>
            </p:cNvPicPr>
            <p:nvPr/>
          </p:nvPicPr>
          <p:blipFill rotWithShape="1">
            <a:blip r:embed="rId4"/>
            <a:srcRect l="447" t="32597" r="82015" b="62709"/>
            <a:stretch/>
          </p:blipFill>
          <p:spPr>
            <a:xfrm>
              <a:off x="5907173" y="6083928"/>
              <a:ext cx="2987644" cy="319945"/>
            </a:xfrm>
            <a:prstGeom prst="rect">
              <a:avLst/>
            </a:prstGeom>
            <a:ln w="19050">
              <a:solidFill>
                <a:srgbClr val="FF0000"/>
              </a:solidFill>
            </a:ln>
          </p:spPr>
        </p:pic>
        <p:sp>
          <p:nvSpPr>
            <p:cNvPr id="21" name="Rectangle 20">
              <a:extLst>
                <a:ext uri="{FF2B5EF4-FFF2-40B4-BE49-F238E27FC236}">
                  <a16:creationId xmlns:a16="http://schemas.microsoft.com/office/drawing/2014/main" id="{AF66C433-490E-3BEA-5853-77BC6FDE4D7F}"/>
                </a:ext>
              </a:extLst>
            </p:cNvPr>
            <p:cNvSpPr/>
            <p:nvPr/>
          </p:nvSpPr>
          <p:spPr bwMode="auto">
            <a:xfrm>
              <a:off x="5800251" y="5127336"/>
              <a:ext cx="1187697" cy="165951"/>
            </a:xfrm>
            <a:prstGeom prst="rect">
              <a:avLst/>
            </a:prstGeom>
            <a:no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rgbClr val="000000"/>
                </a:solidFill>
                <a:effectLst/>
                <a:latin typeface="Arial" charset="0"/>
              </a:endParaRPr>
            </a:p>
          </p:txBody>
        </p:sp>
        <p:sp>
          <p:nvSpPr>
            <p:cNvPr id="26" name="Rectangle 25">
              <a:extLst>
                <a:ext uri="{FF2B5EF4-FFF2-40B4-BE49-F238E27FC236}">
                  <a16:creationId xmlns:a16="http://schemas.microsoft.com/office/drawing/2014/main" id="{EDAA181F-8297-6DF7-EDFE-C3CA15A85BA6}"/>
                </a:ext>
              </a:extLst>
            </p:cNvPr>
            <p:cNvSpPr/>
            <p:nvPr/>
          </p:nvSpPr>
          <p:spPr bwMode="auto">
            <a:xfrm>
              <a:off x="8408727" y="5189049"/>
              <a:ext cx="1187697" cy="165951"/>
            </a:xfrm>
            <a:prstGeom prst="rect">
              <a:avLst/>
            </a:prstGeom>
            <a:no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rgbClr val="000000"/>
                </a:solidFill>
                <a:effectLst/>
                <a:latin typeface="Arial" charset="0"/>
              </a:endParaRPr>
            </a:p>
          </p:txBody>
        </p:sp>
        <p:cxnSp>
          <p:nvCxnSpPr>
            <p:cNvPr id="27" name="Straight Connector 26">
              <a:extLst>
                <a:ext uri="{FF2B5EF4-FFF2-40B4-BE49-F238E27FC236}">
                  <a16:creationId xmlns:a16="http://schemas.microsoft.com/office/drawing/2014/main" id="{D4D906C4-EB8D-F001-F641-A08802779CEF}"/>
                </a:ext>
              </a:extLst>
            </p:cNvPr>
            <p:cNvCxnSpPr>
              <a:cxnSpLocks/>
            </p:cNvCxnSpPr>
            <p:nvPr/>
          </p:nvCxnSpPr>
          <p:spPr bwMode="auto">
            <a:xfrm>
              <a:off x="8149621" y="4853189"/>
              <a:ext cx="267356" cy="335555"/>
            </a:xfrm>
            <a:prstGeom prst="line">
              <a:avLst/>
            </a:prstGeom>
            <a:solidFill>
              <a:srgbClr val="A953FF"/>
            </a:solidFill>
            <a:ln w="19050" cap="flat" cmpd="sng" algn="ctr">
              <a:solidFill>
                <a:srgbClr val="FF0000"/>
              </a:solidFill>
              <a:prstDash val="solid"/>
              <a:round/>
              <a:headEnd type="none" w="med" len="med"/>
              <a:tailEnd type="none" w="med" len="med"/>
            </a:ln>
            <a:effectLst/>
          </p:spPr>
        </p:cxnSp>
        <p:cxnSp>
          <p:nvCxnSpPr>
            <p:cNvPr id="32" name="Straight Connector 31">
              <a:extLst>
                <a:ext uri="{FF2B5EF4-FFF2-40B4-BE49-F238E27FC236}">
                  <a16:creationId xmlns:a16="http://schemas.microsoft.com/office/drawing/2014/main" id="{B3EAC9B2-7700-A60A-32AD-5ECB73E6FBDC}"/>
                </a:ext>
              </a:extLst>
            </p:cNvPr>
            <p:cNvCxnSpPr>
              <a:cxnSpLocks/>
            </p:cNvCxnSpPr>
            <p:nvPr/>
          </p:nvCxnSpPr>
          <p:spPr bwMode="auto">
            <a:xfrm>
              <a:off x="8148689" y="5080000"/>
              <a:ext cx="273050" cy="280194"/>
            </a:xfrm>
            <a:prstGeom prst="line">
              <a:avLst/>
            </a:prstGeom>
            <a:solidFill>
              <a:srgbClr val="A953FF"/>
            </a:solidFill>
            <a:ln w="19050" cap="flat" cmpd="sng" algn="ctr">
              <a:solidFill>
                <a:srgbClr val="FF0000"/>
              </a:solidFill>
              <a:prstDash val="solid"/>
              <a:round/>
              <a:headEnd type="none" w="med" len="med"/>
              <a:tailEnd type="none" w="med" len="med"/>
            </a:ln>
            <a:effectLst/>
          </p:spPr>
        </p:cxnSp>
        <p:cxnSp>
          <p:nvCxnSpPr>
            <p:cNvPr id="34" name="Straight Connector 33">
              <a:extLst>
                <a:ext uri="{FF2B5EF4-FFF2-40B4-BE49-F238E27FC236}">
                  <a16:creationId xmlns:a16="http://schemas.microsoft.com/office/drawing/2014/main" id="{4122A914-6CD2-00CB-28D6-2CAB2B1D388E}"/>
                </a:ext>
              </a:extLst>
            </p:cNvPr>
            <p:cNvCxnSpPr>
              <a:cxnSpLocks/>
            </p:cNvCxnSpPr>
            <p:nvPr/>
          </p:nvCxnSpPr>
          <p:spPr bwMode="auto">
            <a:xfrm flipV="1">
              <a:off x="9602839" y="4838700"/>
              <a:ext cx="2209800" cy="349250"/>
            </a:xfrm>
            <a:prstGeom prst="line">
              <a:avLst/>
            </a:prstGeom>
            <a:solidFill>
              <a:srgbClr val="A953FF"/>
            </a:solidFill>
            <a:ln w="19050" cap="flat" cmpd="sng" algn="ctr">
              <a:solidFill>
                <a:srgbClr val="FF0000"/>
              </a:solidFill>
              <a:prstDash val="solid"/>
              <a:round/>
              <a:headEnd type="none" w="med" len="med"/>
              <a:tailEnd type="none" w="med" len="med"/>
            </a:ln>
            <a:effectLst/>
          </p:spPr>
        </p:cxnSp>
        <p:cxnSp>
          <p:nvCxnSpPr>
            <p:cNvPr id="36" name="Straight Connector 35">
              <a:extLst>
                <a:ext uri="{FF2B5EF4-FFF2-40B4-BE49-F238E27FC236}">
                  <a16:creationId xmlns:a16="http://schemas.microsoft.com/office/drawing/2014/main" id="{8EBD7F2F-043C-EE79-FC85-9D8FAD2C2C02}"/>
                </a:ext>
              </a:extLst>
            </p:cNvPr>
            <p:cNvCxnSpPr>
              <a:cxnSpLocks/>
            </p:cNvCxnSpPr>
            <p:nvPr/>
          </p:nvCxnSpPr>
          <p:spPr bwMode="auto">
            <a:xfrm flipV="1">
              <a:off x="9583412" y="5086350"/>
              <a:ext cx="2241927" cy="268650"/>
            </a:xfrm>
            <a:prstGeom prst="line">
              <a:avLst/>
            </a:prstGeom>
            <a:solidFill>
              <a:srgbClr val="A953FF"/>
            </a:solidFill>
            <a:ln w="19050" cap="flat" cmpd="sng" algn="ctr">
              <a:solidFill>
                <a:srgbClr val="FF0000"/>
              </a:solidFill>
              <a:prstDash val="solid"/>
              <a:round/>
              <a:headEnd type="none" w="med" len="med"/>
              <a:tailEnd type="none" w="med" len="med"/>
            </a:ln>
            <a:effectLst/>
          </p:spPr>
        </p:cxnSp>
        <p:pic>
          <p:nvPicPr>
            <p:cNvPr id="25" name="Picture 6" descr="Text&#10;&#10;Description automatically generated">
              <a:extLst>
                <a:ext uri="{FF2B5EF4-FFF2-40B4-BE49-F238E27FC236}">
                  <a16:creationId xmlns:a16="http://schemas.microsoft.com/office/drawing/2014/main" id="{BD2712D2-4A12-A0D0-2014-CB8AD23ED50B}"/>
                </a:ext>
              </a:extLst>
            </p:cNvPr>
            <p:cNvPicPr>
              <a:picLocks noChangeAspect="1"/>
            </p:cNvPicPr>
            <p:nvPr/>
          </p:nvPicPr>
          <p:blipFill rotWithShape="1">
            <a:blip r:embed="rId4"/>
            <a:srcRect l="49185" t="35861" r="26137" b="60389"/>
            <a:stretch/>
          </p:blipFill>
          <p:spPr>
            <a:xfrm>
              <a:off x="8162012" y="4853189"/>
              <a:ext cx="3650627" cy="221914"/>
            </a:xfrm>
            <a:prstGeom prst="rect">
              <a:avLst/>
            </a:prstGeom>
            <a:ln w="19050">
              <a:solidFill>
                <a:srgbClr val="FF0000"/>
              </a:solidFill>
            </a:ln>
          </p:spPr>
        </p:pic>
        <p:cxnSp>
          <p:nvCxnSpPr>
            <p:cNvPr id="46" name="Straight Connector 45">
              <a:extLst>
                <a:ext uri="{FF2B5EF4-FFF2-40B4-BE49-F238E27FC236}">
                  <a16:creationId xmlns:a16="http://schemas.microsoft.com/office/drawing/2014/main" id="{6D9B7B98-FDA3-AC39-9A5B-A6BBC8438223}"/>
                </a:ext>
              </a:extLst>
            </p:cNvPr>
            <p:cNvCxnSpPr>
              <a:cxnSpLocks/>
            </p:cNvCxnSpPr>
            <p:nvPr/>
          </p:nvCxnSpPr>
          <p:spPr bwMode="auto">
            <a:xfrm>
              <a:off x="5797602" y="5286375"/>
              <a:ext cx="91388" cy="1117498"/>
            </a:xfrm>
            <a:prstGeom prst="line">
              <a:avLst/>
            </a:prstGeom>
            <a:solidFill>
              <a:srgbClr val="A953FF"/>
            </a:solidFill>
            <a:ln w="19050" cap="flat" cmpd="sng" algn="ctr">
              <a:solidFill>
                <a:srgbClr val="FF0000"/>
              </a:solidFill>
              <a:prstDash val="solid"/>
              <a:round/>
              <a:headEnd type="none" w="med" len="med"/>
              <a:tailEnd type="none" w="med" len="med"/>
            </a:ln>
            <a:effectLst/>
          </p:spPr>
        </p:cxnSp>
      </p:grpSp>
    </p:spTree>
    <p:extLst>
      <p:ext uri="{BB962C8B-B14F-4D97-AF65-F5344CB8AC3E}">
        <p14:creationId xmlns:p14="http://schemas.microsoft.com/office/powerpoint/2010/main" val="11737910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AB148-553A-FDDE-90FF-E3E0DAB34F11}"/>
              </a:ext>
            </a:extLst>
          </p:cNvPr>
          <p:cNvSpPr>
            <a:spLocks noGrp="1"/>
          </p:cNvSpPr>
          <p:nvPr>
            <p:ph type="title"/>
          </p:nvPr>
        </p:nvSpPr>
        <p:spPr/>
        <p:txBody>
          <a:bodyPr/>
          <a:lstStyle/>
          <a:p>
            <a:r>
              <a:rPr lang="en-US" dirty="0"/>
              <a:t>Training “</a:t>
            </a:r>
            <a:r>
              <a:rPr lang="en-US" dirty="0" err="1"/>
              <a:t>AlTRACa</a:t>
            </a:r>
            <a:r>
              <a:rPr lang="en-US" dirty="0"/>
              <a:t>” – From Llama to Alpaca</a:t>
            </a:r>
          </a:p>
        </p:txBody>
      </p:sp>
      <p:sp>
        <p:nvSpPr>
          <p:cNvPr id="3" name="Text Placeholder 2">
            <a:extLst>
              <a:ext uri="{FF2B5EF4-FFF2-40B4-BE49-F238E27FC236}">
                <a16:creationId xmlns:a16="http://schemas.microsoft.com/office/drawing/2014/main" id="{ED99E7DF-FA6E-E9A3-D829-7E12270B28F3}"/>
              </a:ext>
            </a:extLst>
          </p:cNvPr>
          <p:cNvSpPr>
            <a:spLocks noGrp="1"/>
          </p:cNvSpPr>
          <p:nvPr>
            <p:ph type="body" idx="1"/>
          </p:nvPr>
        </p:nvSpPr>
        <p:spPr>
          <a:xfrm>
            <a:off x="287515" y="1152199"/>
            <a:ext cx="2930307" cy="903287"/>
          </a:xfrm>
          <a:solidFill>
            <a:schemeClr val="bg1">
              <a:lumMod val="95000"/>
            </a:schemeClr>
          </a:solidFill>
          <a:ln>
            <a:solidFill>
              <a:srgbClr val="000000"/>
            </a:solidFill>
          </a:ln>
        </p:spPr>
        <p:txBody>
          <a:bodyPr/>
          <a:lstStyle/>
          <a:p>
            <a:pPr algn="ctr"/>
            <a:r>
              <a:rPr lang="en-US" dirty="0"/>
              <a:t>Open-Source LLM</a:t>
            </a:r>
          </a:p>
          <a:p>
            <a:pPr algn="ctr"/>
            <a:r>
              <a:rPr lang="en-US" dirty="0"/>
              <a:t>(LLAMA 13B, etc.)</a:t>
            </a:r>
          </a:p>
        </p:txBody>
      </p:sp>
      <p:sp>
        <p:nvSpPr>
          <p:cNvPr id="7" name="Slide Number Placeholder 6">
            <a:extLst>
              <a:ext uri="{FF2B5EF4-FFF2-40B4-BE49-F238E27FC236}">
                <a16:creationId xmlns:a16="http://schemas.microsoft.com/office/drawing/2014/main" id="{F9FB3B10-3CCF-959B-691C-880B1769ED0E}"/>
              </a:ext>
            </a:extLst>
          </p:cNvPr>
          <p:cNvSpPr>
            <a:spLocks noGrp="1"/>
          </p:cNvSpPr>
          <p:nvPr>
            <p:ph type="sldNum" sz="quarter" idx="11"/>
          </p:nvPr>
        </p:nvSpPr>
        <p:spPr/>
        <p:txBody>
          <a:bodyPr/>
          <a:lstStyle/>
          <a:p>
            <a:fld id="{B60A53F3-CB05-49B6-9940-60F70CB60D68}" type="slidenum">
              <a:rPr lang="en-US" smtClean="0"/>
              <a:pPr/>
              <a:t>15</a:t>
            </a:fld>
            <a:endParaRPr lang="en-US"/>
          </a:p>
        </p:txBody>
      </p:sp>
      <p:sp>
        <p:nvSpPr>
          <p:cNvPr id="10" name="Text Placeholder 2">
            <a:extLst>
              <a:ext uri="{FF2B5EF4-FFF2-40B4-BE49-F238E27FC236}">
                <a16:creationId xmlns:a16="http://schemas.microsoft.com/office/drawing/2014/main" id="{54E2D321-A44D-8665-B12D-CC0E944741E9}"/>
              </a:ext>
            </a:extLst>
          </p:cNvPr>
          <p:cNvSpPr txBox="1">
            <a:spLocks/>
          </p:cNvSpPr>
          <p:nvPr/>
        </p:nvSpPr>
        <p:spPr bwMode="auto">
          <a:xfrm>
            <a:off x="2103162" y="2455243"/>
            <a:ext cx="2438400" cy="903287"/>
          </a:xfrm>
          <a:prstGeom prst="rect">
            <a:avLst/>
          </a:prstGeom>
          <a:solidFill>
            <a:schemeClr val="tx2">
              <a:lumMod val="20000"/>
              <a:lumOff val="80000"/>
            </a:schemeClr>
          </a:solidFill>
          <a:ln w="12700">
            <a:solidFill>
              <a:srgbClr val="000000"/>
            </a:solidFill>
            <a:miter lim="800000"/>
            <a:headEnd/>
            <a:tailEnd/>
          </a:ln>
          <a:effectLst/>
        </p:spPr>
        <p:txBody>
          <a:bodyPr vert="horz" wrap="square" lIns="91440" tIns="45720" rIns="91440" bIns="45720" numCol="1" anchor="ctr" anchorCtr="0" compatLnSpc="1">
            <a:prstTxWarp prst="textNoShape">
              <a:avLst/>
            </a:prstTxWarp>
          </a:bodyPr>
          <a:lstStyle>
            <a:lvl1pPr marL="0" indent="0" algn="l" rtl="0" eaLnBrk="1" fontAlgn="base" hangingPunct="1">
              <a:lnSpc>
                <a:spcPct val="90000"/>
              </a:lnSpc>
              <a:spcBef>
                <a:spcPct val="50000"/>
              </a:spcBef>
              <a:spcAft>
                <a:spcPct val="0"/>
              </a:spcAft>
              <a:buClr>
                <a:srgbClr val="000000"/>
              </a:buClr>
              <a:buNone/>
              <a:defRPr sz="2400" b="1">
                <a:solidFill>
                  <a:srgbClr val="000000"/>
                </a:solidFill>
                <a:latin typeface="+mn-lt"/>
                <a:ea typeface="+mn-ea"/>
                <a:cs typeface="+mn-cs"/>
              </a:defRPr>
            </a:lvl1pPr>
            <a:lvl2pPr marL="457200" indent="0" algn="l" rtl="0" eaLnBrk="1" fontAlgn="base" hangingPunct="1">
              <a:lnSpc>
                <a:spcPct val="90000"/>
              </a:lnSpc>
              <a:spcBef>
                <a:spcPts val="60"/>
              </a:spcBef>
              <a:spcAft>
                <a:spcPct val="0"/>
              </a:spcAft>
              <a:buClr>
                <a:srgbClr val="000000"/>
              </a:buClr>
              <a:buNone/>
              <a:defRPr sz="2000" b="1">
                <a:solidFill>
                  <a:srgbClr val="000000"/>
                </a:solidFill>
                <a:latin typeface="+mn-lt"/>
              </a:defRPr>
            </a:lvl2pPr>
            <a:lvl3pPr marL="914400" indent="0" algn="l" rtl="0" eaLnBrk="1" fontAlgn="base" hangingPunct="1">
              <a:lnSpc>
                <a:spcPct val="90000"/>
              </a:lnSpc>
              <a:spcBef>
                <a:spcPts val="60"/>
              </a:spcBef>
              <a:spcAft>
                <a:spcPct val="0"/>
              </a:spcAft>
              <a:buClr>
                <a:srgbClr val="000000"/>
              </a:buClr>
              <a:buNone/>
              <a:defRPr sz="1800" b="1">
                <a:solidFill>
                  <a:srgbClr val="000000"/>
                </a:solidFill>
                <a:latin typeface="+mn-lt"/>
              </a:defRPr>
            </a:lvl3pPr>
            <a:lvl4pPr marL="1371600" indent="0" algn="l" rtl="0" eaLnBrk="1" fontAlgn="base" hangingPunct="1">
              <a:spcBef>
                <a:spcPct val="20000"/>
              </a:spcBef>
              <a:spcAft>
                <a:spcPct val="0"/>
              </a:spcAft>
              <a:buClr>
                <a:srgbClr val="919191"/>
              </a:buClr>
              <a:buSzPct val="100000"/>
              <a:buNone/>
              <a:defRPr sz="1600" b="1">
                <a:solidFill>
                  <a:srgbClr val="919191"/>
                </a:solidFill>
                <a:latin typeface="+mn-lt"/>
              </a:defRPr>
            </a:lvl4pPr>
            <a:lvl5pPr marL="1828800" indent="0" algn="l" rtl="0" eaLnBrk="1" fontAlgn="base" hangingPunct="1">
              <a:spcBef>
                <a:spcPct val="20000"/>
              </a:spcBef>
              <a:spcAft>
                <a:spcPct val="0"/>
              </a:spcAft>
              <a:buClr>
                <a:srgbClr val="919191"/>
              </a:buClr>
              <a:buSzPct val="100000"/>
              <a:buNone/>
              <a:defRPr sz="1600" b="1">
                <a:solidFill>
                  <a:srgbClr val="919191"/>
                </a:solidFill>
                <a:latin typeface="+mn-lt"/>
              </a:defRPr>
            </a:lvl5pPr>
            <a:lvl6pPr marL="2286000" indent="0" algn="l" rtl="0" eaLnBrk="1" fontAlgn="base" hangingPunct="1">
              <a:spcBef>
                <a:spcPct val="20000"/>
              </a:spcBef>
              <a:spcAft>
                <a:spcPct val="0"/>
              </a:spcAft>
              <a:buClr>
                <a:srgbClr val="919191"/>
              </a:buClr>
              <a:buSzPct val="100000"/>
              <a:buNone/>
              <a:defRPr sz="1600" b="1">
                <a:solidFill>
                  <a:srgbClr val="919191"/>
                </a:solidFill>
                <a:latin typeface="+mn-lt"/>
              </a:defRPr>
            </a:lvl6pPr>
            <a:lvl7pPr marL="2743200" indent="0" algn="l" rtl="0" eaLnBrk="1" fontAlgn="base" hangingPunct="1">
              <a:spcBef>
                <a:spcPct val="20000"/>
              </a:spcBef>
              <a:spcAft>
                <a:spcPct val="0"/>
              </a:spcAft>
              <a:buClr>
                <a:srgbClr val="919191"/>
              </a:buClr>
              <a:buSzPct val="100000"/>
              <a:buNone/>
              <a:defRPr sz="1600" b="1">
                <a:solidFill>
                  <a:srgbClr val="919191"/>
                </a:solidFill>
                <a:latin typeface="+mn-lt"/>
              </a:defRPr>
            </a:lvl7pPr>
            <a:lvl8pPr marL="3200400" indent="0" algn="l" rtl="0" eaLnBrk="1" fontAlgn="base" hangingPunct="1">
              <a:spcBef>
                <a:spcPct val="20000"/>
              </a:spcBef>
              <a:spcAft>
                <a:spcPct val="0"/>
              </a:spcAft>
              <a:buClr>
                <a:srgbClr val="919191"/>
              </a:buClr>
              <a:buSzPct val="100000"/>
              <a:buNone/>
              <a:defRPr sz="1600" b="1">
                <a:solidFill>
                  <a:srgbClr val="919191"/>
                </a:solidFill>
                <a:latin typeface="+mn-lt"/>
              </a:defRPr>
            </a:lvl8pPr>
            <a:lvl9pPr marL="3657600" indent="0" algn="l" rtl="0" eaLnBrk="1" fontAlgn="base" hangingPunct="1">
              <a:spcBef>
                <a:spcPct val="20000"/>
              </a:spcBef>
              <a:spcAft>
                <a:spcPct val="0"/>
              </a:spcAft>
              <a:buClr>
                <a:srgbClr val="919191"/>
              </a:buClr>
              <a:buSzPct val="100000"/>
              <a:buNone/>
              <a:defRPr sz="1600" b="1">
                <a:solidFill>
                  <a:srgbClr val="919191"/>
                </a:solidFill>
                <a:latin typeface="+mn-lt"/>
              </a:defRPr>
            </a:lvl9pPr>
          </a:lstStyle>
          <a:p>
            <a:pPr algn="ctr"/>
            <a:r>
              <a:rPr lang="en-US" kern="0" dirty="0"/>
              <a:t>TRAC Code &amp; Documents</a:t>
            </a:r>
          </a:p>
        </p:txBody>
      </p:sp>
      <p:sp>
        <p:nvSpPr>
          <p:cNvPr id="11" name="Text Placeholder 2">
            <a:extLst>
              <a:ext uri="{FF2B5EF4-FFF2-40B4-BE49-F238E27FC236}">
                <a16:creationId xmlns:a16="http://schemas.microsoft.com/office/drawing/2014/main" id="{B8ECF89A-382A-237A-D52E-A255CF0D3DCE}"/>
              </a:ext>
            </a:extLst>
          </p:cNvPr>
          <p:cNvSpPr txBox="1">
            <a:spLocks/>
          </p:cNvSpPr>
          <p:nvPr/>
        </p:nvSpPr>
        <p:spPr bwMode="auto">
          <a:xfrm>
            <a:off x="7508772" y="1290382"/>
            <a:ext cx="2086105" cy="903287"/>
          </a:xfrm>
          <a:prstGeom prst="rect">
            <a:avLst/>
          </a:prstGeom>
          <a:solidFill>
            <a:schemeClr val="bg1">
              <a:lumMod val="95000"/>
            </a:schemeClr>
          </a:solidFill>
          <a:ln w="12700">
            <a:solidFill>
              <a:srgbClr val="000000"/>
            </a:solidFill>
            <a:miter lim="800000"/>
            <a:headEnd/>
            <a:tailEnd/>
          </a:ln>
          <a:effectLst/>
        </p:spPr>
        <p:txBody>
          <a:bodyPr vert="horz" wrap="square" lIns="91440" tIns="45720" rIns="91440" bIns="45720" numCol="1" anchor="ctr" anchorCtr="0" compatLnSpc="1">
            <a:prstTxWarp prst="textNoShape">
              <a:avLst/>
            </a:prstTxWarp>
          </a:bodyPr>
          <a:lstStyle>
            <a:lvl1pPr marL="0" indent="0" algn="l" rtl="0" eaLnBrk="1" fontAlgn="base" hangingPunct="1">
              <a:lnSpc>
                <a:spcPct val="90000"/>
              </a:lnSpc>
              <a:spcBef>
                <a:spcPct val="50000"/>
              </a:spcBef>
              <a:spcAft>
                <a:spcPct val="0"/>
              </a:spcAft>
              <a:buClr>
                <a:srgbClr val="000000"/>
              </a:buClr>
              <a:buNone/>
              <a:defRPr sz="2400" b="1">
                <a:solidFill>
                  <a:srgbClr val="000000"/>
                </a:solidFill>
                <a:latin typeface="+mn-lt"/>
                <a:ea typeface="+mn-ea"/>
                <a:cs typeface="+mn-cs"/>
              </a:defRPr>
            </a:lvl1pPr>
            <a:lvl2pPr marL="457200" indent="0" algn="l" rtl="0" eaLnBrk="1" fontAlgn="base" hangingPunct="1">
              <a:lnSpc>
                <a:spcPct val="90000"/>
              </a:lnSpc>
              <a:spcBef>
                <a:spcPts val="60"/>
              </a:spcBef>
              <a:spcAft>
                <a:spcPct val="0"/>
              </a:spcAft>
              <a:buClr>
                <a:srgbClr val="000000"/>
              </a:buClr>
              <a:buNone/>
              <a:defRPr sz="2000" b="1">
                <a:solidFill>
                  <a:srgbClr val="000000"/>
                </a:solidFill>
                <a:latin typeface="+mn-lt"/>
              </a:defRPr>
            </a:lvl2pPr>
            <a:lvl3pPr marL="914400" indent="0" algn="l" rtl="0" eaLnBrk="1" fontAlgn="base" hangingPunct="1">
              <a:lnSpc>
                <a:spcPct val="90000"/>
              </a:lnSpc>
              <a:spcBef>
                <a:spcPts val="60"/>
              </a:spcBef>
              <a:spcAft>
                <a:spcPct val="0"/>
              </a:spcAft>
              <a:buClr>
                <a:srgbClr val="000000"/>
              </a:buClr>
              <a:buNone/>
              <a:defRPr sz="1800" b="1">
                <a:solidFill>
                  <a:srgbClr val="000000"/>
                </a:solidFill>
                <a:latin typeface="+mn-lt"/>
              </a:defRPr>
            </a:lvl3pPr>
            <a:lvl4pPr marL="1371600" indent="0" algn="l" rtl="0" eaLnBrk="1" fontAlgn="base" hangingPunct="1">
              <a:spcBef>
                <a:spcPct val="20000"/>
              </a:spcBef>
              <a:spcAft>
                <a:spcPct val="0"/>
              </a:spcAft>
              <a:buClr>
                <a:srgbClr val="919191"/>
              </a:buClr>
              <a:buSzPct val="100000"/>
              <a:buNone/>
              <a:defRPr sz="1600" b="1">
                <a:solidFill>
                  <a:srgbClr val="919191"/>
                </a:solidFill>
                <a:latin typeface="+mn-lt"/>
              </a:defRPr>
            </a:lvl4pPr>
            <a:lvl5pPr marL="1828800" indent="0" algn="l" rtl="0" eaLnBrk="1" fontAlgn="base" hangingPunct="1">
              <a:spcBef>
                <a:spcPct val="20000"/>
              </a:spcBef>
              <a:spcAft>
                <a:spcPct val="0"/>
              </a:spcAft>
              <a:buClr>
                <a:srgbClr val="919191"/>
              </a:buClr>
              <a:buSzPct val="100000"/>
              <a:buNone/>
              <a:defRPr sz="1600" b="1">
                <a:solidFill>
                  <a:srgbClr val="919191"/>
                </a:solidFill>
                <a:latin typeface="+mn-lt"/>
              </a:defRPr>
            </a:lvl5pPr>
            <a:lvl6pPr marL="2286000" indent="0" algn="l" rtl="0" eaLnBrk="1" fontAlgn="base" hangingPunct="1">
              <a:spcBef>
                <a:spcPct val="20000"/>
              </a:spcBef>
              <a:spcAft>
                <a:spcPct val="0"/>
              </a:spcAft>
              <a:buClr>
                <a:srgbClr val="919191"/>
              </a:buClr>
              <a:buSzPct val="100000"/>
              <a:buNone/>
              <a:defRPr sz="1600" b="1">
                <a:solidFill>
                  <a:srgbClr val="919191"/>
                </a:solidFill>
                <a:latin typeface="+mn-lt"/>
              </a:defRPr>
            </a:lvl6pPr>
            <a:lvl7pPr marL="2743200" indent="0" algn="l" rtl="0" eaLnBrk="1" fontAlgn="base" hangingPunct="1">
              <a:spcBef>
                <a:spcPct val="20000"/>
              </a:spcBef>
              <a:spcAft>
                <a:spcPct val="0"/>
              </a:spcAft>
              <a:buClr>
                <a:srgbClr val="919191"/>
              </a:buClr>
              <a:buSzPct val="100000"/>
              <a:buNone/>
              <a:defRPr sz="1600" b="1">
                <a:solidFill>
                  <a:srgbClr val="919191"/>
                </a:solidFill>
                <a:latin typeface="+mn-lt"/>
              </a:defRPr>
            </a:lvl7pPr>
            <a:lvl8pPr marL="3200400" indent="0" algn="l" rtl="0" eaLnBrk="1" fontAlgn="base" hangingPunct="1">
              <a:spcBef>
                <a:spcPct val="20000"/>
              </a:spcBef>
              <a:spcAft>
                <a:spcPct val="0"/>
              </a:spcAft>
              <a:buClr>
                <a:srgbClr val="919191"/>
              </a:buClr>
              <a:buSzPct val="100000"/>
              <a:buNone/>
              <a:defRPr sz="1600" b="1">
                <a:solidFill>
                  <a:srgbClr val="919191"/>
                </a:solidFill>
                <a:latin typeface="+mn-lt"/>
              </a:defRPr>
            </a:lvl8pPr>
            <a:lvl9pPr marL="3657600" indent="0" algn="l" rtl="0" eaLnBrk="1" fontAlgn="base" hangingPunct="1">
              <a:spcBef>
                <a:spcPct val="20000"/>
              </a:spcBef>
              <a:spcAft>
                <a:spcPct val="0"/>
              </a:spcAft>
              <a:buClr>
                <a:srgbClr val="919191"/>
              </a:buClr>
              <a:buSzPct val="100000"/>
              <a:buNone/>
              <a:defRPr sz="1600" b="1">
                <a:solidFill>
                  <a:srgbClr val="919191"/>
                </a:solidFill>
                <a:latin typeface="+mn-lt"/>
              </a:defRPr>
            </a:lvl9pPr>
          </a:lstStyle>
          <a:p>
            <a:pPr algn="ctr"/>
            <a:r>
              <a:rPr lang="en-US" kern="0" dirty="0"/>
              <a:t>GPT-4 Outputs</a:t>
            </a:r>
          </a:p>
        </p:txBody>
      </p:sp>
      <p:sp>
        <p:nvSpPr>
          <p:cNvPr id="12" name="Text Placeholder 2">
            <a:extLst>
              <a:ext uri="{FF2B5EF4-FFF2-40B4-BE49-F238E27FC236}">
                <a16:creationId xmlns:a16="http://schemas.microsoft.com/office/drawing/2014/main" id="{4066BEF2-7250-38D2-FA41-2A3F377CC74D}"/>
              </a:ext>
            </a:extLst>
          </p:cNvPr>
          <p:cNvSpPr txBox="1">
            <a:spLocks/>
          </p:cNvSpPr>
          <p:nvPr/>
        </p:nvSpPr>
        <p:spPr bwMode="auto">
          <a:xfrm>
            <a:off x="5802920" y="2451555"/>
            <a:ext cx="1719778" cy="903287"/>
          </a:xfrm>
          <a:prstGeom prst="rect">
            <a:avLst/>
          </a:prstGeom>
          <a:solidFill>
            <a:schemeClr val="tx2">
              <a:lumMod val="20000"/>
              <a:lumOff val="80000"/>
            </a:schemeClr>
          </a:solidFill>
          <a:ln w="12700">
            <a:solidFill>
              <a:srgbClr val="000000"/>
            </a:solidFill>
            <a:miter lim="800000"/>
            <a:headEnd/>
            <a:tailEnd/>
          </a:ln>
          <a:effectLst/>
        </p:spPr>
        <p:txBody>
          <a:bodyPr vert="horz" wrap="square" lIns="91440" tIns="45720" rIns="91440" bIns="45720" numCol="1" anchor="ctr" anchorCtr="0" compatLnSpc="1">
            <a:prstTxWarp prst="textNoShape">
              <a:avLst/>
            </a:prstTxWarp>
          </a:bodyPr>
          <a:lstStyle>
            <a:lvl1pPr marL="0" indent="0" algn="l" rtl="0" eaLnBrk="1" fontAlgn="base" hangingPunct="1">
              <a:lnSpc>
                <a:spcPct val="90000"/>
              </a:lnSpc>
              <a:spcBef>
                <a:spcPct val="50000"/>
              </a:spcBef>
              <a:spcAft>
                <a:spcPct val="0"/>
              </a:spcAft>
              <a:buClr>
                <a:srgbClr val="000000"/>
              </a:buClr>
              <a:buNone/>
              <a:defRPr sz="2400" b="1">
                <a:solidFill>
                  <a:srgbClr val="000000"/>
                </a:solidFill>
                <a:latin typeface="+mn-lt"/>
                <a:ea typeface="+mn-ea"/>
                <a:cs typeface="+mn-cs"/>
              </a:defRPr>
            </a:lvl1pPr>
            <a:lvl2pPr marL="457200" indent="0" algn="l" rtl="0" eaLnBrk="1" fontAlgn="base" hangingPunct="1">
              <a:lnSpc>
                <a:spcPct val="90000"/>
              </a:lnSpc>
              <a:spcBef>
                <a:spcPts val="60"/>
              </a:spcBef>
              <a:spcAft>
                <a:spcPct val="0"/>
              </a:spcAft>
              <a:buClr>
                <a:srgbClr val="000000"/>
              </a:buClr>
              <a:buNone/>
              <a:defRPr sz="2000" b="1">
                <a:solidFill>
                  <a:srgbClr val="000000"/>
                </a:solidFill>
                <a:latin typeface="+mn-lt"/>
              </a:defRPr>
            </a:lvl2pPr>
            <a:lvl3pPr marL="914400" indent="0" algn="l" rtl="0" eaLnBrk="1" fontAlgn="base" hangingPunct="1">
              <a:lnSpc>
                <a:spcPct val="90000"/>
              </a:lnSpc>
              <a:spcBef>
                <a:spcPts val="60"/>
              </a:spcBef>
              <a:spcAft>
                <a:spcPct val="0"/>
              </a:spcAft>
              <a:buClr>
                <a:srgbClr val="000000"/>
              </a:buClr>
              <a:buNone/>
              <a:defRPr sz="1800" b="1">
                <a:solidFill>
                  <a:srgbClr val="000000"/>
                </a:solidFill>
                <a:latin typeface="+mn-lt"/>
              </a:defRPr>
            </a:lvl3pPr>
            <a:lvl4pPr marL="1371600" indent="0" algn="l" rtl="0" eaLnBrk="1" fontAlgn="base" hangingPunct="1">
              <a:spcBef>
                <a:spcPct val="20000"/>
              </a:spcBef>
              <a:spcAft>
                <a:spcPct val="0"/>
              </a:spcAft>
              <a:buClr>
                <a:srgbClr val="919191"/>
              </a:buClr>
              <a:buSzPct val="100000"/>
              <a:buNone/>
              <a:defRPr sz="1600" b="1">
                <a:solidFill>
                  <a:srgbClr val="919191"/>
                </a:solidFill>
                <a:latin typeface="+mn-lt"/>
              </a:defRPr>
            </a:lvl4pPr>
            <a:lvl5pPr marL="1828800" indent="0" algn="l" rtl="0" eaLnBrk="1" fontAlgn="base" hangingPunct="1">
              <a:spcBef>
                <a:spcPct val="20000"/>
              </a:spcBef>
              <a:spcAft>
                <a:spcPct val="0"/>
              </a:spcAft>
              <a:buClr>
                <a:srgbClr val="919191"/>
              </a:buClr>
              <a:buSzPct val="100000"/>
              <a:buNone/>
              <a:defRPr sz="1600" b="1">
                <a:solidFill>
                  <a:srgbClr val="919191"/>
                </a:solidFill>
                <a:latin typeface="+mn-lt"/>
              </a:defRPr>
            </a:lvl5pPr>
            <a:lvl6pPr marL="2286000" indent="0" algn="l" rtl="0" eaLnBrk="1" fontAlgn="base" hangingPunct="1">
              <a:spcBef>
                <a:spcPct val="20000"/>
              </a:spcBef>
              <a:spcAft>
                <a:spcPct val="0"/>
              </a:spcAft>
              <a:buClr>
                <a:srgbClr val="919191"/>
              </a:buClr>
              <a:buSzPct val="100000"/>
              <a:buNone/>
              <a:defRPr sz="1600" b="1">
                <a:solidFill>
                  <a:srgbClr val="919191"/>
                </a:solidFill>
                <a:latin typeface="+mn-lt"/>
              </a:defRPr>
            </a:lvl6pPr>
            <a:lvl7pPr marL="2743200" indent="0" algn="l" rtl="0" eaLnBrk="1" fontAlgn="base" hangingPunct="1">
              <a:spcBef>
                <a:spcPct val="20000"/>
              </a:spcBef>
              <a:spcAft>
                <a:spcPct val="0"/>
              </a:spcAft>
              <a:buClr>
                <a:srgbClr val="919191"/>
              </a:buClr>
              <a:buSzPct val="100000"/>
              <a:buNone/>
              <a:defRPr sz="1600" b="1">
                <a:solidFill>
                  <a:srgbClr val="919191"/>
                </a:solidFill>
                <a:latin typeface="+mn-lt"/>
              </a:defRPr>
            </a:lvl7pPr>
            <a:lvl8pPr marL="3200400" indent="0" algn="l" rtl="0" eaLnBrk="1" fontAlgn="base" hangingPunct="1">
              <a:spcBef>
                <a:spcPct val="20000"/>
              </a:spcBef>
              <a:spcAft>
                <a:spcPct val="0"/>
              </a:spcAft>
              <a:buClr>
                <a:srgbClr val="919191"/>
              </a:buClr>
              <a:buSzPct val="100000"/>
              <a:buNone/>
              <a:defRPr sz="1600" b="1">
                <a:solidFill>
                  <a:srgbClr val="919191"/>
                </a:solidFill>
                <a:latin typeface="+mn-lt"/>
              </a:defRPr>
            </a:lvl8pPr>
            <a:lvl9pPr marL="3657600" indent="0" algn="l" rtl="0" eaLnBrk="1" fontAlgn="base" hangingPunct="1">
              <a:spcBef>
                <a:spcPct val="20000"/>
              </a:spcBef>
              <a:spcAft>
                <a:spcPct val="0"/>
              </a:spcAft>
              <a:buClr>
                <a:srgbClr val="919191"/>
              </a:buClr>
              <a:buSzPct val="100000"/>
              <a:buNone/>
              <a:defRPr sz="1600" b="1">
                <a:solidFill>
                  <a:srgbClr val="919191"/>
                </a:solidFill>
                <a:latin typeface="+mn-lt"/>
              </a:defRPr>
            </a:lvl9pPr>
          </a:lstStyle>
          <a:p>
            <a:pPr algn="ctr"/>
            <a:r>
              <a:rPr lang="en-US" kern="0" dirty="0"/>
              <a:t>TRAC-GPT</a:t>
            </a:r>
          </a:p>
        </p:txBody>
      </p:sp>
      <p:sp>
        <p:nvSpPr>
          <p:cNvPr id="13" name="Arrow: Curved Right 12">
            <a:extLst>
              <a:ext uri="{FF2B5EF4-FFF2-40B4-BE49-F238E27FC236}">
                <a16:creationId xmlns:a16="http://schemas.microsoft.com/office/drawing/2014/main" id="{CE182A9A-D28D-D3AE-F62E-419E44380035}"/>
              </a:ext>
            </a:extLst>
          </p:cNvPr>
          <p:cNvSpPr/>
          <p:nvPr/>
        </p:nvSpPr>
        <p:spPr bwMode="auto">
          <a:xfrm rot="18596871">
            <a:off x="908724" y="1943179"/>
            <a:ext cx="638828" cy="1628383"/>
          </a:xfrm>
          <a:prstGeom prst="curvedRightArrow">
            <a:avLst/>
          </a:prstGeom>
          <a:solidFill>
            <a:schemeClr val="bg2">
              <a:lumMod val="75000"/>
            </a:schemeClr>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rgbClr val="000000"/>
              </a:solidFill>
              <a:effectLst/>
              <a:latin typeface="Arial" charset="0"/>
            </a:endParaRPr>
          </a:p>
        </p:txBody>
      </p:sp>
      <p:sp>
        <p:nvSpPr>
          <p:cNvPr id="14" name="Arrow: Curved Right 13">
            <a:extLst>
              <a:ext uri="{FF2B5EF4-FFF2-40B4-BE49-F238E27FC236}">
                <a16:creationId xmlns:a16="http://schemas.microsoft.com/office/drawing/2014/main" id="{B354F1CC-3121-809A-F255-F39EE4C5D80F}"/>
              </a:ext>
            </a:extLst>
          </p:cNvPr>
          <p:cNvSpPr/>
          <p:nvPr/>
        </p:nvSpPr>
        <p:spPr bwMode="auto">
          <a:xfrm rot="7590260">
            <a:off x="3802333" y="822592"/>
            <a:ext cx="638828" cy="1628383"/>
          </a:xfrm>
          <a:prstGeom prst="curvedRightArrow">
            <a:avLst/>
          </a:prstGeom>
          <a:solidFill>
            <a:schemeClr val="bg2">
              <a:lumMod val="75000"/>
            </a:schemeClr>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rgbClr val="000000"/>
              </a:solidFill>
              <a:effectLst/>
              <a:latin typeface="Arial" charset="0"/>
            </a:endParaRPr>
          </a:p>
        </p:txBody>
      </p:sp>
      <p:sp>
        <p:nvSpPr>
          <p:cNvPr id="15" name="TextBox 14">
            <a:extLst>
              <a:ext uri="{FF2B5EF4-FFF2-40B4-BE49-F238E27FC236}">
                <a16:creationId xmlns:a16="http://schemas.microsoft.com/office/drawing/2014/main" id="{8FAF5E8C-23F9-0552-A0DD-F4B3B71DBACC}"/>
              </a:ext>
            </a:extLst>
          </p:cNvPr>
          <p:cNvSpPr txBox="1"/>
          <p:nvPr/>
        </p:nvSpPr>
        <p:spPr>
          <a:xfrm>
            <a:off x="867735" y="2565431"/>
            <a:ext cx="1148841" cy="338554"/>
          </a:xfrm>
          <a:prstGeom prst="rect">
            <a:avLst/>
          </a:prstGeom>
          <a:noFill/>
        </p:spPr>
        <p:txBody>
          <a:bodyPr wrap="none" rtlCol="0">
            <a:spAutoFit/>
          </a:bodyPr>
          <a:lstStyle/>
          <a:p>
            <a:r>
              <a:rPr lang="en-US" sz="1600" dirty="0"/>
              <a:t>Fine-Tune</a:t>
            </a:r>
          </a:p>
        </p:txBody>
      </p:sp>
      <p:sp>
        <p:nvSpPr>
          <p:cNvPr id="16" name="Arrow: Right 15">
            <a:extLst>
              <a:ext uri="{FF2B5EF4-FFF2-40B4-BE49-F238E27FC236}">
                <a16:creationId xmlns:a16="http://schemas.microsoft.com/office/drawing/2014/main" id="{37CD40CE-D013-DEA7-72E6-9F0B0210DF4C}"/>
              </a:ext>
            </a:extLst>
          </p:cNvPr>
          <p:cNvSpPr/>
          <p:nvPr/>
        </p:nvSpPr>
        <p:spPr bwMode="auto">
          <a:xfrm>
            <a:off x="4821512" y="2653084"/>
            <a:ext cx="701458" cy="500227"/>
          </a:xfrm>
          <a:prstGeom prst="rightArrow">
            <a:avLst/>
          </a:prstGeom>
          <a:solidFill>
            <a:srgbClr val="A953FF"/>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rgbClr val="000000"/>
              </a:solidFill>
              <a:effectLst/>
              <a:latin typeface="Arial" charset="0"/>
            </a:endParaRPr>
          </a:p>
        </p:txBody>
      </p:sp>
      <p:sp>
        <p:nvSpPr>
          <p:cNvPr id="17" name="Arrow: Curved Right 16">
            <a:extLst>
              <a:ext uri="{FF2B5EF4-FFF2-40B4-BE49-F238E27FC236}">
                <a16:creationId xmlns:a16="http://schemas.microsoft.com/office/drawing/2014/main" id="{B51AC9F4-567B-8D4A-E840-6D1E6A19592B}"/>
              </a:ext>
            </a:extLst>
          </p:cNvPr>
          <p:cNvSpPr/>
          <p:nvPr/>
        </p:nvSpPr>
        <p:spPr bwMode="auto">
          <a:xfrm rot="14758810">
            <a:off x="8232410" y="1956694"/>
            <a:ext cx="638828" cy="1628383"/>
          </a:xfrm>
          <a:prstGeom prst="curvedRightArrow">
            <a:avLst/>
          </a:prstGeom>
          <a:solidFill>
            <a:schemeClr val="bg2">
              <a:lumMod val="75000"/>
            </a:schemeClr>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rgbClr val="000000"/>
              </a:solidFill>
              <a:effectLst/>
              <a:latin typeface="Arial" charset="0"/>
            </a:endParaRPr>
          </a:p>
        </p:txBody>
      </p:sp>
      <p:sp>
        <p:nvSpPr>
          <p:cNvPr id="18" name="Arrow: Curved Right 17">
            <a:extLst>
              <a:ext uri="{FF2B5EF4-FFF2-40B4-BE49-F238E27FC236}">
                <a16:creationId xmlns:a16="http://schemas.microsoft.com/office/drawing/2014/main" id="{A579D1F4-B3AC-C80D-E840-9A85C89E8C88}"/>
              </a:ext>
            </a:extLst>
          </p:cNvPr>
          <p:cNvSpPr/>
          <p:nvPr/>
        </p:nvSpPr>
        <p:spPr bwMode="auto">
          <a:xfrm rot="3407185">
            <a:off x="6516261" y="927835"/>
            <a:ext cx="638828" cy="1628383"/>
          </a:xfrm>
          <a:prstGeom prst="curvedRightArrow">
            <a:avLst/>
          </a:prstGeom>
          <a:solidFill>
            <a:schemeClr val="bg2">
              <a:lumMod val="75000"/>
            </a:schemeClr>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rgbClr val="000000"/>
              </a:solidFill>
              <a:effectLst/>
              <a:latin typeface="Arial" charset="0"/>
            </a:endParaRPr>
          </a:p>
        </p:txBody>
      </p:sp>
      <p:sp>
        <p:nvSpPr>
          <p:cNvPr id="19" name="TextBox 18">
            <a:extLst>
              <a:ext uri="{FF2B5EF4-FFF2-40B4-BE49-F238E27FC236}">
                <a16:creationId xmlns:a16="http://schemas.microsoft.com/office/drawing/2014/main" id="{D8925397-B98E-7095-2EB8-FDFD729D2011}"/>
              </a:ext>
            </a:extLst>
          </p:cNvPr>
          <p:cNvSpPr txBox="1"/>
          <p:nvPr/>
        </p:nvSpPr>
        <p:spPr>
          <a:xfrm>
            <a:off x="7011169" y="2153335"/>
            <a:ext cx="1788438" cy="338554"/>
          </a:xfrm>
          <a:prstGeom prst="rect">
            <a:avLst/>
          </a:prstGeom>
          <a:noFill/>
        </p:spPr>
        <p:txBody>
          <a:bodyPr wrap="none" rtlCol="0">
            <a:spAutoFit/>
          </a:bodyPr>
          <a:lstStyle/>
          <a:p>
            <a:r>
              <a:rPr lang="en-US" sz="1600" dirty="0"/>
              <a:t>Instruction-Tune</a:t>
            </a:r>
          </a:p>
        </p:txBody>
      </p:sp>
      <p:sp>
        <p:nvSpPr>
          <p:cNvPr id="20" name="Arrow: Right 19">
            <a:extLst>
              <a:ext uri="{FF2B5EF4-FFF2-40B4-BE49-F238E27FC236}">
                <a16:creationId xmlns:a16="http://schemas.microsoft.com/office/drawing/2014/main" id="{E5EB4B15-3D87-855E-5A65-1489E9034983}"/>
              </a:ext>
            </a:extLst>
          </p:cNvPr>
          <p:cNvSpPr/>
          <p:nvPr/>
        </p:nvSpPr>
        <p:spPr bwMode="auto">
          <a:xfrm>
            <a:off x="9278946" y="2644512"/>
            <a:ext cx="701458" cy="500227"/>
          </a:xfrm>
          <a:prstGeom prst="rightArrow">
            <a:avLst/>
          </a:prstGeom>
          <a:solidFill>
            <a:srgbClr val="A953FF"/>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rgbClr val="000000"/>
              </a:solidFill>
              <a:effectLst/>
              <a:latin typeface="Arial" charset="0"/>
            </a:endParaRPr>
          </a:p>
        </p:txBody>
      </p:sp>
      <p:sp>
        <p:nvSpPr>
          <p:cNvPr id="21" name="Text Placeholder 2">
            <a:extLst>
              <a:ext uri="{FF2B5EF4-FFF2-40B4-BE49-F238E27FC236}">
                <a16:creationId xmlns:a16="http://schemas.microsoft.com/office/drawing/2014/main" id="{03E2D042-6F7E-F6E8-E5C1-BF676DF269BB}"/>
              </a:ext>
            </a:extLst>
          </p:cNvPr>
          <p:cNvSpPr txBox="1">
            <a:spLocks/>
          </p:cNvSpPr>
          <p:nvPr/>
        </p:nvSpPr>
        <p:spPr bwMode="auto">
          <a:xfrm>
            <a:off x="10245932" y="2426465"/>
            <a:ext cx="1719778" cy="903287"/>
          </a:xfrm>
          <a:prstGeom prst="rect">
            <a:avLst/>
          </a:prstGeom>
          <a:solidFill>
            <a:schemeClr val="tx2">
              <a:lumMod val="20000"/>
              <a:lumOff val="80000"/>
            </a:schemeClr>
          </a:solidFill>
          <a:ln w="12700">
            <a:solidFill>
              <a:srgbClr val="000000"/>
            </a:solidFill>
            <a:miter lim="800000"/>
            <a:headEnd/>
            <a:tailEnd/>
          </a:ln>
          <a:effectLst/>
        </p:spPr>
        <p:txBody>
          <a:bodyPr vert="horz" wrap="square" lIns="91440" tIns="45720" rIns="91440" bIns="45720" numCol="1" anchor="ctr" anchorCtr="0" compatLnSpc="1">
            <a:prstTxWarp prst="textNoShape">
              <a:avLst/>
            </a:prstTxWarp>
          </a:bodyPr>
          <a:lstStyle>
            <a:lvl1pPr marL="0" indent="0" algn="l" rtl="0" eaLnBrk="1" fontAlgn="base" hangingPunct="1">
              <a:lnSpc>
                <a:spcPct val="90000"/>
              </a:lnSpc>
              <a:spcBef>
                <a:spcPct val="50000"/>
              </a:spcBef>
              <a:spcAft>
                <a:spcPct val="0"/>
              </a:spcAft>
              <a:buClr>
                <a:srgbClr val="000000"/>
              </a:buClr>
              <a:buNone/>
              <a:defRPr sz="2400" b="1">
                <a:solidFill>
                  <a:srgbClr val="000000"/>
                </a:solidFill>
                <a:latin typeface="+mn-lt"/>
                <a:ea typeface="+mn-ea"/>
                <a:cs typeface="+mn-cs"/>
              </a:defRPr>
            </a:lvl1pPr>
            <a:lvl2pPr marL="457200" indent="0" algn="l" rtl="0" eaLnBrk="1" fontAlgn="base" hangingPunct="1">
              <a:lnSpc>
                <a:spcPct val="90000"/>
              </a:lnSpc>
              <a:spcBef>
                <a:spcPts val="60"/>
              </a:spcBef>
              <a:spcAft>
                <a:spcPct val="0"/>
              </a:spcAft>
              <a:buClr>
                <a:srgbClr val="000000"/>
              </a:buClr>
              <a:buNone/>
              <a:defRPr sz="2000" b="1">
                <a:solidFill>
                  <a:srgbClr val="000000"/>
                </a:solidFill>
                <a:latin typeface="+mn-lt"/>
              </a:defRPr>
            </a:lvl2pPr>
            <a:lvl3pPr marL="914400" indent="0" algn="l" rtl="0" eaLnBrk="1" fontAlgn="base" hangingPunct="1">
              <a:lnSpc>
                <a:spcPct val="90000"/>
              </a:lnSpc>
              <a:spcBef>
                <a:spcPts val="60"/>
              </a:spcBef>
              <a:spcAft>
                <a:spcPct val="0"/>
              </a:spcAft>
              <a:buClr>
                <a:srgbClr val="000000"/>
              </a:buClr>
              <a:buNone/>
              <a:defRPr sz="1800" b="1">
                <a:solidFill>
                  <a:srgbClr val="000000"/>
                </a:solidFill>
                <a:latin typeface="+mn-lt"/>
              </a:defRPr>
            </a:lvl3pPr>
            <a:lvl4pPr marL="1371600" indent="0" algn="l" rtl="0" eaLnBrk="1" fontAlgn="base" hangingPunct="1">
              <a:spcBef>
                <a:spcPct val="20000"/>
              </a:spcBef>
              <a:spcAft>
                <a:spcPct val="0"/>
              </a:spcAft>
              <a:buClr>
                <a:srgbClr val="919191"/>
              </a:buClr>
              <a:buSzPct val="100000"/>
              <a:buNone/>
              <a:defRPr sz="1600" b="1">
                <a:solidFill>
                  <a:srgbClr val="919191"/>
                </a:solidFill>
                <a:latin typeface="+mn-lt"/>
              </a:defRPr>
            </a:lvl4pPr>
            <a:lvl5pPr marL="1828800" indent="0" algn="l" rtl="0" eaLnBrk="1" fontAlgn="base" hangingPunct="1">
              <a:spcBef>
                <a:spcPct val="20000"/>
              </a:spcBef>
              <a:spcAft>
                <a:spcPct val="0"/>
              </a:spcAft>
              <a:buClr>
                <a:srgbClr val="919191"/>
              </a:buClr>
              <a:buSzPct val="100000"/>
              <a:buNone/>
              <a:defRPr sz="1600" b="1">
                <a:solidFill>
                  <a:srgbClr val="919191"/>
                </a:solidFill>
                <a:latin typeface="+mn-lt"/>
              </a:defRPr>
            </a:lvl5pPr>
            <a:lvl6pPr marL="2286000" indent="0" algn="l" rtl="0" eaLnBrk="1" fontAlgn="base" hangingPunct="1">
              <a:spcBef>
                <a:spcPct val="20000"/>
              </a:spcBef>
              <a:spcAft>
                <a:spcPct val="0"/>
              </a:spcAft>
              <a:buClr>
                <a:srgbClr val="919191"/>
              </a:buClr>
              <a:buSzPct val="100000"/>
              <a:buNone/>
              <a:defRPr sz="1600" b="1">
                <a:solidFill>
                  <a:srgbClr val="919191"/>
                </a:solidFill>
                <a:latin typeface="+mn-lt"/>
              </a:defRPr>
            </a:lvl6pPr>
            <a:lvl7pPr marL="2743200" indent="0" algn="l" rtl="0" eaLnBrk="1" fontAlgn="base" hangingPunct="1">
              <a:spcBef>
                <a:spcPct val="20000"/>
              </a:spcBef>
              <a:spcAft>
                <a:spcPct val="0"/>
              </a:spcAft>
              <a:buClr>
                <a:srgbClr val="919191"/>
              </a:buClr>
              <a:buSzPct val="100000"/>
              <a:buNone/>
              <a:defRPr sz="1600" b="1">
                <a:solidFill>
                  <a:srgbClr val="919191"/>
                </a:solidFill>
                <a:latin typeface="+mn-lt"/>
              </a:defRPr>
            </a:lvl7pPr>
            <a:lvl8pPr marL="3200400" indent="0" algn="l" rtl="0" eaLnBrk="1" fontAlgn="base" hangingPunct="1">
              <a:spcBef>
                <a:spcPct val="20000"/>
              </a:spcBef>
              <a:spcAft>
                <a:spcPct val="0"/>
              </a:spcAft>
              <a:buClr>
                <a:srgbClr val="919191"/>
              </a:buClr>
              <a:buSzPct val="100000"/>
              <a:buNone/>
              <a:defRPr sz="1600" b="1">
                <a:solidFill>
                  <a:srgbClr val="919191"/>
                </a:solidFill>
                <a:latin typeface="+mn-lt"/>
              </a:defRPr>
            </a:lvl8pPr>
            <a:lvl9pPr marL="3657600" indent="0" algn="l" rtl="0" eaLnBrk="1" fontAlgn="base" hangingPunct="1">
              <a:spcBef>
                <a:spcPct val="20000"/>
              </a:spcBef>
              <a:spcAft>
                <a:spcPct val="0"/>
              </a:spcAft>
              <a:buClr>
                <a:srgbClr val="919191"/>
              </a:buClr>
              <a:buSzPct val="100000"/>
              <a:buNone/>
              <a:defRPr sz="1600" b="1">
                <a:solidFill>
                  <a:srgbClr val="919191"/>
                </a:solidFill>
                <a:latin typeface="+mn-lt"/>
              </a:defRPr>
            </a:lvl9pPr>
          </a:lstStyle>
          <a:p>
            <a:pPr algn="ctr"/>
            <a:r>
              <a:rPr lang="en-US" b="0" kern="0" dirty="0" err="1"/>
              <a:t>Al</a:t>
            </a:r>
            <a:r>
              <a:rPr lang="en-US" kern="0" dirty="0" err="1"/>
              <a:t>TRAC</a:t>
            </a:r>
            <a:r>
              <a:rPr lang="en-US" b="0" kern="0" dirty="0" err="1"/>
              <a:t>a</a:t>
            </a:r>
            <a:endParaRPr lang="en-US" b="0" kern="0" dirty="0"/>
          </a:p>
        </p:txBody>
      </p:sp>
      <p:sp>
        <p:nvSpPr>
          <p:cNvPr id="22" name="TextBox 21">
            <a:extLst>
              <a:ext uri="{FF2B5EF4-FFF2-40B4-BE49-F238E27FC236}">
                <a16:creationId xmlns:a16="http://schemas.microsoft.com/office/drawing/2014/main" id="{2AB98DB8-5E5B-75C9-AD6C-7AE65217C0F3}"/>
              </a:ext>
            </a:extLst>
          </p:cNvPr>
          <p:cNvSpPr txBox="1"/>
          <p:nvPr/>
        </p:nvSpPr>
        <p:spPr>
          <a:xfrm>
            <a:off x="10672048" y="2079159"/>
            <a:ext cx="867545" cy="338554"/>
          </a:xfrm>
          <a:prstGeom prst="rect">
            <a:avLst/>
          </a:prstGeom>
          <a:noFill/>
        </p:spPr>
        <p:txBody>
          <a:bodyPr wrap="none" rtlCol="0">
            <a:spAutoFit/>
          </a:bodyPr>
          <a:lstStyle/>
          <a:p>
            <a:r>
              <a:rPr lang="en-US" sz="1600" dirty="0"/>
              <a:t>Deploy</a:t>
            </a:r>
          </a:p>
        </p:txBody>
      </p:sp>
      <p:pic>
        <p:nvPicPr>
          <p:cNvPr id="24" name="Picture 23">
            <a:extLst>
              <a:ext uri="{FF2B5EF4-FFF2-40B4-BE49-F238E27FC236}">
                <a16:creationId xmlns:a16="http://schemas.microsoft.com/office/drawing/2014/main" id="{C471964F-2587-71AB-BC2F-4FD3EAD7C763}"/>
              </a:ext>
            </a:extLst>
          </p:cNvPr>
          <p:cNvPicPr>
            <a:picLocks noChangeAspect="1"/>
          </p:cNvPicPr>
          <p:nvPr/>
        </p:nvPicPr>
        <p:blipFill>
          <a:blip r:embed="rId2"/>
          <a:stretch>
            <a:fillRect/>
          </a:stretch>
        </p:blipFill>
        <p:spPr>
          <a:xfrm>
            <a:off x="609600" y="4495421"/>
            <a:ext cx="3597385" cy="1207464"/>
          </a:xfrm>
          <a:prstGeom prst="rect">
            <a:avLst/>
          </a:prstGeom>
          <a:ln w="31750">
            <a:solidFill>
              <a:srgbClr val="000000"/>
            </a:solidFill>
          </a:ln>
        </p:spPr>
      </p:pic>
      <p:sp>
        <p:nvSpPr>
          <p:cNvPr id="25" name="TextBox 24">
            <a:extLst>
              <a:ext uri="{FF2B5EF4-FFF2-40B4-BE49-F238E27FC236}">
                <a16:creationId xmlns:a16="http://schemas.microsoft.com/office/drawing/2014/main" id="{206DE09E-1555-8628-1AC9-388F0F32D6A4}"/>
              </a:ext>
            </a:extLst>
          </p:cNvPr>
          <p:cNvSpPr txBox="1"/>
          <p:nvPr/>
        </p:nvSpPr>
        <p:spPr>
          <a:xfrm>
            <a:off x="6613564" y="4101742"/>
            <a:ext cx="2129109" cy="338554"/>
          </a:xfrm>
          <a:prstGeom prst="rect">
            <a:avLst/>
          </a:prstGeom>
          <a:noFill/>
        </p:spPr>
        <p:txBody>
          <a:bodyPr wrap="none" rtlCol="0">
            <a:spAutoFit/>
          </a:bodyPr>
          <a:lstStyle/>
          <a:p>
            <a:r>
              <a:rPr lang="en-US" sz="1600" dirty="0"/>
              <a:t>Alpaca - Cost ~$600</a:t>
            </a:r>
          </a:p>
        </p:txBody>
      </p:sp>
      <p:sp>
        <p:nvSpPr>
          <p:cNvPr id="26" name="TextBox 25">
            <a:extLst>
              <a:ext uri="{FF2B5EF4-FFF2-40B4-BE49-F238E27FC236}">
                <a16:creationId xmlns:a16="http://schemas.microsoft.com/office/drawing/2014/main" id="{8BF22A02-2782-3B91-352B-B27BBC5069D3}"/>
              </a:ext>
            </a:extLst>
          </p:cNvPr>
          <p:cNvSpPr txBox="1"/>
          <p:nvPr/>
        </p:nvSpPr>
        <p:spPr>
          <a:xfrm>
            <a:off x="482487" y="4131551"/>
            <a:ext cx="3919919" cy="584775"/>
          </a:xfrm>
          <a:prstGeom prst="rect">
            <a:avLst/>
          </a:prstGeom>
          <a:noFill/>
        </p:spPr>
        <p:txBody>
          <a:bodyPr wrap="none" rtlCol="0">
            <a:spAutoFit/>
          </a:bodyPr>
          <a:lstStyle/>
          <a:p>
            <a:r>
              <a:rPr lang="en-US" sz="1600" dirty="0"/>
              <a:t>GPT-3.5 Cost &gt; $40m &amp; </a:t>
            </a:r>
            <a:r>
              <a:rPr lang="en-US" sz="1600" dirty="0" err="1"/>
              <a:t>LLaMA</a:t>
            </a:r>
            <a:r>
              <a:rPr lang="en-US" sz="1600" dirty="0"/>
              <a:t> &gt; $20m</a:t>
            </a:r>
          </a:p>
          <a:p>
            <a:endParaRPr lang="en-US" sz="1600" dirty="0"/>
          </a:p>
        </p:txBody>
      </p:sp>
      <p:sp>
        <p:nvSpPr>
          <p:cNvPr id="27" name="TextBox 26">
            <a:extLst>
              <a:ext uri="{FF2B5EF4-FFF2-40B4-BE49-F238E27FC236}">
                <a16:creationId xmlns:a16="http://schemas.microsoft.com/office/drawing/2014/main" id="{A1FF8668-E2C0-8BB4-2CAF-726FAF7F4CC1}"/>
              </a:ext>
            </a:extLst>
          </p:cNvPr>
          <p:cNvSpPr txBox="1"/>
          <p:nvPr/>
        </p:nvSpPr>
        <p:spPr>
          <a:xfrm>
            <a:off x="287515" y="5729333"/>
            <a:ext cx="4267515" cy="461665"/>
          </a:xfrm>
          <a:prstGeom prst="rect">
            <a:avLst/>
          </a:prstGeom>
          <a:noFill/>
        </p:spPr>
        <p:txBody>
          <a:bodyPr wrap="none" rtlCol="0">
            <a:spAutoFit/>
          </a:bodyPr>
          <a:lstStyle/>
          <a:p>
            <a:r>
              <a:rPr lang="en-US" dirty="0"/>
              <a:t>Inefficient / Cost-Prohibitive</a:t>
            </a:r>
          </a:p>
        </p:txBody>
      </p:sp>
      <p:pic>
        <p:nvPicPr>
          <p:cNvPr id="29" name="Picture 28">
            <a:extLst>
              <a:ext uri="{FF2B5EF4-FFF2-40B4-BE49-F238E27FC236}">
                <a16:creationId xmlns:a16="http://schemas.microsoft.com/office/drawing/2014/main" id="{72849743-8DDD-6D08-1960-1422933B07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8024" y="4541241"/>
            <a:ext cx="1977075" cy="1112343"/>
          </a:xfrm>
          <a:prstGeom prst="rect">
            <a:avLst/>
          </a:prstGeom>
        </p:spPr>
      </p:pic>
      <p:sp>
        <p:nvSpPr>
          <p:cNvPr id="31" name="TextBox 30">
            <a:extLst>
              <a:ext uri="{FF2B5EF4-FFF2-40B4-BE49-F238E27FC236}">
                <a16:creationId xmlns:a16="http://schemas.microsoft.com/office/drawing/2014/main" id="{D6138A81-7CFD-2C71-3D1D-17ED334796A0}"/>
              </a:ext>
            </a:extLst>
          </p:cNvPr>
          <p:cNvSpPr txBox="1"/>
          <p:nvPr/>
        </p:nvSpPr>
        <p:spPr>
          <a:xfrm>
            <a:off x="6721092" y="5722592"/>
            <a:ext cx="3074881" cy="461665"/>
          </a:xfrm>
          <a:prstGeom prst="rect">
            <a:avLst/>
          </a:prstGeom>
          <a:noFill/>
        </p:spPr>
        <p:txBody>
          <a:bodyPr wrap="none" rtlCol="0">
            <a:spAutoFit/>
          </a:bodyPr>
          <a:lstStyle/>
          <a:p>
            <a:r>
              <a:rPr lang="en-US" dirty="0"/>
              <a:t>Efficient &amp; Effective</a:t>
            </a:r>
          </a:p>
        </p:txBody>
      </p:sp>
      <p:pic>
        <p:nvPicPr>
          <p:cNvPr id="35" name="Picture 34">
            <a:extLst>
              <a:ext uri="{FF2B5EF4-FFF2-40B4-BE49-F238E27FC236}">
                <a16:creationId xmlns:a16="http://schemas.microsoft.com/office/drawing/2014/main" id="{CE57ADF9-8065-8155-C4E2-2B13E04265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3441" y="4339350"/>
            <a:ext cx="4592109" cy="1445934"/>
          </a:xfrm>
          <a:prstGeom prst="rect">
            <a:avLst/>
          </a:prstGeom>
        </p:spPr>
      </p:pic>
      <p:sp>
        <p:nvSpPr>
          <p:cNvPr id="4" name="TextBox 3">
            <a:extLst>
              <a:ext uri="{FF2B5EF4-FFF2-40B4-BE49-F238E27FC236}">
                <a16:creationId xmlns:a16="http://schemas.microsoft.com/office/drawing/2014/main" id="{AE192E72-651D-DDD5-A059-6DD8E0DB2618}"/>
              </a:ext>
            </a:extLst>
          </p:cNvPr>
          <p:cNvSpPr txBox="1"/>
          <p:nvPr/>
        </p:nvSpPr>
        <p:spPr>
          <a:xfrm>
            <a:off x="4310377" y="4831484"/>
            <a:ext cx="612668" cy="461665"/>
          </a:xfrm>
          <a:prstGeom prst="rect">
            <a:avLst/>
          </a:prstGeom>
          <a:noFill/>
        </p:spPr>
        <p:txBody>
          <a:bodyPr wrap="none" rtlCol="0">
            <a:spAutoFit/>
          </a:bodyPr>
          <a:lstStyle/>
          <a:p>
            <a:r>
              <a:rPr lang="en-US" dirty="0"/>
              <a:t>vs.</a:t>
            </a:r>
          </a:p>
        </p:txBody>
      </p:sp>
      <p:cxnSp>
        <p:nvCxnSpPr>
          <p:cNvPr id="6" name="Straight Connector 5">
            <a:extLst>
              <a:ext uri="{FF2B5EF4-FFF2-40B4-BE49-F238E27FC236}">
                <a16:creationId xmlns:a16="http://schemas.microsoft.com/office/drawing/2014/main" id="{B22E7E3D-EE66-A68E-DC03-8E5673C374C4}"/>
              </a:ext>
            </a:extLst>
          </p:cNvPr>
          <p:cNvCxnSpPr/>
          <p:nvPr/>
        </p:nvCxnSpPr>
        <p:spPr bwMode="auto">
          <a:xfrm>
            <a:off x="202021" y="3934047"/>
            <a:ext cx="11547845" cy="0"/>
          </a:xfrm>
          <a:prstGeom prst="line">
            <a:avLst/>
          </a:prstGeom>
          <a:solidFill>
            <a:srgbClr val="A953FF"/>
          </a:solidFill>
          <a:ln w="12700" cap="flat" cmpd="sng" algn="ctr">
            <a:solidFill>
              <a:srgbClr val="000000"/>
            </a:solidFill>
            <a:prstDash val="solid"/>
            <a:round/>
            <a:headEnd type="none" w="med" len="med"/>
            <a:tailEnd type="none" w="med" len="med"/>
          </a:ln>
          <a:effectLst/>
        </p:spPr>
      </p:cxnSp>
    </p:spTree>
    <p:extLst>
      <p:ext uri="{BB962C8B-B14F-4D97-AF65-F5344CB8AC3E}">
        <p14:creationId xmlns:p14="http://schemas.microsoft.com/office/powerpoint/2010/main" val="17999936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bwMode="auto">
          <a:xfrm>
            <a:off x="6096807" y="4407638"/>
            <a:ext cx="1970468" cy="759216"/>
          </a:xfrm>
          <a:prstGeom prst="rect">
            <a:avLst/>
          </a:prstGeom>
          <a:solidFill>
            <a:srgbClr val="A0C0A0"/>
          </a:solidFill>
          <a:ln w="12700" cap="flat" cmpd="sng" algn="ctr">
            <a:solidFill>
              <a:schemeClr val="tx1"/>
            </a:solidFill>
            <a:prstDash val="solid"/>
            <a:round/>
            <a:headEnd type="none" w="med" len="med"/>
            <a:tailEnd type="none" w="med" len="med"/>
          </a:ln>
          <a:effectLst/>
        </p:spPr>
        <p:txBody>
          <a:bodyPr vert="horz" wrap="none" lIns="47626" tIns="23813" rIns="47626" bIns="23813" numCol="1" rtlCol="0" anchor="ctr" anchorCtr="0" compatLnSpc="1">
            <a:prstTxWarp prst="textNoShape">
              <a:avLst/>
            </a:prstTxWarp>
          </a:bodyPr>
          <a:lstStyle/>
          <a:p>
            <a:pPr algn="ctr" defTabSz="476220"/>
            <a:r>
              <a:rPr lang="en-US" sz="1200" dirty="0"/>
              <a:t>Admin Support</a:t>
            </a:r>
          </a:p>
          <a:p>
            <a:pPr algn="ctr" defTabSz="476220"/>
            <a:r>
              <a:rPr lang="en-US" sz="1200" b="0" dirty="0"/>
              <a:t>Ms. Sandra Lackey</a:t>
            </a:r>
          </a:p>
          <a:p>
            <a:pPr algn="ctr" defTabSz="476220"/>
            <a:r>
              <a:rPr lang="en-US" sz="1200" b="0" dirty="0"/>
              <a:t>sdlackey@nps.edu</a:t>
            </a:r>
          </a:p>
          <a:p>
            <a:pPr algn="ctr" defTabSz="476220"/>
            <a:r>
              <a:rPr lang="en-US" sz="1200" b="0" dirty="0"/>
              <a:t>(831) 656-3086</a:t>
            </a:r>
          </a:p>
        </p:txBody>
      </p:sp>
      <p:sp>
        <p:nvSpPr>
          <p:cNvPr id="36" name="Rectangle 35"/>
          <p:cNvSpPr/>
          <p:nvPr/>
        </p:nvSpPr>
        <p:spPr bwMode="auto">
          <a:xfrm>
            <a:off x="8166320" y="4414266"/>
            <a:ext cx="1970468" cy="759216"/>
          </a:xfrm>
          <a:prstGeom prst="rect">
            <a:avLst/>
          </a:prstGeom>
          <a:solidFill>
            <a:srgbClr val="A0C0A0"/>
          </a:solidFill>
          <a:ln w="12700" cap="flat" cmpd="sng" algn="ctr">
            <a:solidFill>
              <a:schemeClr val="tx1"/>
            </a:solidFill>
            <a:prstDash val="solid"/>
            <a:round/>
            <a:headEnd type="none" w="med" len="med"/>
            <a:tailEnd type="none" w="med" len="med"/>
          </a:ln>
          <a:effectLst/>
        </p:spPr>
        <p:txBody>
          <a:bodyPr vert="horz" wrap="none" lIns="47626" tIns="23813" rIns="47626" bIns="23813" numCol="1" rtlCol="0" anchor="ctr" anchorCtr="0" compatLnSpc="1">
            <a:prstTxWarp prst="textNoShape">
              <a:avLst/>
            </a:prstTxWarp>
          </a:bodyPr>
          <a:lstStyle/>
          <a:p>
            <a:pPr algn="ctr" defTabSz="476220"/>
            <a:r>
              <a:rPr lang="en-US" sz="1200" dirty="0"/>
              <a:t>Mil. Personnel S1</a:t>
            </a:r>
          </a:p>
          <a:p>
            <a:pPr algn="ctr" defTabSz="476220"/>
            <a:r>
              <a:rPr lang="en-US" sz="1200" b="0" dirty="0"/>
              <a:t>MAJ Candice Farney</a:t>
            </a:r>
          </a:p>
          <a:p>
            <a:pPr algn="ctr" defTabSz="476220"/>
            <a:r>
              <a:rPr lang="en-US" sz="1200" b="0" dirty="0"/>
              <a:t>Candice.Farney@nps.edu</a:t>
            </a:r>
          </a:p>
          <a:p>
            <a:pPr algn="ctr" defTabSz="476220"/>
            <a:r>
              <a:rPr lang="en-US" sz="1200" b="0" dirty="0"/>
              <a:t>(831) 656-7575</a:t>
            </a:r>
          </a:p>
        </p:txBody>
      </p:sp>
      <p:sp>
        <p:nvSpPr>
          <p:cNvPr id="4" name="Slide Number Placeholder 3"/>
          <p:cNvSpPr>
            <a:spLocks noGrp="1"/>
          </p:cNvSpPr>
          <p:nvPr>
            <p:ph type="sldNum" sz="quarter" idx="11"/>
          </p:nvPr>
        </p:nvSpPr>
        <p:spPr/>
        <p:txBody>
          <a:bodyPr/>
          <a:lstStyle/>
          <a:p>
            <a:fld id="{579C08C6-1765-4A7E-8E22-E5C126275C8F}" type="slidenum">
              <a:rPr smtClean="0"/>
              <a:pPr/>
              <a:t>16</a:t>
            </a:fld>
            <a:endParaRPr dirty="0"/>
          </a:p>
        </p:txBody>
      </p:sp>
      <p:sp>
        <p:nvSpPr>
          <p:cNvPr id="33" name="Rectangle 32"/>
          <p:cNvSpPr/>
          <p:nvPr/>
        </p:nvSpPr>
        <p:spPr bwMode="auto">
          <a:xfrm>
            <a:off x="4030308" y="4407640"/>
            <a:ext cx="1967454" cy="759214"/>
          </a:xfrm>
          <a:prstGeom prst="rect">
            <a:avLst/>
          </a:prstGeom>
          <a:solidFill>
            <a:srgbClr val="A0C0A0"/>
          </a:solidFill>
          <a:ln w="12700" cap="flat" cmpd="sng" algn="ctr">
            <a:solidFill>
              <a:schemeClr val="tx1"/>
            </a:solidFill>
            <a:prstDash val="solid"/>
            <a:round/>
            <a:headEnd type="none" w="med" len="med"/>
            <a:tailEnd type="none" w="med" len="med"/>
          </a:ln>
          <a:effectLst/>
        </p:spPr>
        <p:txBody>
          <a:bodyPr vert="horz" wrap="none" lIns="47626" tIns="23813" rIns="47626" bIns="23813" numCol="1" rtlCol="0" anchor="ctr" anchorCtr="0" compatLnSpc="1">
            <a:prstTxWarp prst="textNoShape">
              <a:avLst/>
            </a:prstTxWarp>
          </a:bodyPr>
          <a:lstStyle/>
          <a:p>
            <a:pPr algn="ctr" defTabSz="476220"/>
            <a:r>
              <a:rPr lang="en-US" sz="1200" dirty="0"/>
              <a:t>Principal Analyst</a:t>
            </a:r>
          </a:p>
          <a:p>
            <a:pPr algn="ctr" defTabSz="476220"/>
            <a:r>
              <a:rPr lang="en-US" sz="1200" b="0">
                <a:latin typeface="Arial"/>
                <a:cs typeface="Arial"/>
              </a:rPr>
              <a:t>Dr. Brian Wade</a:t>
            </a:r>
            <a:endParaRPr lang="en-US" sz="1200" b="0">
              <a:cs typeface="Arial"/>
            </a:endParaRPr>
          </a:p>
          <a:p>
            <a:pPr algn="ctr" defTabSz="476220"/>
            <a:r>
              <a:rPr lang="en-US" sz="1200" b="0">
                <a:latin typeface="Arial"/>
                <a:cs typeface="Arial"/>
              </a:rPr>
              <a:t>Brian.wade@nps.edu</a:t>
            </a:r>
          </a:p>
          <a:p>
            <a:pPr algn="ctr" defTabSz="476220"/>
            <a:r>
              <a:rPr lang="en-US" sz="1200" b="0">
                <a:latin typeface="Arial"/>
                <a:cs typeface="Arial"/>
              </a:rPr>
              <a:t>(831) 656-3087</a:t>
            </a:r>
            <a:endParaRPr lang="en-US" sz="1200" b="0">
              <a:cs typeface="Arial"/>
            </a:endParaRPr>
          </a:p>
        </p:txBody>
      </p:sp>
      <p:sp>
        <p:nvSpPr>
          <p:cNvPr id="34" name="Rectangle 33"/>
          <p:cNvSpPr/>
          <p:nvPr/>
        </p:nvSpPr>
        <p:spPr bwMode="auto">
          <a:xfrm>
            <a:off x="1960797" y="4414266"/>
            <a:ext cx="1970466" cy="759217"/>
          </a:xfrm>
          <a:prstGeom prst="rect">
            <a:avLst/>
          </a:prstGeom>
          <a:solidFill>
            <a:srgbClr val="A0C0A0"/>
          </a:solidFill>
          <a:ln w="12700" cap="flat" cmpd="sng" algn="ctr">
            <a:solidFill>
              <a:schemeClr val="tx1"/>
            </a:solidFill>
            <a:prstDash val="solid"/>
            <a:round/>
            <a:headEnd type="none" w="med" len="med"/>
            <a:tailEnd type="none" w="med" len="med"/>
          </a:ln>
          <a:effectLst/>
        </p:spPr>
        <p:txBody>
          <a:bodyPr vert="horz" wrap="none" lIns="47626" tIns="23813" rIns="47626" bIns="23813" numCol="1" rtlCol="0" anchor="ctr" anchorCtr="0" compatLnSpc="1">
            <a:prstTxWarp prst="textNoShape">
              <a:avLst/>
            </a:prstTxWarp>
          </a:bodyPr>
          <a:lstStyle/>
          <a:p>
            <a:pPr algn="ctr" defTabSz="476220"/>
            <a:r>
              <a:rPr lang="en-US" sz="1200" dirty="0"/>
              <a:t>Director</a:t>
            </a:r>
          </a:p>
          <a:p>
            <a:pPr algn="ctr" defTabSz="476220"/>
            <a:r>
              <a:rPr lang="en-US" sz="1200" b="0">
                <a:latin typeface="Arial"/>
                <a:cs typeface="Arial"/>
              </a:rPr>
              <a:t>LTC James Jablonski</a:t>
            </a:r>
            <a:endParaRPr lang="en-US" sz="1200" b="0">
              <a:cs typeface="Arial"/>
            </a:endParaRPr>
          </a:p>
          <a:p>
            <a:pPr algn="ctr" defTabSz="476220"/>
            <a:r>
              <a:rPr lang="en-US" sz="1200" b="0">
                <a:latin typeface="Arial"/>
                <a:cs typeface="Arial"/>
              </a:rPr>
              <a:t>james.jablonski@nps.edu</a:t>
            </a:r>
            <a:endParaRPr lang="en-US">
              <a:cs typeface="Arial"/>
            </a:endParaRPr>
          </a:p>
          <a:p>
            <a:pPr algn="ctr" defTabSz="476220"/>
            <a:r>
              <a:rPr lang="en-US" sz="1200" b="0" dirty="0"/>
              <a:t>(831) 656-3086</a:t>
            </a:r>
          </a:p>
        </p:txBody>
      </p:sp>
      <p:sp>
        <p:nvSpPr>
          <p:cNvPr id="2" name="TextBox 1"/>
          <p:cNvSpPr txBox="1"/>
          <p:nvPr/>
        </p:nvSpPr>
        <p:spPr>
          <a:xfrm>
            <a:off x="1524000" y="4025193"/>
            <a:ext cx="9144000" cy="338554"/>
          </a:xfrm>
          <a:prstGeom prst="rect">
            <a:avLst/>
          </a:prstGeom>
          <a:noFill/>
        </p:spPr>
        <p:txBody>
          <a:bodyPr wrap="square" rtlCol="0">
            <a:spAutoFit/>
          </a:bodyPr>
          <a:lstStyle/>
          <a:p>
            <a:pPr algn="ctr"/>
            <a:r>
              <a:rPr lang="en-US" sz="1600" dirty="0"/>
              <a:t>Contact us at:</a:t>
            </a:r>
          </a:p>
        </p:txBody>
      </p:sp>
      <p:sp>
        <p:nvSpPr>
          <p:cNvPr id="12" name="Title 5"/>
          <p:cNvSpPr txBox="1">
            <a:spLocks/>
          </p:cNvSpPr>
          <p:nvPr/>
        </p:nvSpPr>
        <p:spPr bwMode="auto">
          <a:xfrm>
            <a:off x="1524001" y="42532"/>
            <a:ext cx="9137649" cy="712788"/>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lvl1pPr algn="ctr" rtl="0" eaLnBrk="1" fontAlgn="base" hangingPunct="1">
              <a:lnSpc>
                <a:spcPct val="90000"/>
              </a:lnSpc>
              <a:spcBef>
                <a:spcPct val="0"/>
              </a:spcBef>
              <a:spcAft>
                <a:spcPct val="0"/>
              </a:spcAft>
              <a:defRPr sz="2800" b="1">
                <a:solidFill>
                  <a:srgbClr val="000000"/>
                </a:solidFill>
                <a:latin typeface="+mj-lt"/>
                <a:ea typeface="+mj-ea"/>
                <a:cs typeface="+mj-cs"/>
              </a:defRPr>
            </a:lvl1pPr>
            <a:lvl2pPr algn="ctr" rtl="0" eaLnBrk="1" fontAlgn="base" hangingPunct="1">
              <a:lnSpc>
                <a:spcPct val="90000"/>
              </a:lnSpc>
              <a:spcBef>
                <a:spcPct val="0"/>
              </a:spcBef>
              <a:spcAft>
                <a:spcPct val="0"/>
              </a:spcAft>
              <a:defRPr sz="2800" b="1">
                <a:solidFill>
                  <a:srgbClr val="000000"/>
                </a:solidFill>
                <a:latin typeface="Arial" charset="0"/>
              </a:defRPr>
            </a:lvl2pPr>
            <a:lvl3pPr algn="ctr" rtl="0" eaLnBrk="1" fontAlgn="base" hangingPunct="1">
              <a:lnSpc>
                <a:spcPct val="90000"/>
              </a:lnSpc>
              <a:spcBef>
                <a:spcPct val="0"/>
              </a:spcBef>
              <a:spcAft>
                <a:spcPct val="0"/>
              </a:spcAft>
              <a:defRPr sz="2800" b="1">
                <a:solidFill>
                  <a:srgbClr val="000000"/>
                </a:solidFill>
                <a:latin typeface="Arial" charset="0"/>
              </a:defRPr>
            </a:lvl3pPr>
            <a:lvl4pPr algn="ctr" rtl="0" eaLnBrk="1" fontAlgn="base" hangingPunct="1">
              <a:lnSpc>
                <a:spcPct val="90000"/>
              </a:lnSpc>
              <a:spcBef>
                <a:spcPct val="0"/>
              </a:spcBef>
              <a:spcAft>
                <a:spcPct val="0"/>
              </a:spcAft>
              <a:defRPr sz="2800" b="1">
                <a:solidFill>
                  <a:srgbClr val="000000"/>
                </a:solidFill>
                <a:latin typeface="Arial" charset="0"/>
              </a:defRPr>
            </a:lvl4pPr>
            <a:lvl5pPr algn="ctr" rtl="0" eaLnBrk="1" fontAlgn="base" hangingPunct="1">
              <a:lnSpc>
                <a:spcPct val="90000"/>
              </a:lnSpc>
              <a:spcBef>
                <a:spcPct val="0"/>
              </a:spcBef>
              <a:spcAft>
                <a:spcPct val="0"/>
              </a:spcAft>
              <a:defRPr sz="2800" b="1">
                <a:solidFill>
                  <a:srgbClr val="000000"/>
                </a:solidFill>
                <a:latin typeface="Arial" charset="0"/>
              </a:defRPr>
            </a:lvl5pPr>
            <a:lvl6pPr marL="457200" algn="ctr" rtl="0" eaLnBrk="1" fontAlgn="base" hangingPunct="1">
              <a:lnSpc>
                <a:spcPct val="90000"/>
              </a:lnSpc>
              <a:spcBef>
                <a:spcPct val="0"/>
              </a:spcBef>
              <a:spcAft>
                <a:spcPct val="0"/>
              </a:spcAft>
              <a:defRPr sz="2800" b="1">
                <a:solidFill>
                  <a:srgbClr val="000000"/>
                </a:solidFill>
                <a:latin typeface="Arial" charset="0"/>
              </a:defRPr>
            </a:lvl6pPr>
            <a:lvl7pPr marL="914400" algn="ctr" rtl="0" eaLnBrk="1" fontAlgn="base" hangingPunct="1">
              <a:lnSpc>
                <a:spcPct val="90000"/>
              </a:lnSpc>
              <a:spcBef>
                <a:spcPct val="0"/>
              </a:spcBef>
              <a:spcAft>
                <a:spcPct val="0"/>
              </a:spcAft>
              <a:defRPr sz="2800" b="1">
                <a:solidFill>
                  <a:srgbClr val="000000"/>
                </a:solidFill>
                <a:latin typeface="Arial" charset="0"/>
              </a:defRPr>
            </a:lvl7pPr>
            <a:lvl8pPr marL="1371600" algn="ctr" rtl="0" eaLnBrk="1" fontAlgn="base" hangingPunct="1">
              <a:lnSpc>
                <a:spcPct val="90000"/>
              </a:lnSpc>
              <a:spcBef>
                <a:spcPct val="0"/>
              </a:spcBef>
              <a:spcAft>
                <a:spcPct val="0"/>
              </a:spcAft>
              <a:defRPr sz="2800" b="1">
                <a:solidFill>
                  <a:srgbClr val="000000"/>
                </a:solidFill>
                <a:latin typeface="Arial" charset="0"/>
              </a:defRPr>
            </a:lvl8pPr>
            <a:lvl9pPr marL="1828800" algn="ctr" rtl="0" eaLnBrk="1" fontAlgn="base" hangingPunct="1">
              <a:lnSpc>
                <a:spcPct val="90000"/>
              </a:lnSpc>
              <a:spcBef>
                <a:spcPct val="0"/>
              </a:spcBef>
              <a:spcAft>
                <a:spcPct val="0"/>
              </a:spcAft>
              <a:defRPr sz="2800" b="1">
                <a:solidFill>
                  <a:srgbClr val="000000"/>
                </a:solidFill>
                <a:latin typeface="Arial" charset="0"/>
              </a:defRPr>
            </a:lvl9pPr>
          </a:lstStyle>
          <a:p>
            <a:r>
              <a:rPr lang="en-US" sz="3600" kern="0" dirty="0"/>
              <a:t>Questions and Contact</a:t>
            </a:r>
            <a:endParaRPr lang="en-US" sz="2000" kern="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0747" y="5207504"/>
            <a:ext cx="1604155" cy="1608915"/>
          </a:xfrm>
          <a:prstGeom prst="rect">
            <a:avLst/>
          </a:prstGeom>
        </p:spPr>
      </p:pic>
    </p:spTree>
    <p:extLst>
      <p:ext uri="{BB962C8B-B14F-4D97-AF65-F5344CB8AC3E}">
        <p14:creationId xmlns:p14="http://schemas.microsoft.com/office/powerpoint/2010/main" val="12133672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579C08C6-1765-4A7E-8E22-E5C126275C8F}" type="slidenum">
              <a:rPr dirty="0" smtClean="0"/>
              <a:pPr/>
              <a:t>17</a:t>
            </a:fld>
            <a:endParaRPr dirty="0"/>
          </a:p>
        </p:txBody>
      </p:sp>
      <p:sp>
        <p:nvSpPr>
          <p:cNvPr id="5" name="Title 4">
            <a:extLst>
              <a:ext uri="{FF2B5EF4-FFF2-40B4-BE49-F238E27FC236}">
                <a16:creationId xmlns:a16="http://schemas.microsoft.com/office/drawing/2014/main" id="{DB35F47E-9132-47C0-3827-9054CEEBE28A}"/>
              </a:ext>
            </a:extLst>
          </p:cNvPr>
          <p:cNvSpPr>
            <a:spLocks noGrp="1"/>
          </p:cNvSpPr>
          <p:nvPr>
            <p:ph type="title"/>
          </p:nvPr>
        </p:nvSpPr>
        <p:spPr>
          <a:xfrm>
            <a:off x="1216345" y="3074276"/>
            <a:ext cx="9753600" cy="712788"/>
          </a:xfrm>
        </p:spPr>
        <p:txBody>
          <a:bodyPr/>
          <a:lstStyle/>
          <a:p>
            <a:r>
              <a:rPr lang="en-US" dirty="0">
                <a:cs typeface="Arial"/>
              </a:rPr>
              <a:t>Backup</a:t>
            </a:r>
            <a:endParaRPr lang="en-US" dirty="0"/>
          </a:p>
        </p:txBody>
      </p:sp>
    </p:spTree>
    <p:extLst>
      <p:ext uri="{BB962C8B-B14F-4D97-AF65-F5344CB8AC3E}">
        <p14:creationId xmlns:p14="http://schemas.microsoft.com/office/powerpoint/2010/main" val="11924205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75586B-1FF0-4B11-B838-884475A12207}"/>
              </a:ext>
            </a:extLst>
          </p:cNvPr>
          <p:cNvSpPr>
            <a:spLocks noGrp="1"/>
          </p:cNvSpPr>
          <p:nvPr>
            <p:ph type="title"/>
          </p:nvPr>
        </p:nvSpPr>
        <p:spPr/>
        <p:txBody>
          <a:bodyPr/>
          <a:lstStyle/>
          <a:p>
            <a:r>
              <a:rPr lang="en-US" dirty="0"/>
              <a:t>USA CRC Survey Classification </a:t>
            </a:r>
          </a:p>
        </p:txBody>
      </p:sp>
      <p:sp>
        <p:nvSpPr>
          <p:cNvPr id="10" name="Content Placeholder 9">
            <a:extLst>
              <a:ext uri="{FF2B5EF4-FFF2-40B4-BE49-F238E27FC236}">
                <a16:creationId xmlns:a16="http://schemas.microsoft.com/office/drawing/2014/main" id="{DADD9CD5-255A-CCF0-E396-B2A99AEBB962}"/>
              </a:ext>
            </a:extLst>
          </p:cNvPr>
          <p:cNvSpPr>
            <a:spLocks noGrp="1"/>
          </p:cNvSpPr>
          <p:nvPr>
            <p:ph sz="half" idx="2"/>
          </p:nvPr>
        </p:nvSpPr>
        <p:spPr>
          <a:xfrm>
            <a:off x="547038" y="1770617"/>
            <a:ext cx="4965824" cy="5026890"/>
          </a:xfrm>
        </p:spPr>
        <p:txBody>
          <a:bodyPr/>
          <a:lstStyle/>
          <a:p>
            <a:pPr marL="0" indent="0" algn="ctr">
              <a:buNone/>
            </a:pPr>
            <a:r>
              <a:rPr lang="en-US" sz="1600" dirty="0">
                <a:cs typeface="Arial"/>
              </a:rPr>
              <a:t>Objectives</a:t>
            </a:r>
          </a:p>
          <a:p>
            <a:pPr>
              <a:buFont typeface="Arial,Sans-Serif"/>
              <a:buChar char="•"/>
            </a:pPr>
            <a:r>
              <a:rPr lang="en-US" sz="1600" b="0" dirty="0">
                <a:ea typeface="+mn-lt"/>
                <a:cs typeface="+mn-lt"/>
              </a:rPr>
              <a:t>Given 8000+ data points, asked to evaluate and provide recommendations for further analysis.</a:t>
            </a:r>
          </a:p>
          <a:p>
            <a:pPr>
              <a:buFont typeface="Arial,Sans-Serif"/>
              <a:buChar char="•"/>
            </a:pPr>
            <a:r>
              <a:rPr lang="en-US" sz="1600" b="0" dirty="0">
                <a:cs typeface="Arial"/>
              </a:rPr>
              <a:t>Review of USACRC code - provided insights WRT data preprocessing &amp; dataset imbalance.</a:t>
            </a:r>
          </a:p>
          <a:p>
            <a:pPr>
              <a:buFont typeface="Arial,Sans-Serif"/>
              <a:buChar char="•"/>
            </a:pPr>
            <a:r>
              <a:rPr lang="en-US" sz="1600" b="0" dirty="0">
                <a:cs typeface="Arial"/>
              </a:rPr>
              <a:t>Applied </a:t>
            </a:r>
            <a:r>
              <a:rPr lang="en-US" sz="1600" b="0" dirty="0" err="1">
                <a:cs typeface="Arial"/>
              </a:rPr>
              <a:t>SetFit</a:t>
            </a:r>
            <a:r>
              <a:rPr lang="en-US" sz="1600" b="0" dirty="0">
                <a:cs typeface="Arial"/>
              </a:rPr>
              <a:t> framework to create classification models that outperformed CRC models by significant margin.</a:t>
            </a:r>
          </a:p>
          <a:p>
            <a:pPr>
              <a:buFont typeface="Arial,Sans-Serif"/>
              <a:buChar char="•"/>
            </a:pPr>
            <a:r>
              <a:rPr lang="en-US" sz="1600" b="0" dirty="0">
                <a:cs typeface="Arial"/>
              </a:rPr>
              <a:t>Highlighted modern NLP technique &amp; applicability to Army problems.</a:t>
            </a:r>
          </a:p>
          <a:p>
            <a:pPr marL="0" indent="0">
              <a:buNone/>
            </a:pPr>
            <a:endParaRPr lang="en-US" sz="1600" b="0" dirty="0">
              <a:cs typeface="Arial"/>
            </a:endParaRPr>
          </a:p>
          <a:p>
            <a:pPr marL="0" indent="0" algn="ctr">
              <a:buNone/>
            </a:pPr>
            <a:r>
              <a:rPr lang="en-US" sz="1600" dirty="0">
                <a:cs typeface="Arial"/>
              </a:rPr>
              <a:t>Collaborators</a:t>
            </a:r>
          </a:p>
          <a:p>
            <a:r>
              <a:rPr lang="en-US" sz="1400" dirty="0">
                <a:cs typeface="Arial"/>
              </a:rPr>
              <a:t>MTRY Analysts</a:t>
            </a:r>
          </a:p>
          <a:p>
            <a:pPr lvl="1"/>
            <a:r>
              <a:rPr lang="en-US" sz="1400" b="0" dirty="0">
                <a:cs typeface="Arial"/>
              </a:rPr>
              <a:t>MAJ Daniel Ruiz</a:t>
            </a:r>
          </a:p>
          <a:p>
            <a:pPr lvl="1"/>
            <a:r>
              <a:rPr lang="en-US" sz="1400" b="0" dirty="0">
                <a:cs typeface="Arial"/>
              </a:rPr>
              <a:t>MAJ Sean Eskew</a:t>
            </a:r>
          </a:p>
          <a:p>
            <a:r>
              <a:rPr lang="en-US" sz="1400" dirty="0">
                <a:cs typeface="Arial"/>
              </a:rPr>
              <a:t>Coordination</a:t>
            </a:r>
          </a:p>
          <a:p>
            <a:pPr lvl="1"/>
            <a:r>
              <a:rPr lang="en-US" sz="1400" b="0" dirty="0">
                <a:cs typeface="Arial"/>
              </a:rPr>
              <a:t>Sarah Oldfield (USA CRC)</a:t>
            </a:r>
          </a:p>
          <a:p>
            <a:pPr marL="0" indent="0">
              <a:buNone/>
            </a:pPr>
            <a:endParaRPr lang="en-US" sz="1600" dirty="0">
              <a:cs typeface="Arial"/>
            </a:endParaRPr>
          </a:p>
        </p:txBody>
      </p:sp>
      <p:sp>
        <p:nvSpPr>
          <p:cNvPr id="2" name="Slide Number Placeholder 1">
            <a:extLst>
              <a:ext uri="{FF2B5EF4-FFF2-40B4-BE49-F238E27FC236}">
                <a16:creationId xmlns:a16="http://schemas.microsoft.com/office/drawing/2014/main" id="{891ACAF2-3FBA-46B4-862C-62417369A0FA}"/>
              </a:ext>
            </a:extLst>
          </p:cNvPr>
          <p:cNvSpPr>
            <a:spLocks noGrp="1"/>
          </p:cNvSpPr>
          <p:nvPr>
            <p:ph type="sldNum" sz="quarter" idx="11"/>
          </p:nvPr>
        </p:nvSpPr>
        <p:spPr>
          <a:xfrm>
            <a:off x="11306176" y="6626225"/>
            <a:ext cx="486833" cy="228600"/>
          </a:xfrm>
        </p:spPr>
        <p:txBody>
          <a:bodyPr/>
          <a:lstStyle/>
          <a:p>
            <a:fld id="{BC9A06A2-FA1E-4C2C-B41B-2B62E371F7E6}" type="slidenum">
              <a:rPr lang="en-US" smtClean="0"/>
              <a:pPr/>
              <a:t>18</a:t>
            </a:fld>
            <a:endParaRPr lang="en-US"/>
          </a:p>
        </p:txBody>
      </p:sp>
      <p:sp>
        <p:nvSpPr>
          <p:cNvPr id="5" name="Date Placeholder 4">
            <a:extLst>
              <a:ext uri="{FF2B5EF4-FFF2-40B4-BE49-F238E27FC236}">
                <a16:creationId xmlns:a16="http://schemas.microsoft.com/office/drawing/2014/main" id="{2E7B1E06-CD1B-41D0-9482-44DF66ECCDAC}"/>
              </a:ext>
            </a:extLst>
          </p:cNvPr>
          <p:cNvSpPr>
            <a:spLocks noGrp="1"/>
          </p:cNvSpPr>
          <p:nvPr>
            <p:ph type="dt" sz="half" idx="10"/>
          </p:nvPr>
        </p:nvSpPr>
        <p:spPr/>
        <p:txBody>
          <a:bodyPr/>
          <a:lstStyle/>
          <a:p>
            <a:r>
              <a:rPr lang="en-US"/>
              <a:t>12 January 2023</a:t>
            </a:r>
            <a:endParaRPr lang="en-US" dirty="0"/>
          </a:p>
        </p:txBody>
      </p:sp>
      <p:sp>
        <p:nvSpPr>
          <p:cNvPr id="8" name="Rectangle 13">
            <a:extLst>
              <a:ext uri="{FF2B5EF4-FFF2-40B4-BE49-F238E27FC236}">
                <a16:creationId xmlns:a16="http://schemas.microsoft.com/office/drawing/2014/main" id="{0B8C418F-E73A-827F-94AD-0042BBC8FEE6}"/>
              </a:ext>
            </a:extLst>
          </p:cNvPr>
          <p:cNvSpPr txBox="1">
            <a:spLocks noChangeArrowheads="1"/>
          </p:cNvSpPr>
          <p:nvPr/>
        </p:nvSpPr>
        <p:spPr bwMode="auto">
          <a:xfrm>
            <a:off x="994289" y="851125"/>
            <a:ext cx="10189814" cy="821597"/>
          </a:xfrm>
          <a:prstGeom prst="rect">
            <a:avLst/>
          </a:prstGeom>
          <a:solidFill>
            <a:srgbClr val="CFDEC6"/>
          </a:solidFill>
          <a:ln w="12700">
            <a:solidFill>
              <a:schemeClr val="tx1"/>
            </a:solidFill>
            <a:miter lim="800000"/>
            <a:headEnd/>
            <a:tailEnd/>
          </a:ln>
        </p:spPr>
        <p:txBody>
          <a:bodyPr lIns="156644" tIns="78322" rIns="156644" bIns="78322" anchor="ctr"/>
          <a:lstStyle>
            <a:lvl1pPr marL="228600" indent="-228600" algn="l" rtl="0" eaLnBrk="1" fontAlgn="base" hangingPunct="1">
              <a:lnSpc>
                <a:spcPct val="90000"/>
              </a:lnSpc>
              <a:spcBef>
                <a:spcPct val="50000"/>
              </a:spcBef>
              <a:spcAft>
                <a:spcPct val="0"/>
              </a:spcAft>
              <a:buClr>
                <a:srgbClr val="000000"/>
              </a:buClr>
              <a:buChar char="•"/>
              <a:defRPr sz="2400" b="1">
                <a:solidFill>
                  <a:srgbClr val="000000"/>
                </a:solidFill>
                <a:latin typeface="+mn-lt"/>
                <a:ea typeface="+mn-ea"/>
                <a:cs typeface="+mn-cs"/>
              </a:defRPr>
            </a:lvl1pPr>
            <a:lvl2pPr marL="685800" indent="-228600" algn="l" rtl="0" eaLnBrk="1" fontAlgn="base" hangingPunct="1">
              <a:lnSpc>
                <a:spcPct val="90000"/>
              </a:lnSpc>
              <a:spcBef>
                <a:spcPts val="60"/>
              </a:spcBef>
              <a:spcAft>
                <a:spcPct val="0"/>
              </a:spcAft>
              <a:buClr>
                <a:srgbClr val="000000"/>
              </a:buClr>
              <a:buChar char="–"/>
              <a:defRPr sz="2200" b="1">
                <a:solidFill>
                  <a:srgbClr val="000000"/>
                </a:solidFill>
                <a:latin typeface="+mn-lt"/>
              </a:defRPr>
            </a:lvl2pPr>
            <a:lvl3pPr marL="1143000" indent="-228600" algn="l" rtl="0" eaLnBrk="1" fontAlgn="base" hangingPunct="1">
              <a:lnSpc>
                <a:spcPct val="90000"/>
              </a:lnSpc>
              <a:spcBef>
                <a:spcPts val="60"/>
              </a:spcBef>
              <a:spcAft>
                <a:spcPct val="0"/>
              </a:spcAft>
              <a:buClr>
                <a:srgbClr val="000000"/>
              </a:buClr>
              <a:buChar char="-"/>
              <a:defRPr sz="2000" b="1">
                <a:solidFill>
                  <a:srgbClr val="000000"/>
                </a:solidFill>
                <a:latin typeface="+mn-lt"/>
              </a:defRPr>
            </a:lvl3pPr>
            <a:lvl4pPr marL="1600200" indent="-228600" algn="l" rtl="0" eaLnBrk="1" fontAlgn="base" hangingPunct="1">
              <a:spcBef>
                <a:spcPct val="20000"/>
              </a:spcBef>
              <a:spcAft>
                <a:spcPct val="0"/>
              </a:spcAft>
              <a:buClr>
                <a:srgbClr val="919191"/>
              </a:buClr>
              <a:buSzPct val="100000"/>
              <a:buChar char="–"/>
              <a:defRPr sz="2000">
                <a:solidFill>
                  <a:srgbClr val="919191"/>
                </a:solidFill>
                <a:latin typeface="+mn-lt"/>
              </a:defRPr>
            </a:lvl4pPr>
            <a:lvl5pPr marL="2057400" indent="-228600" algn="l" rtl="0" eaLnBrk="1" fontAlgn="base" hangingPunct="1">
              <a:spcBef>
                <a:spcPct val="20000"/>
              </a:spcBef>
              <a:spcAft>
                <a:spcPct val="0"/>
              </a:spcAft>
              <a:buClr>
                <a:srgbClr val="919191"/>
              </a:buClr>
              <a:buSzPct val="100000"/>
              <a:buChar char="›"/>
              <a:defRPr sz="2000">
                <a:solidFill>
                  <a:srgbClr val="919191"/>
                </a:solidFill>
                <a:latin typeface="+mn-lt"/>
              </a:defRPr>
            </a:lvl5pPr>
            <a:lvl6pPr marL="2514600" indent="-228600" algn="l" rtl="0" eaLnBrk="1" fontAlgn="base" hangingPunct="1">
              <a:spcBef>
                <a:spcPct val="20000"/>
              </a:spcBef>
              <a:spcAft>
                <a:spcPct val="0"/>
              </a:spcAft>
              <a:buClr>
                <a:srgbClr val="919191"/>
              </a:buClr>
              <a:buSzPct val="100000"/>
              <a:buChar char="›"/>
              <a:defRPr sz="2000">
                <a:solidFill>
                  <a:srgbClr val="919191"/>
                </a:solidFill>
                <a:latin typeface="+mn-lt"/>
              </a:defRPr>
            </a:lvl6pPr>
            <a:lvl7pPr marL="2971800" indent="-228600" algn="l" rtl="0" eaLnBrk="1" fontAlgn="base" hangingPunct="1">
              <a:spcBef>
                <a:spcPct val="20000"/>
              </a:spcBef>
              <a:spcAft>
                <a:spcPct val="0"/>
              </a:spcAft>
              <a:buClr>
                <a:srgbClr val="919191"/>
              </a:buClr>
              <a:buSzPct val="100000"/>
              <a:buChar char="›"/>
              <a:defRPr sz="2000">
                <a:solidFill>
                  <a:srgbClr val="919191"/>
                </a:solidFill>
                <a:latin typeface="+mn-lt"/>
              </a:defRPr>
            </a:lvl7pPr>
            <a:lvl8pPr marL="3429000" indent="-228600" algn="l" rtl="0" eaLnBrk="1" fontAlgn="base" hangingPunct="1">
              <a:spcBef>
                <a:spcPct val="20000"/>
              </a:spcBef>
              <a:spcAft>
                <a:spcPct val="0"/>
              </a:spcAft>
              <a:buClr>
                <a:srgbClr val="919191"/>
              </a:buClr>
              <a:buSzPct val="100000"/>
              <a:buChar char="›"/>
              <a:defRPr sz="2000">
                <a:solidFill>
                  <a:srgbClr val="919191"/>
                </a:solidFill>
                <a:latin typeface="+mn-lt"/>
              </a:defRPr>
            </a:lvl8pPr>
            <a:lvl9pPr marL="3886200" indent="-228600" algn="l" rtl="0" eaLnBrk="1" fontAlgn="base" hangingPunct="1">
              <a:spcBef>
                <a:spcPct val="20000"/>
              </a:spcBef>
              <a:spcAft>
                <a:spcPct val="0"/>
              </a:spcAft>
              <a:buClr>
                <a:srgbClr val="919191"/>
              </a:buClr>
              <a:buSzPct val="100000"/>
              <a:buChar char="›"/>
              <a:defRPr sz="2000">
                <a:solidFill>
                  <a:srgbClr val="919191"/>
                </a:solidFill>
                <a:latin typeface="+mn-lt"/>
              </a:defRPr>
            </a:lvl9pPr>
          </a:lstStyle>
          <a:p>
            <a:pPr marL="0" indent="0" algn="ctr">
              <a:lnSpc>
                <a:spcPct val="85000"/>
              </a:lnSpc>
              <a:spcBef>
                <a:spcPts val="0"/>
              </a:spcBef>
              <a:spcAft>
                <a:spcPts val="300"/>
              </a:spcAft>
              <a:buNone/>
            </a:pPr>
            <a:r>
              <a:rPr lang="en-US" sz="1800" b="0" kern="0" dirty="0">
                <a:solidFill>
                  <a:schemeClr val="tx1"/>
                </a:solidFill>
                <a:cs typeface="Arial"/>
              </a:rPr>
              <a:t>U.S. Army Combat Readiness Center (USACRC) seeks code review and technical advice to train classifiers for unstructured text from surveys.</a:t>
            </a:r>
          </a:p>
        </p:txBody>
      </p:sp>
      <p:pic>
        <p:nvPicPr>
          <p:cNvPr id="6" name="Picture 6" descr="Chart, line chart&#10;&#10;Description automatically generated">
            <a:extLst>
              <a:ext uri="{FF2B5EF4-FFF2-40B4-BE49-F238E27FC236}">
                <a16:creationId xmlns:a16="http://schemas.microsoft.com/office/drawing/2014/main" id="{0485AEF6-11DC-22A1-86AC-A1734E1721B7}"/>
              </a:ext>
            </a:extLst>
          </p:cNvPr>
          <p:cNvPicPr>
            <a:picLocks noChangeAspect="1"/>
          </p:cNvPicPr>
          <p:nvPr/>
        </p:nvPicPr>
        <p:blipFill>
          <a:blip r:embed="rId2"/>
          <a:stretch>
            <a:fillRect/>
          </a:stretch>
        </p:blipFill>
        <p:spPr>
          <a:xfrm>
            <a:off x="5802118" y="4001101"/>
            <a:ext cx="2694182" cy="2749979"/>
          </a:xfrm>
          <a:prstGeom prst="rect">
            <a:avLst/>
          </a:prstGeom>
          <a:ln w="12700">
            <a:solidFill>
              <a:schemeClr val="tx1"/>
            </a:solidFill>
          </a:ln>
        </p:spPr>
      </p:pic>
      <p:pic>
        <p:nvPicPr>
          <p:cNvPr id="9" name="Picture 10" descr="Diagram&#10;&#10;Description automatically generated">
            <a:extLst>
              <a:ext uri="{FF2B5EF4-FFF2-40B4-BE49-F238E27FC236}">
                <a16:creationId xmlns:a16="http://schemas.microsoft.com/office/drawing/2014/main" id="{C00384E2-D72D-6CF6-2FED-955A4F623289}"/>
              </a:ext>
            </a:extLst>
          </p:cNvPr>
          <p:cNvPicPr>
            <a:picLocks noChangeAspect="1"/>
          </p:cNvPicPr>
          <p:nvPr/>
        </p:nvPicPr>
        <p:blipFill rotWithShape="1">
          <a:blip r:embed="rId3"/>
          <a:srcRect r="-290" b="6427"/>
          <a:stretch/>
        </p:blipFill>
        <p:spPr>
          <a:xfrm>
            <a:off x="6573644" y="1770617"/>
            <a:ext cx="4084831" cy="2128333"/>
          </a:xfrm>
          <a:prstGeom prst="rect">
            <a:avLst/>
          </a:prstGeom>
          <a:ln w="12700">
            <a:solidFill>
              <a:schemeClr val="tx1"/>
            </a:solidFill>
          </a:ln>
        </p:spPr>
      </p:pic>
      <p:grpSp>
        <p:nvGrpSpPr>
          <p:cNvPr id="11" name="Group 10">
            <a:extLst>
              <a:ext uri="{FF2B5EF4-FFF2-40B4-BE49-F238E27FC236}">
                <a16:creationId xmlns:a16="http://schemas.microsoft.com/office/drawing/2014/main" id="{1CD2A27C-3BB1-7B1E-87B4-C364A98740CD}"/>
              </a:ext>
            </a:extLst>
          </p:cNvPr>
          <p:cNvGrpSpPr/>
          <p:nvPr/>
        </p:nvGrpSpPr>
        <p:grpSpPr>
          <a:xfrm>
            <a:off x="9964338" y="129544"/>
            <a:ext cx="829668" cy="546801"/>
            <a:chOff x="244529" y="2426583"/>
            <a:chExt cx="394503" cy="395272"/>
          </a:xfrm>
        </p:grpSpPr>
        <p:sp>
          <p:nvSpPr>
            <p:cNvPr id="12" name="Arrow: Pentagon 248">
              <a:extLst>
                <a:ext uri="{FF2B5EF4-FFF2-40B4-BE49-F238E27FC236}">
                  <a16:creationId xmlns:a16="http://schemas.microsoft.com/office/drawing/2014/main" id="{A564A55C-3636-75CE-8F2A-44E6D9FAEF77}"/>
                </a:ext>
              </a:extLst>
            </p:cNvPr>
            <p:cNvSpPr/>
            <p:nvPr/>
          </p:nvSpPr>
          <p:spPr bwMode="auto">
            <a:xfrm>
              <a:off x="244530" y="2426583"/>
              <a:ext cx="220970" cy="134928"/>
            </a:xfrm>
            <a:prstGeom prst="homePlate">
              <a:avLst/>
            </a:prstGeom>
            <a:solidFill>
              <a:schemeClr val="tx2">
                <a:lumMod val="20000"/>
                <a:lumOff val="80000"/>
              </a:schemeClr>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en-US"/>
              </a:defPPr>
              <a:lvl1pPr algn="l" rtl="0" eaLnBrk="0" fontAlgn="base" hangingPunct="0">
                <a:spcBef>
                  <a:spcPct val="0"/>
                </a:spcBef>
                <a:spcAft>
                  <a:spcPct val="0"/>
                </a:spcAft>
                <a:defRPr sz="2400" b="1" kern="1200">
                  <a:solidFill>
                    <a:srgbClr val="000000"/>
                  </a:solidFill>
                  <a:latin typeface="Arial" charset="0"/>
                  <a:ea typeface="+mn-ea"/>
                  <a:cs typeface="+mn-cs"/>
                </a:defRPr>
              </a:lvl1pPr>
              <a:lvl2pPr marL="457200" algn="l" rtl="0" eaLnBrk="0" fontAlgn="base" hangingPunct="0">
                <a:spcBef>
                  <a:spcPct val="0"/>
                </a:spcBef>
                <a:spcAft>
                  <a:spcPct val="0"/>
                </a:spcAft>
                <a:defRPr sz="2400" b="1" kern="1200">
                  <a:solidFill>
                    <a:srgbClr val="000000"/>
                  </a:solidFill>
                  <a:latin typeface="Arial" charset="0"/>
                  <a:ea typeface="+mn-ea"/>
                  <a:cs typeface="+mn-cs"/>
                </a:defRPr>
              </a:lvl2pPr>
              <a:lvl3pPr marL="914400" algn="l" rtl="0" eaLnBrk="0" fontAlgn="base" hangingPunct="0">
                <a:spcBef>
                  <a:spcPct val="0"/>
                </a:spcBef>
                <a:spcAft>
                  <a:spcPct val="0"/>
                </a:spcAft>
                <a:defRPr sz="2400" b="1" kern="1200">
                  <a:solidFill>
                    <a:srgbClr val="000000"/>
                  </a:solidFill>
                  <a:latin typeface="Arial" charset="0"/>
                  <a:ea typeface="+mn-ea"/>
                  <a:cs typeface="+mn-cs"/>
                </a:defRPr>
              </a:lvl3pPr>
              <a:lvl4pPr marL="1371600" algn="l" rtl="0" eaLnBrk="0" fontAlgn="base" hangingPunct="0">
                <a:spcBef>
                  <a:spcPct val="0"/>
                </a:spcBef>
                <a:spcAft>
                  <a:spcPct val="0"/>
                </a:spcAft>
                <a:defRPr sz="2400" b="1" kern="1200">
                  <a:solidFill>
                    <a:srgbClr val="000000"/>
                  </a:solidFill>
                  <a:latin typeface="Arial" charset="0"/>
                  <a:ea typeface="+mn-ea"/>
                  <a:cs typeface="+mn-cs"/>
                </a:defRPr>
              </a:lvl4pPr>
              <a:lvl5pPr marL="1828800" algn="l" rtl="0" eaLnBrk="0" fontAlgn="base" hangingPunct="0">
                <a:spcBef>
                  <a:spcPct val="0"/>
                </a:spcBef>
                <a:spcAft>
                  <a:spcPct val="0"/>
                </a:spcAft>
                <a:defRPr sz="2400" b="1" kern="1200">
                  <a:solidFill>
                    <a:srgbClr val="000000"/>
                  </a:solidFill>
                  <a:latin typeface="Arial" charset="0"/>
                  <a:ea typeface="+mn-ea"/>
                  <a:cs typeface="+mn-cs"/>
                </a:defRPr>
              </a:lvl5pPr>
              <a:lvl6pPr marL="2286000" algn="l" defTabSz="914400" rtl="0" eaLnBrk="1" latinLnBrk="0" hangingPunct="1">
                <a:defRPr sz="2400" b="1" kern="1200">
                  <a:solidFill>
                    <a:srgbClr val="000000"/>
                  </a:solidFill>
                  <a:latin typeface="Arial" charset="0"/>
                  <a:ea typeface="+mn-ea"/>
                  <a:cs typeface="+mn-cs"/>
                </a:defRPr>
              </a:lvl6pPr>
              <a:lvl7pPr marL="2743200" algn="l" defTabSz="914400" rtl="0" eaLnBrk="1" latinLnBrk="0" hangingPunct="1">
                <a:defRPr sz="2400" b="1" kern="1200">
                  <a:solidFill>
                    <a:srgbClr val="000000"/>
                  </a:solidFill>
                  <a:latin typeface="Arial" charset="0"/>
                  <a:ea typeface="+mn-ea"/>
                  <a:cs typeface="+mn-cs"/>
                </a:defRPr>
              </a:lvl7pPr>
              <a:lvl8pPr marL="3200400" algn="l" defTabSz="914400" rtl="0" eaLnBrk="1" latinLnBrk="0" hangingPunct="1">
                <a:defRPr sz="2400" b="1" kern="1200">
                  <a:solidFill>
                    <a:srgbClr val="000000"/>
                  </a:solidFill>
                  <a:latin typeface="Arial" charset="0"/>
                  <a:ea typeface="+mn-ea"/>
                  <a:cs typeface="+mn-cs"/>
                </a:defRPr>
              </a:lvl8pPr>
              <a:lvl9pPr marL="3657600" algn="l" defTabSz="914400" rtl="0" eaLnBrk="1" latinLnBrk="0" hangingPunct="1">
                <a:defRPr sz="2400" b="1" kern="1200">
                  <a:solidFill>
                    <a:srgbClr val="000000"/>
                  </a:solidFill>
                  <a:latin typeface="Arial" charset="0"/>
                  <a:ea typeface="+mn-ea"/>
                  <a:cs typeface="+mn-cs"/>
                </a:defRPr>
              </a:lvl9pPr>
            </a:lstStyle>
            <a:p>
              <a:pPr algn="ctr"/>
              <a:endParaRPr lang="en-US" dirty="0">
                <a:latin typeface="Arial"/>
                <a:cs typeface="Arial"/>
              </a:endParaRPr>
            </a:p>
          </p:txBody>
        </p:sp>
        <p:sp>
          <p:nvSpPr>
            <p:cNvPr id="13" name="Arrow: Pentagon 249">
              <a:extLst>
                <a:ext uri="{FF2B5EF4-FFF2-40B4-BE49-F238E27FC236}">
                  <a16:creationId xmlns:a16="http://schemas.microsoft.com/office/drawing/2014/main" id="{F8247AF4-F136-52CF-28AB-3401F9CC6ADA}"/>
                </a:ext>
              </a:extLst>
            </p:cNvPr>
            <p:cNvSpPr/>
            <p:nvPr/>
          </p:nvSpPr>
          <p:spPr bwMode="auto">
            <a:xfrm>
              <a:off x="244529" y="2693746"/>
              <a:ext cx="115716" cy="128109"/>
            </a:xfrm>
            <a:prstGeom prst="homePlate">
              <a:avLst/>
            </a:prstGeom>
            <a:solidFill>
              <a:schemeClr val="accent5">
                <a:lumMod val="40000"/>
                <a:lumOff val="60000"/>
              </a:schemeClr>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en-US"/>
              </a:defPPr>
              <a:lvl1pPr algn="l" rtl="0" eaLnBrk="0" fontAlgn="base" hangingPunct="0">
                <a:spcBef>
                  <a:spcPct val="0"/>
                </a:spcBef>
                <a:spcAft>
                  <a:spcPct val="0"/>
                </a:spcAft>
                <a:defRPr sz="2400" b="1" kern="1200">
                  <a:solidFill>
                    <a:srgbClr val="000000"/>
                  </a:solidFill>
                  <a:latin typeface="Arial" charset="0"/>
                  <a:ea typeface="+mn-ea"/>
                  <a:cs typeface="+mn-cs"/>
                </a:defRPr>
              </a:lvl1pPr>
              <a:lvl2pPr marL="457200" algn="l" rtl="0" eaLnBrk="0" fontAlgn="base" hangingPunct="0">
                <a:spcBef>
                  <a:spcPct val="0"/>
                </a:spcBef>
                <a:spcAft>
                  <a:spcPct val="0"/>
                </a:spcAft>
                <a:defRPr sz="2400" b="1" kern="1200">
                  <a:solidFill>
                    <a:srgbClr val="000000"/>
                  </a:solidFill>
                  <a:latin typeface="Arial" charset="0"/>
                  <a:ea typeface="+mn-ea"/>
                  <a:cs typeface="+mn-cs"/>
                </a:defRPr>
              </a:lvl2pPr>
              <a:lvl3pPr marL="914400" algn="l" rtl="0" eaLnBrk="0" fontAlgn="base" hangingPunct="0">
                <a:spcBef>
                  <a:spcPct val="0"/>
                </a:spcBef>
                <a:spcAft>
                  <a:spcPct val="0"/>
                </a:spcAft>
                <a:defRPr sz="2400" b="1" kern="1200">
                  <a:solidFill>
                    <a:srgbClr val="000000"/>
                  </a:solidFill>
                  <a:latin typeface="Arial" charset="0"/>
                  <a:ea typeface="+mn-ea"/>
                  <a:cs typeface="+mn-cs"/>
                </a:defRPr>
              </a:lvl3pPr>
              <a:lvl4pPr marL="1371600" algn="l" rtl="0" eaLnBrk="0" fontAlgn="base" hangingPunct="0">
                <a:spcBef>
                  <a:spcPct val="0"/>
                </a:spcBef>
                <a:spcAft>
                  <a:spcPct val="0"/>
                </a:spcAft>
                <a:defRPr sz="2400" b="1" kern="1200">
                  <a:solidFill>
                    <a:srgbClr val="000000"/>
                  </a:solidFill>
                  <a:latin typeface="Arial" charset="0"/>
                  <a:ea typeface="+mn-ea"/>
                  <a:cs typeface="+mn-cs"/>
                </a:defRPr>
              </a:lvl4pPr>
              <a:lvl5pPr marL="1828800" algn="l" rtl="0" eaLnBrk="0" fontAlgn="base" hangingPunct="0">
                <a:spcBef>
                  <a:spcPct val="0"/>
                </a:spcBef>
                <a:spcAft>
                  <a:spcPct val="0"/>
                </a:spcAft>
                <a:defRPr sz="2400" b="1" kern="1200">
                  <a:solidFill>
                    <a:srgbClr val="000000"/>
                  </a:solidFill>
                  <a:latin typeface="Arial" charset="0"/>
                  <a:ea typeface="+mn-ea"/>
                  <a:cs typeface="+mn-cs"/>
                </a:defRPr>
              </a:lvl5pPr>
              <a:lvl6pPr marL="2286000" algn="l" defTabSz="914400" rtl="0" eaLnBrk="1" latinLnBrk="0" hangingPunct="1">
                <a:defRPr sz="2400" b="1" kern="1200">
                  <a:solidFill>
                    <a:srgbClr val="000000"/>
                  </a:solidFill>
                  <a:latin typeface="Arial" charset="0"/>
                  <a:ea typeface="+mn-ea"/>
                  <a:cs typeface="+mn-cs"/>
                </a:defRPr>
              </a:lvl6pPr>
              <a:lvl7pPr marL="2743200" algn="l" defTabSz="914400" rtl="0" eaLnBrk="1" latinLnBrk="0" hangingPunct="1">
                <a:defRPr sz="2400" b="1" kern="1200">
                  <a:solidFill>
                    <a:srgbClr val="000000"/>
                  </a:solidFill>
                  <a:latin typeface="Arial" charset="0"/>
                  <a:ea typeface="+mn-ea"/>
                  <a:cs typeface="+mn-cs"/>
                </a:defRPr>
              </a:lvl7pPr>
              <a:lvl8pPr marL="3200400" algn="l" defTabSz="914400" rtl="0" eaLnBrk="1" latinLnBrk="0" hangingPunct="1">
                <a:defRPr sz="2400" b="1" kern="1200">
                  <a:solidFill>
                    <a:srgbClr val="000000"/>
                  </a:solidFill>
                  <a:latin typeface="Arial" charset="0"/>
                  <a:ea typeface="+mn-ea"/>
                  <a:cs typeface="+mn-cs"/>
                </a:defRPr>
              </a:lvl8pPr>
              <a:lvl9pPr marL="3657600" algn="l" defTabSz="914400" rtl="0" eaLnBrk="1" latinLnBrk="0" hangingPunct="1">
                <a:defRPr sz="2400" b="1" kern="1200">
                  <a:solidFill>
                    <a:srgbClr val="000000"/>
                  </a:solidFill>
                  <a:latin typeface="Arial" charset="0"/>
                  <a:ea typeface="+mn-ea"/>
                  <a:cs typeface="+mn-cs"/>
                </a:defRPr>
              </a:lvl9pPr>
            </a:lstStyle>
            <a:p>
              <a:pPr algn="ctr"/>
              <a:endParaRPr lang="en-US" dirty="0">
                <a:latin typeface="Arial"/>
                <a:cs typeface="Arial"/>
              </a:endParaRPr>
            </a:p>
          </p:txBody>
        </p:sp>
        <p:sp>
          <p:nvSpPr>
            <p:cNvPr id="14" name="Arrow: Pentagon 250">
              <a:extLst>
                <a:ext uri="{FF2B5EF4-FFF2-40B4-BE49-F238E27FC236}">
                  <a16:creationId xmlns:a16="http://schemas.microsoft.com/office/drawing/2014/main" id="{51FAE7FA-10DA-4BBB-599A-8C074E68B6B3}"/>
                </a:ext>
              </a:extLst>
            </p:cNvPr>
            <p:cNvSpPr/>
            <p:nvPr/>
          </p:nvSpPr>
          <p:spPr bwMode="auto">
            <a:xfrm>
              <a:off x="244529" y="2563573"/>
              <a:ext cx="394503" cy="128110"/>
            </a:xfrm>
            <a:prstGeom prst="homePlate">
              <a:avLst/>
            </a:prstGeom>
            <a:solidFill>
              <a:schemeClr val="accent1">
                <a:lumMod val="40000"/>
                <a:lumOff val="60000"/>
              </a:schemeClr>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en-US"/>
              </a:defPPr>
              <a:lvl1pPr algn="l" rtl="0" eaLnBrk="0" fontAlgn="base" hangingPunct="0">
                <a:spcBef>
                  <a:spcPct val="0"/>
                </a:spcBef>
                <a:spcAft>
                  <a:spcPct val="0"/>
                </a:spcAft>
                <a:defRPr sz="2400" b="1" kern="1200">
                  <a:solidFill>
                    <a:srgbClr val="000000"/>
                  </a:solidFill>
                  <a:latin typeface="Arial" charset="0"/>
                  <a:ea typeface="+mn-ea"/>
                  <a:cs typeface="+mn-cs"/>
                </a:defRPr>
              </a:lvl1pPr>
              <a:lvl2pPr marL="457200" algn="l" rtl="0" eaLnBrk="0" fontAlgn="base" hangingPunct="0">
                <a:spcBef>
                  <a:spcPct val="0"/>
                </a:spcBef>
                <a:spcAft>
                  <a:spcPct val="0"/>
                </a:spcAft>
                <a:defRPr sz="2400" b="1" kern="1200">
                  <a:solidFill>
                    <a:srgbClr val="000000"/>
                  </a:solidFill>
                  <a:latin typeface="Arial" charset="0"/>
                  <a:ea typeface="+mn-ea"/>
                  <a:cs typeface="+mn-cs"/>
                </a:defRPr>
              </a:lvl2pPr>
              <a:lvl3pPr marL="914400" algn="l" rtl="0" eaLnBrk="0" fontAlgn="base" hangingPunct="0">
                <a:spcBef>
                  <a:spcPct val="0"/>
                </a:spcBef>
                <a:spcAft>
                  <a:spcPct val="0"/>
                </a:spcAft>
                <a:defRPr sz="2400" b="1" kern="1200">
                  <a:solidFill>
                    <a:srgbClr val="000000"/>
                  </a:solidFill>
                  <a:latin typeface="Arial" charset="0"/>
                  <a:ea typeface="+mn-ea"/>
                  <a:cs typeface="+mn-cs"/>
                </a:defRPr>
              </a:lvl3pPr>
              <a:lvl4pPr marL="1371600" algn="l" rtl="0" eaLnBrk="0" fontAlgn="base" hangingPunct="0">
                <a:spcBef>
                  <a:spcPct val="0"/>
                </a:spcBef>
                <a:spcAft>
                  <a:spcPct val="0"/>
                </a:spcAft>
                <a:defRPr sz="2400" b="1" kern="1200">
                  <a:solidFill>
                    <a:srgbClr val="000000"/>
                  </a:solidFill>
                  <a:latin typeface="Arial" charset="0"/>
                  <a:ea typeface="+mn-ea"/>
                  <a:cs typeface="+mn-cs"/>
                </a:defRPr>
              </a:lvl4pPr>
              <a:lvl5pPr marL="1828800" algn="l" rtl="0" eaLnBrk="0" fontAlgn="base" hangingPunct="0">
                <a:spcBef>
                  <a:spcPct val="0"/>
                </a:spcBef>
                <a:spcAft>
                  <a:spcPct val="0"/>
                </a:spcAft>
                <a:defRPr sz="2400" b="1" kern="1200">
                  <a:solidFill>
                    <a:srgbClr val="000000"/>
                  </a:solidFill>
                  <a:latin typeface="Arial" charset="0"/>
                  <a:ea typeface="+mn-ea"/>
                  <a:cs typeface="+mn-cs"/>
                </a:defRPr>
              </a:lvl5pPr>
              <a:lvl6pPr marL="2286000" algn="l" defTabSz="914400" rtl="0" eaLnBrk="1" latinLnBrk="0" hangingPunct="1">
                <a:defRPr sz="2400" b="1" kern="1200">
                  <a:solidFill>
                    <a:srgbClr val="000000"/>
                  </a:solidFill>
                  <a:latin typeface="Arial" charset="0"/>
                  <a:ea typeface="+mn-ea"/>
                  <a:cs typeface="+mn-cs"/>
                </a:defRPr>
              </a:lvl6pPr>
              <a:lvl7pPr marL="2743200" algn="l" defTabSz="914400" rtl="0" eaLnBrk="1" latinLnBrk="0" hangingPunct="1">
                <a:defRPr sz="2400" b="1" kern="1200">
                  <a:solidFill>
                    <a:srgbClr val="000000"/>
                  </a:solidFill>
                  <a:latin typeface="Arial" charset="0"/>
                  <a:ea typeface="+mn-ea"/>
                  <a:cs typeface="+mn-cs"/>
                </a:defRPr>
              </a:lvl7pPr>
              <a:lvl8pPr marL="3200400" algn="l" defTabSz="914400" rtl="0" eaLnBrk="1" latinLnBrk="0" hangingPunct="1">
                <a:defRPr sz="2400" b="1" kern="1200">
                  <a:solidFill>
                    <a:srgbClr val="000000"/>
                  </a:solidFill>
                  <a:latin typeface="Arial" charset="0"/>
                  <a:ea typeface="+mn-ea"/>
                  <a:cs typeface="+mn-cs"/>
                </a:defRPr>
              </a:lvl8pPr>
              <a:lvl9pPr marL="3657600" algn="l" defTabSz="914400" rtl="0" eaLnBrk="1" latinLnBrk="0" hangingPunct="1">
                <a:defRPr sz="2400" b="1" kern="1200">
                  <a:solidFill>
                    <a:srgbClr val="000000"/>
                  </a:solidFill>
                  <a:latin typeface="Arial" charset="0"/>
                  <a:ea typeface="+mn-ea"/>
                  <a:cs typeface="+mn-cs"/>
                </a:defRPr>
              </a:lvl9pPr>
            </a:lstStyle>
            <a:p>
              <a:pPr algn="ctr"/>
              <a:endParaRPr lang="en-US" dirty="0">
                <a:latin typeface="Arial"/>
                <a:cs typeface="Arial"/>
              </a:endParaRPr>
            </a:p>
          </p:txBody>
        </p:sp>
      </p:grpSp>
      <p:cxnSp>
        <p:nvCxnSpPr>
          <p:cNvPr id="15" name="Straight Connector 14">
            <a:extLst>
              <a:ext uri="{FF2B5EF4-FFF2-40B4-BE49-F238E27FC236}">
                <a16:creationId xmlns:a16="http://schemas.microsoft.com/office/drawing/2014/main" id="{3B12B9E5-DBD9-5AC5-D8E0-4F87109DCD0C}"/>
              </a:ext>
            </a:extLst>
          </p:cNvPr>
          <p:cNvCxnSpPr>
            <a:cxnSpLocks/>
          </p:cNvCxnSpPr>
          <p:nvPr/>
        </p:nvCxnSpPr>
        <p:spPr bwMode="auto">
          <a:xfrm>
            <a:off x="6159640" y="4701325"/>
            <a:ext cx="2275579" cy="0"/>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8" name="TextBox 17">
            <a:extLst>
              <a:ext uri="{FF2B5EF4-FFF2-40B4-BE49-F238E27FC236}">
                <a16:creationId xmlns:a16="http://schemas.microsoft.com/office/drawing/2014/main" id="{E8A4FDA6-3F9E-24FC-F36D-68FD93638C84}"/>
              </a:ext>
            </a:extLst>
          </p:cNvPr>
          <p:cNvSpPr txBox="1"/>
          <p:nvPr/>
        </p:nvSpPr>
        <p:spPr>
          <a:xfrm>
            <a:off x="6089196" y="4656447"/>
            <a:ext cx="801621" cy="246221"/>
          </a:xfrm>
          <a:prstGeom prst="rect">
            <a:avLst/>
          </a:prstGeom>
          <a:noFill/>
        </p:spPr>
        <p:txBody>
          <a:bodyPr wrap="square" rtlCol="0">
            <a:spAutoFit/>
          </a:bodyPr>
          <a:lstStyle/>
          <a:p>
            <a:r>
              <a:rPr lang="en-US" sz="1000" dirty="0">
                <a:solidFill>
                  <a:srgbClr val="FF0000"/>
                </a:solidFill>
              </a:rPr>
              <a:t>CRC Acc.</a:t>
            </a:r>
          </a:p>
        </p:txBody>
      </p:sp>
      <p:grpSp>
        <p:nvGrpSpPr>
          <p:cNvPr id="3" name="Group 2">
            <a:extLst>
              <a:ext uri="{FF2B5EF4-FFF2-40B4-BE49-F238E27FC236}">
                <a16:creationId xmlns:a16="http://schemas.microsoft.com/office/drawing/2014/main" id="{C7EF537A-80AF-509C-163D-281F6B3E8B07}"/>
              </a:ext>
            </a:extLst>
          </p:cNvPr>
          <p:cNvGrpSpPr/>
          <p:nvPr/>
        </p:nvGrpSpPr>
        <p:grpSpPr>
          <a:xfrm>
            <a:off x="8738606" y="4001100"/>
            <a:ext cx="2694182" cy="2749979"/>
            <a:chOff x="8738606" y="4001100"/>
            <a:chExt cx="2694182" cy="2749979"/>
          </a:xfrm>
        </p:grpSpPr>
        <p:pic>
          <p:nvPicPr>
            <p:cNvPr id="7" name="Picture 8" descr="Chart&#10;&#10;Description automatically generated">
              <a:extLst>
                <a:ext uri="{FF2B5EF4-FFF2-40B4-BE49-F238E27FC236}">
                  <a16:creationId xmlns:a16="http://schemas.microsoft.com/office/drawing/2014/main" id="{C0A0B5D8-4BC2-BE47-2CC7-08869965F691}"/>
                </a:ext>
              </a:extLst>
            </p:cNvPr>
            <p:cNvPicPr>
              <a:picLocks noChangeAspect="1"/>
            </p:cNvPicPr>
            <p:nvPr/>
          </p:nvPicPr>
          <p:blipFill>
            <a:blip r:embed="rId4"/>
            <a:stretch>
              <a:fillRect/>
            </a:stretch>
          </p:blipFill>
          <p:spPr>
            <a:xfrm>
              <a:off x="8738606" y="4001100"/>
              <a:ext cx="2694182" cy="2749979"/>
            </a:xfrm>
            <a:prstGeom prst="rect">
              <a:avLst/>
            </a:prstGeom>
            <a:ln w="12700">
              <a:solidFill>
                <a:schemeClr val="tx1"/>
              </a:solidFill>
            </a:ln>
          </p:spPr>
        </p:pic>
        <p:cxnSp>
          <p:nvCxnSpPr>
            <p:cNvPr id="17" name="Straight Connector 16">
              <a:extLst>
                <a:ext uri="{FF2B5EF4-FFF2-40B4-BE49-F238E27FC236}">
                  <a16:creationId xmlns:a16="http://schemas.microsoft.com/office/drawing/2014/main" id="{D9276036-0895-3391-592F-54AC241EFE2B}"/>
                </a:ext>
              </a:extLst>
            </p:cNvPr>
            <p:cNvCxnSpPr>
              <a:cxnSpLocks/>
            </p:cNvCxnSpPr>
            <p:nvPr/>
          </p:nvCxnSpPr>
          <p:spPr bwMode="auto">
            <a:xfrm>
              <a:off x="9103901" y="4590049"/>
              <a:ext cx="2275579" cy="0"/>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9" name="TextBox 18">
              <a:extLst>
                <a:ext uri="{FF2B5EF4-FFF2-40B4-BE49-F238E27FC236}">
                  <a16:creationId xmlns:a16="http://schemas.microsoft.com/office/drawing/2014/main" id="{4DD38E9C-46B5-0839-9327-F02D0F2C24E2}"/>
                </a:ext>
              </a:extLst>
            </p:cNvPr>
            <p:cNvSpPr txBox="1"/>
            <p:nvPr/>
          </p:nvSpPr>
          <p:spPr>
            <a:xfrm>
              <a:off x="9024064" y="4553600"/>
              <a:ext cx="795053" cy="246221"/>
            </a:xfrm>
            <a:prstGeom prst="rect">
              <a:avLst/>
            </a:prstGeom>
            <a:noFill/>
          </p:spPr>
          <p:txBody>
            <a:bodyPr wrap="square" rtlCol="0">
              <a:spAutoFit/>
            </a:bodyPr>
            <a:lstStyle/>
            <a:p>
              <a:r>
                <a:rPr lang="en-US" sz="1000" dirty="0">
                  <a:solidFill>
                    <a:srgbClr val="FF0000"/>
                  </a:solidFill>
                </a:rPr>
                <a:t>CRC Acc.</a:t>
              </a:r>
            </a:p>
          </p:txBody>
        </p:sp>
      </p:grpSp>
    </p:spTree>
    <p:extLst>
      <p:ext uri="{BB962C8B-B14F-4D97-AF65-F5344CB8AC3E}">
        <p14:creationId xmlns:p14="http://schemas.microsoft.com/office/powerpoint/2010/main" val="38609630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91ACAF2-3FBA-46B4-862C-62417369A0FA}"/>
              </a:ext>
            </a:extLst>
          </p:cNvPr>
          <p:cNvSpPr>
            <a:spLocks noGrp="1"/>
          </p:cNvSpPr>
          <p:nvPr>
            <p:ph type="sldNum" sz="quarter" idx="11"/>
          </p:nvPr>
        </p:nvSpPr>
        <p:spPr/>
        <p:txBody>
          <a:bodyPr/>
          <a:lstStyle/>
          <a:p>
            <a:fld id="{BC9A06A2-FA1E-4C2C-B41B-2B62E371F7E6}" type="slidenum">
              <a:rPr lang="en-US" smtClean="0"/>
              <a:pPr/>
              <a:t>19</a:t>
            </a:fld>
            <a:endParaRPr lang="en-US"/>
          </a:p>
        </p:txBody>
      </p:sp>
      <p:sp>
        <p:nvSpPr>
          <p:cNvPr id="4" name="Title 3">
            <a:extLst>
              <a:ext uri="{FF2B5EF4-FFF2-40B4-BE49-F238E27FC236}">
                <a16:creationId xmlns:a16="http://schemas.microsoft.com/office/drawing/2014/main" id="{4975586B-1FF0-4B11-B838-884475A12207}"/>
              </a:ext>
            </a:extLst>
          </p:cNvPr>
          <p:cNvSpPr>
            <a:spLocks noGrp="1"/>
          </p:cNvSpPr>
          <p:nvPr>
            <p:ph type="title"/>
          </p:nvPr>
        </p:nvSpPr>
        <p:spPr/>
        <p:txBody>
          <a:bodyPr/>
          <a:lstStyle/>
          <a:p>
            <a:r>
              <a:rPr lang="en-US" dirty="0"/>
              <a:t>NLP &amp; Language Models – More on LLMs</a:t>
            </a:r>
          </a:p>
        </p:txBody>
      </p:sp>
      <p:sp>
        <p:nvSpPr>
          <p:cNvPr id="5" name="Date Placeholder 4">
            <a:extLst>
              <a:ext uri="{FF2B5EF4-FFF2-40B4-BE49-F238E27FC236}">
                <a16:creationId xmlns:a16="http://schemas.microsoft.com/office/drawing/2014/main" id="{2E7B1E06-CD1B-41D0-9482-44DF66ECCDAC}"/>
              </a:ext>
            </a:extLst>
          </p:cNvPr>
          <p:cNvSpPr>
            <a:spLocks noGrp="1"/>
          </p:cNvSpPr>
          <p:nvPr>
            <p:ph type="dt" sz="half" idx="10"/>
          </p:nvPr>
        </p:nvSpPr>
        <p:spPr/>
        <p:txBody>
          <a:bodyPr/>
          <a:lstStyle/>
          <a:p>
            <a:r>
              <a:rPr lang="en-US" dirty="0"/>
              <a:t>12 January 2023</a:t>
            </a:r>
          </a:p>
        </p:txBody>
      </p:sp>
      <p:sp>
        <p:nvSpPr>
          <p:cNvPr id="6" name="Rectangle 5">
            <a:extLst>
              <a:ext uri="{FF2B5EF4-FFF2-40B4-BE49-F238E27FC236}">
                <a16:creationId xmlns:a16="http://schemas.microsoft.com/office/drawing/2014/main" id="{CE86676D-45D3-95B1-71B7-908511797BB2}"/>
              </a:ext>
            </a:extLst>
          </p:cNvPr>
          <p:cNvSpPr>
            <a:spLocks noChangeArrowheads="1"/>
          </p:cNvSpPr>
          <p:nvPr/>
        </p:nvSpPr>
        <p:spPr bwMode="auto">
          <a:xfrm>
            <a:off x="407775" y="951602"/>
            <a:ext cx="11376121" cy="584775"/>
          </a:xfrm>
          <a:prstGeom prst="rect">
            <a:avLst/>
          </a:prstGeom>
          <a:solidFill>
            <a:srgbClr val="8EB379"/>
          </a:solidFill>
          <a:ln w="12700">
            <a:solidFill>
              <a:schemeClr val="tx1"/>
            </a:solidFill>
          </a:ln>
          <a:effectLst>
            <a:outerShdw blurRad="50800" dist="38100" dir="2700000" algn="tl" rotWithShape="0">
              <a:prstClr val="black">
                <a:alpha val="40000"/>
              </a:prstClr>
            </a:outerShdw>
          </a:effectLst>
        </p:spPr>
        <p:txBody>
          <a:bodyPr wrap="square" lIns="91440" tIns="45720" rIns="91440" bIns="45720" anchor="t">
            <a:spAutoFit/>
          </a:bodyPr>
          <a:lstStyle>
            <a:defPPr>
              <a:defRPr lang="en-US"/>
            </a:defPPr>
            <a:lvl1pPr marL="0" algn="l" defTabSz="4388900" rtl="0" eaLnBrk="1" latinLnBrk="0" hangingPunct="1">
              <a:defRPr sz="8600" kern="1200">
                <a:solidFill>
                  <a:schemeClr val="tx1"/>
                </a:solidFill>
                <a:latin typeface="+mn-lt"/>
                <a:ea typeface="+mn-ea"/>
                <a:cs typeface="+mn-cs"/>
              </a:defRPr>
            </a:lvl1pPr>
            <a:lvl2pPr marL="2194451" algn="l" defTabSz="4388900" rtl="0" eaLnBrk="1" latinLnBrk="0" hangingPunct="1">
              <a:defRPr sz="8600" kern="1200">
                <a:solidFill>
                  <a:schemeClr val="tx1"/>
                </a:solidFill>
                <a:latin typeface="+mn-lt"/>
                <a:ea typeface="+mn-ea"/>
                <a:cs typeface="+mn-cs"/>
              </a:defRPr>
            </a:lvl2pPr>
            <a:lvl3pPr marL="4388900" algn="l" defTabSz="4388900" rtl="0" eaLnBrk="1" latinLnBrk="0" hangingPunct="1">
              <a:defRPr sz="8600" kern="1200">
                <a:solidFill>
                  <a:schemeClr val="tx1"/>
                </a:solidFill>
                <a:latin typeface="+mn-lt"/>
                <a:ea typeface="+mn-ea"/>
                <a:cs typeface="+mn-cs"/>
              </a:defRPr>
            </a:lvl3pPr>
            <a:lvl4pPr marL="6583351" algn="l" defTabSz="4388900" rtl="0" eaLnBrk="1" latinLnBrk="0" hangingPunct="1">
              <a:defRPr sz="8600" kern="1200">
                <a:solidFill>
                  <a:schemeClr val="tx1"/>
                </a:solidFill>
                <a:latin typeface="+mn-lt"/>
                <a:ea typeface="+mn-ea"/>
                <a:cs typeface="+mn-cs"/>
              </a:defRPr>
            </a:lvl4pPr>
            <a:lvl5pPr marL="8777801" algn="l" defTabSz="4388900" rtl="0" eaLnBrk="1" latinLnBrk="0" hangingPunct="1">
              <a:defRPr sz="8600" kern="1200">
                <a:solidFill>
                  <a:schemeClr val="tx1"/>
                </a:solidFill>
                <a:latin typeface="+mn-lt"/>
                <a:ea typeface="+mn-ea"/>
                <a:cs typeface="+mn-cs"/>
              </a:defRPr>
            </a:lvl5pPr>
            <a:lvl6pPr marL="10972252" algn="l" defTabSz="4388900" rtl="0" eaLnBrk="1" latinLnBrk="0" hangingPunct="1">
              <a:defRPr sz="8600" kern="1200">
                <a:solidFill>
                  <a:schemeClr val="tx1"/>
                </a:solidFill>
                <a:latin typeface="+mn-lt"/>
                <a:ea typeface="+mn-ea"/>
                <a:cs typeface="+mn-cs"/>
              </a:defRPr>
            </a:lvl6pPr>
            <a:lvl7pPr marL="13166703" algn="l" defTabSz="4388900" rtl="0" eaLnBrk="1" latinLnBrk="0" hangingPunct="1">
              <a:defRPr sz="8600" kern="1200">
                <a:solidFill>
                  <a:schemeClr val="tx1"/>
                </a:solidFill>
                <a:latin typeface="+mn-lt"/>
                <a:ea typeface="+mn-ea"/>
                <a:cs typeface="+mn-cs"/>
              </a:defRPr>
            </a:lvl7pPr>
            <a:lvl8pPr marL="15361152" algn="l" defTabSz="4388900" rtl="0" eaLnBrk="1" latinLnBrk="0" hangingPunct="1">
              <a:defRPr sz="8600" kern="1200">
                <a:solidFill>
                  <a:schemeClr val="tx1"/>
                </a:solidFill>
                <a:latin typeface="+mn-lt"/>
                <a:ea typeface="+mn-ea"/>
                <a:cs typeface="+mn-cs"/>
              </a:defRPr>
            </a:lvl8pPr>
            <a:lvl9pPr marL="17555603" algn="l" defTabSz="4388900" rtl="0" eaLnBrk="1" latinLnBrk="0" hangingPunct="1">
              <a:defRPr sz="8600" kern="1200">
                <a:solidFill>
                  <a:schemeClr val="tx1"/>
                </a:solidFill>
                <a:latin typeface="+mn-lt"/>
                <a:ea typeface="+mn-ea"/>
                <a:cs typeface="+mn-cs"/>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600" i="1" u="none" strike="noStrike" kern="0" cap="none" spc="0" normalizeH="0" baseline="0" noProof="0" dirty="0">
                <a:ln>
                  <a:noFill/>
                </a:ln>
                <a:effectLst/>
                <a:uLnTx/>
                <a:uFillTx/>
                <a:latin typeface="Arial"/>
                <a:ea typeface="+mn-ea"/>
                <a:cs typeface="+mn-cs"/>
              </a:rPr>
              <a:t>Large Language Models (LLMs) are </a:t>
            </a:r>
            <a:r>
              <a:rPr kumimoji="0" lang="en-US" sz="1600" b="1" i="1" u="none" strike="noStrike" kern="0" cap="none" spc="0" normalizeH="0" baseline="0" noProof="0" dirty="0">
                <a:ln>
                  <a:noFill/>
                </a:ln>
                <a:effectLst/>
                <a:uLnTx/>
                <a:uFillTx/>
                <a:latin typeface="Arial"/>
                <a:ea typeface="+mn-ea"/>
                <a:cs typeface="+mn-cs"/>
              </a:rPr>
              <a:t>emerging AI technologies </a:t>
            </a:r>
            <a:r>
              <a:rPr kumimoji="0" lang="en-US" sz="1600" i="1" u="none" strike="noStrike" kern="0" cap="none" spc="0" normalizeH="0" baseline="0" noProof="0" dirty="0">
                <a:ln>
                  <a:noFill/>
                </a:ln>
                <a:effectLst/>
                <a:uLnTx/>
                <a:uFillTx/>
                <a:latin typeface="Arial"/>
                <a:ea typeface="+mn-ea"/>
                <a:cs typeface="+mn-cs"/>
              </a:rPr>
              <a:t>with </a:t>
            </a:r>
            <a:r>
              <a:rPr kumimoji="0" lang="en-US" sz="1600" b="1" i="1" u="none" strike="noStrike" kern="0" cap="none" spc="0" normalizeH="0" baseline="0" noProof="0" dirty="0">
                <a:ln>
                  <a:noFill/>
                </a:ln>
                <a:effectLst/>
                <a:uLnTx/>
                <a:uFillTx/>
                <a:latin typeface="Arial"/>
                <a:ea typeface="+mn-ea"/>
                <a:cs typeface="+mn-cs"/>
              </a:rPr>
              <a:t>groundbreaking capabilities </a:t>
            </a:r>
            <a:r>
              <a:rPr kumimoji="0" lang="en-US" sz="1600" i="1" u="none" strike="noStrike" kern="0" cap="none" spc="0" normalizeH="0" baseline="0" noProof="0" dirty="0">
                <a:ln>
                  <a:noFill/>
                </a:ln>
                <a:effectLst/>
                <a:uLnTx/>
                <a:uFillTx/>
                <a:latin typeface="Arial"/>
                <a:ea typeface="+mn-ea"/>
                <a:cs typeface="+mn-cs"/>
              </a:rPr>
              <a:t>across a variety of use cases; unfortunately, LLMs are </a:t>
            </a:r>
            <a:r>
              <a:rPr kumimoji="0" lang="en-US" sz="1600" b="1" i="1" u="none" strike="noStrike" kern="0" cap="none" spc="0" normalizeH="0" baseline="0" noProof="0" dirty="0">
                <a:ln>
                  <a:noFill/>
                </a:ln>
                <a:effectLst/>
                <a:uLnTx/>
                <a:uFillTx/>
                <a:latin typeface="Arial"/>
                <a:ea typeface="+mn-ea"/>
                <a:cs typeface="+mn-cs"/>
              </a:rPr>
              <a:t>severely underutilized </a:t>
            </a:r>
            <a:r>
              <a:rPr kumimoji="0" lang="en-US" sz="1600" i="1" u="none" strike="noStrike" kern="0" cap="none" spc="0" normalizeH="0" baseline="0" noProof="0" dirty="0">
                <a:ln>
                  <a:noFill/>
                </a:ln>
                <a:effectLst/>
                <a:uLnTx/>
                <a:uFillTx/>
                <a:latin typeface="Arial"/>
                <a:ea typeface="+mn-ea"/>
                <a:cs typeface="+mn-cs"/>
              </a:rPr>
              <a:t>by the Army and DoD.</a:t>
            </a:r>
          </a:p>
        </p:txBody>
      </p:sp>
      <p:pic>
        <p:nvPicPr>
          <p:cNvPr id="7" name="Picture 7" descr="Chart, bubble chart&#10;&#10;Description automatically generated">
            <a:extLst>
              <a:ext uri="{FF2B5EF4-FFF2-40B4-BE49-F238E27FC236}">
                <a16:creationId xmlns:a16="http://schemas.microsoft.com/office/drawing/2014/main" id="{2D94D112-6509-4966-1D0A-F28C4D986889}"/>
              </a:ext>
            </a:extLst>
          </p:cNvPr>
          <p:cNvPicPr>
            <a:picLocks noChangeAspect="1"/>
          </p:cNvPicPr>
          <p:nvPr/>
        </p:nvPicPr>
        <p:blipFill>
          <a:blip r:embed="rId3"/>
          <a:stretch>
            <a:fillRect/>
          </a:stretch>
        </p:blipFill>
        <p:spPr>
          <a:xfrm>
            <a:off x="449283" y="1778646"/>
            <a:ext cx="5642758" cy="2271513"/>
          </a:xfrm>
          <a:prstGeom prst="rect">
            <a:avLst/>
          </a:prstGeom>
        </p:spPr>
      </p:pic>
      <p:sp>
        <p:nvSpPr>
          <p:cNvPr id="8" name="TextBox 7">
            <a:extLst>
              <a:ext uri="{FF2B5EF4-FFF2-40B4-BE49-F238E27FC236}">
                <a16:creationId xmlns:a16="http://schemas.microsoft.com/office/drawing/2014/main" id="{B947A10C-3987-3C72-FAB9-8931AF61D629}"/>
              </a:ext>
            </a:extLst>
          </p:cNvPr>
          <p:cNvSpPr txBox="1"/>
          <p:nvPr/>
        </p:nvSpPr>
        <p:spPr>
          <a:xfrm>
            <a:off x="449283" y="4041569"/>
            <a:ext cx="5642758"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Arial"/>
              <a:buChar char="•"/>
            </a:pPr>
            <a:r>
              <a:rPr lang="en-US" sz="1600" dirty="0">
                <a:latin typeface="Arial"/>
                <a:cs typeface="Arial"/>
              </a:rPr>
              <a:t> What are they?</a:t>
            </a:r>
          </a:p>
          <a:p>
            <a:pPr lvl="1">
              <a:buFont typeface="Arial"/>
              <a:buChar char="•"/>
            </a:pPr>
            <a:r>
              <a:rPr lang="en-US" sz="1600" b="0" dirty="0">
                <a:latin typeface="Arial"/>
                <a:cs typeface="Arial"/>
              </a:rPr>
              <a:t>“Large” LMs are LMs with</a:t>
            </a:r>
            <a:r>
              <a:rPr lang="en-US" sz="1600" dirty="0">
                <a:latin typeface="Arial"/>
                <a:cs typeface="Arial"/>
              </a:rPr>
              <a:t> </a:t>
            </a:r>
            <a:r>
              <a:rPr lang="en-US" sz="1600" b="0" dirty="0">
                <a:solidFill>
                  <a:srgbClr val="0070C0"/>
                </a:solidFill>
                <a:latin typeface="Arial"/>
                <a:cs typeface="Arial"/>
              </a:rPr>
              <a:t>1B+ trainable parameters</a:t>
            </a:r>
            <a:r>
              <a:rPr lang="en-US" sz="1600" b="0" dirty="0">
                <a:latin typeface="Arial"/>
                <a:cs typeface="Arial"/>
              </a:rPr>
              <a:t>.</a:t>
            </a:r>
          </a:p>
          <a:p>
            <a:pPr lvl="1">
              <a:buFont typeface="Arial"/>
              <a:buChar char="•"/>
            </a:pPr>
            <a:r>
              <a:rPr lang="en-US" sz="1600" b="0" dirty="0">
                <a:latin typeface="Arial"/>
                <a:cs typeface="Arial"/>
              </a:rPr>
              <a:t> Generate text indistinguishable from human prose.</a:t>
            </a:r>
          </a:p>
          <a:p>
            <a:pPr lvl="1">
              <a:buFont typeface="Arial"/>
              <a:buChar char="•"/>
            </a:pPr>
            <a:r>
              <a:rPr lang="en-US" sz="1600" b="0" dirty="0">
                <a:latin typeface="Arial"/>
                <a:cs typeface="Arial"/>
              </a:rPr>
              <a:t> Capable of zero-shot generalization.</a:t>
            </a:r>
          </a:p>
          <a:p>
            <a:pPr lvl="1">
              <a:buFont typeface="Arial"/>
              <a:buChar char="•"/>
            </a:pPr>
            <a:r>
              <a:rPr lang="en-US" sz="1600" b="0" dirty="0">
                <a:latin typeface="Arial"/>
                <a:cs typeface="Arial"/>
              </a:rPr>
              <a:t> Recently went </a:t>
            </a:r>
            <a:r>
              <a:rPr lang="en-US" sz="1600" b="0" dirty="0">
                <a:solidFill>
                  <a:srgbClr val="0070C0"/>
                </a:solidFill>
                <a:latin typeface="Arial"/>
                <a:cs typeface="Arial"/>
              </a:rPr>
              <a:t>open-source</a:t>
            </a:r>
            <a:r>
              <a:rPr lang="en-US" sz="1600" b="0" dirty="0">
                <a:latin typeface="Arial"/>
                <a:cs typeface="Arial"/>
              </a:rPr>
              <a:t>.</a:t>
            </a:r>
          </a:p>
          <a:p>
            <a:pPr lvl="1"/>
            <a:endParaRPr lang="en-US" sz="1600" b="0" dirty="0">
              <a:latin typeface="Arial"/>
              <a:cs typeface="Arial"/>
            </a:endParaRPr>
          </a:p>
          <a:p>
            <a:pPr>
              <a:buFont typeface="Arial"/>
              <a:buChar char="•"/>
            </a:pPr>
            <a:r>
              <a:rPr lang="en-US" sz="1600" dirty="0">
                <a:latin typeface="Arial"/>
                <a:cs typeface="Arial"/>
              </a:rPr>
              <a:t> What is the current state of the art?</a:t>
            </a:r>
          </a:p>
          <a:p>
            <a:pPr lvl="1">
              <a:buFont typeface="Arial"/>
              <a:buChar char="•"/>
            </a:pPr>
            <a:r>
              <a:rPr lang="en-US" sz="1600" b="0" dirty="0">
                <a:latin typeface="Arial"/>
                <a:cs typeface="Arial"/>
              </a:rPr>
              <a:t> </a:t>
            </a:r>
            <a:r>
              <a:rPr lang="en-US" sz="1600" b="0" dirty="0" err="1">
                <a:solidFill>
                  <a:srgbClr val="0070C0"/>
                </a:solidFill>
                <a:latin typeface="Arial"/>
                <a:cs typeface="Arial"/>
              </a:rPr>
              <a:t>ChatGPT</a:t>
            </a:r>
            <a:r>
              <a:rPr lang="en-US" sz="1600" b="0" dirty="0">
                <a:latin typeface="Arial"/>
                <a:cs typeface="Arial"/>
              </a:rPr>
              <a:t> from OpenAI (see top right)</a:t>
            </a:r>
          </a:p>
          <a:p>
            <a:pPr lvl="1">
              <a:buFont typeface="Arial"/>
              <a:buChar char="•"/>
            </a:pPr>
            <a:r>
              <a:rPr lang="en-US" sz="1600" b="0" dirty="0">
                <a:latin typeface="Arial"/>
                <a:cs typeface="Arial"/>
              </a:rPr>
              <a:t> Other competitors include models Google, Microsoft, and Meta.</a:t>
            </a:r>
          </a:p>
        </p:txBody>
      </p:sp>
      <p:sp>
        <p:nvSpPr>
          <p:cNvPr id="9" name="TextBox 8">
            <a:extLst>
              <a:ext uri="{FF2B5EF4-FFF2-40B4-BE49-F238E27FC236}">
                <a16:creationId xmlns:a16="http://schemas.microsoft.com/office/drawing/2014/main" id="{A92465DC-C7CE-6988-B40C-60E59A7559CA}"/>
              </a:ext>
            </a:extLst>
          </p:cNvPr>
          <p:cNvSpPr txBox="1"/>
          <p:nvPr/>
        </p:nvSpPr>
        <p:spPr>
          <a:xfrm>
            <a:off x="6121259" y="4720380"/>
            <a:ext cx="5999017"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r>
              <a:rPr lang="en-US" sz="1400" dirty="0">
                <a:latin typeface="Arial"/>
                <a:cs typeface="Arial"/>
              </a:rPr>
              <a:t> </a:t>
            </a:r>
            <a:r>
              <a:rPr lang="en-US" sz="1600" dirty="0">
                <a:latin typeface="Arial"/>
                <a:cs typeface="Arial"/>
              </a:rPr>
              <a:t>Who else is using them?​</a:t>
            </a:r>
            <a:endParaRPr lang="en-US" sz="1600" b="0" dirty="0">
              <a:cs typeface="Arial"/>
            </a:endParaRPr>
          </a:p>
          <a:p>
            <a:pPr lvl="1">
              <a:buChar char="•"/>
            </a:pPr>
            <a:r>
              <a:rPr lang="en-US" sz="1600" b="0" dirty="0">
                <a:latin typeface="Arial"/>
                <a:cs typeface="Arial"/>
              </a:rPr>
              <a:t> </a:t>
            </a:r>
            <a:r>
              <a:rPr lang="en-US" sz="1600" b="0" dirty="0">
                <a:solidFill>
                  <a:srgbClr val="0070C0"/>
                </a:solidFill>
                <a:latin typeface="Arial"/>
                <a:cs typeface="Arial"/>
              </a:rPr>
              <a:t>Russia’s Internet Research Agency </a:t>
            </a:r>
            <a:r>
              <a:rPr lang="en-US" sz="1600" b="0" dirty="0">
                <a:latin typeface="Arial"/>
                <a:cs typeface="Arial"/>
              </a:rPr>
              <a:t>utilizes LLMs to augment ongoing disinformation campaigns.​</a:t>
            </a:r>
          </a:p>
          <a:p>
            <a:pPr lvl="1">
              <a:buChar char="•"/>
            </a:pPr>
            <a:r>
              <a:rPr lang="en-US" sz="1600" b="0" dirty="0">
                <a:latin typeface="Arial"/>
                <a:cs typeface="Arial"/>
              </a:rPr>
              <a:t> The </a:t>
            </a:r>
            <a:r>
              <a:rPr lang="en-US" sz="1600" b="0" dirty="0">
                <a:solidFill>
                  <a:srgbClr val="0070C0"/>
                </a:solidFill>
                <a:latin typeface="Arial"/>
                <a:cs typeface="Arial"/>
              </a:rPr>
              <a:t>PRC </a:t>
            </a:r>
            <a:r>
              <a:rPr lang="en-US" sz="1600" b="0" dirty="0">
                <a:latin typeface="Arial"/>
                <a:cs typeface="Arial"/>
              </a:rPr>
              <a:t>has funded LLM development in the private and academic sectors. </a:t>
            </a:r>
          </a:p>
          <a:p>
            <a:pPr lvl="1">
              <a:buFont typeface="Arial"/>
              <a:buChar char="•"/>
            </a:pPr>
            <a:r>
              <a:rPr lang="en-US" sz="1600" b="0" dirty="0">
                <a:latin typeface="Arial"/>
                <a:cs typeface="Arial"/>
              </a:rPr>
              <a:t> Chinese LLMs are the </a:t>
            </a:r>
            <a:r>
              <a:rPr lang="en-US" sz="1600" b="0" dirty="0">
                <a:solidFill>
                  <a:srgbClr val="0070C0"/>
                </a:solidFill>
                <a:latin typeface="Arial"/>
                <a:cs typeface="Arial"/>
              </a:rPr>
              <a:t>largest in the world </a:t>
            </a:r>
            <a:r>
              <a:rPr lang="en-US" sz="1600" b="0" dirty="0">
                <a:latin typeface="Arial"/>
                <a:cs typeface="Arial"/>
              </a:rPr>
              <a:t>(1T+ parameters), and </a:t>
            </a:r>
            <a:r>
              <a:rPr lang="en-US" sz="1600" b="0">
                <a:latin typeface="Arial"/>
                <a:cs typeface="Arial"/>
              </a:rPr>
              <a:t>public </a:t>
            </a:r>
            <a:r>
              <a:rPr lang="en-US" sz="1600" b="0" dirty="0">
                <a:latin typeface="Arial"/>
                <a:cs typeface="Arial"/>
              </a:rPr>
              <a:t>information about their usage or capabilities </a:t>
            </a:r>
            <a:r>
              <a:rPr lang="en-US" sz="1600" b="0">
                <a:latin typeface="Arial"/>
                <a:cs typeface="Arial"/>
              </a:rPr>
              <a:t>is </a:t>
            </a:r>
            <a:r>
              <a:rPr lang="en-US" sz="1600" b="0" dirty="0">
                <a:solidFill>
                  <a:srgbClr val="0070C0"/>
                </a:solidFill>
                <a:latin typeface="Arial"/>
                <a:cs typeface="Arial"/>
              </a:rPr>
              <a:t>nonexistent</a:t>
            </a:r>
            <a:r>
              <a:rPr lang="en-US" sz="1600" b="0" dirty="0">
                <a:solidFill>
                  <a:schemeClr val="tx1"/>
                </a:solidFill>
                <a:latin typeface="Arial"/>
                <a:cs typeface="Arial"/>
              </a:rPr>
              <a:t>.</a:t>
            </a:r>
            <a:endParaRPr lang="en-US" sz="1600" dirty="0">
              <a:solidFill>
                <a:schemeClr val="tx1"/>
              </a:solidFill>
              <a:cs typeface="Arial" charset="0"/>
            </a:endParaRPr>
          </a:p>
        </p:txBody>
      </p:sp>
      <p:pic>
        <p:nvPicPr>
          <p:cNvPr id="12" name="Picture 12" descr="Graphical user interface, application, Teams&#10;&#10;Description automatically generated">
            <a:extLst>
              <a:ext uri="{FF2B5EF4-FFF2-40B4-BE49-F238E27FC236}">
                <a16:creationId xmlns:a16="http://schemas.microsoft.com/office/drawing/2014/main" id="{DE76B8B5-0FB6-3B62-42F3-D84B4A909792}"/>
              </a:ext>
            </a:extLst>
          </p:cNvPr>
          <p:cNvPicPr>
            <a:picLocks noChangeAspect="1"/>
          </p:cNvPicPr>
          <p:nvPr/>
        </p:nvPicPr>
        <p:blipFill>
          <a:blip r:embed="rId4"/>
          <a:stretch>
            <a:fillRect/>
          </a:stretch>
        </p:blipFill>
        <p:spPr>
          <a:xfrm>
            <a:off x="7235176" y="1687153"/>
            <a:ext cx="3771182" cy="2989682"/>
          </a:xfrm>
          <a:prstGeom prst="rect">
            <a:avLst/>
          </a:prstGeom>
          <a:ln w="12700">
            <a:solidFill>
              <a:schemeClr val="dk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062338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13"/>
          <p:cNvSpPr>
            <a:spLocks noChangeArrowheads="1"/>
          </p:cNvSpPr>
          <p:nvPr/>
        </p:nvSpPr>
        <p:spPr bwMode="auto">
          <a:xfrm>
            <a:off x="1653856" y="6100816"/>
            <a:ext cx="8910638" cy="680477"/>
          </a:xfrm>
          <a:prstGeom prst="rect">
            <a:avLst/>
          </a:prstGeom>
          <a:solidFill>
            <a:srgbClr val="CFDEC6"/>
          </a:solidFill>
          <a:ln w="12700">
            <a:solidFill>
              <a:schemeClr val="tx1"/>
            </a:solidFill>
            <a:miter lim="800000"/>
            <a:headEnd/>
            <a:tailEnd/>
          </a:ln>
        </p:spPr>
        <p:txBody>
          <a:bodyPr lIns="156644" tIns="78322" rIns="156644" bIns="78322"/>
          <a:lstStyle/>
          <a:p>
            <a:pPr marL="97905" indent="-97905" algn="ctr" defTabSz="1566457" eaLnBrk="0" hangingPunct="0">
              <a:lnSpc>
                <a:spcPct val="90000"/>
              </a:lnSpc>
              <a:spcBef>
                <a:spcPct val="50000"/>
              </a:spcBef>
              <a:buClr>
                <a:srgbClr val="000000"/>
              </a:buClr>
            </a:pPr>
            <a:endParaRPr lang="en-US" sz="2800" dirty="0">
              <a:solidFill>
                <a:prstClr val="black"/>
              </a:solidFill>
            </a:endParaRPr>
          </a:p>
        </p:txBody>
      </p:sp>
      <p:sp>
        <p:nvSpPr>
          <p:cNvPr id="22" name="Slide Number Placeholder 3"/>
          <p:cNvSpPr>
            <a:spLocks noGrp="1"/>
          </p:cNvSpPr>
          <p:nvPr>
            <p:ph type="sldNum" sz="quarter" idx="11"/>
          </p:nvPr>
        </p:nvSpPr>
        <p:spPr/>
        <p:txBody>
          <a:bodyPr/>
          <a:lstStyle/>
          <a:p>
            <a:pPr>
              <a:defRPr/>
            </a:pPr>
            <a:fld id="{FAA41392-116C-42E0-9B96-323DFF06EF51}" type="slidenum">
              <a:rPr lang="en-US">
                <a:latin typeface="+mn-lt"/>
              </a:rPr>
              <a:pPr>
                <a:defRPr/>
              </a:pPr>
              <a:t>2</a:t>
            </a:fld>
            <a:endParaRPr lang="en-US" dirty="0">
              <a:latin typeface="+mn-lt"/>
            </a:endParaRPr>
          </a:p>
        </p:txBody>
      </p:sp>
      <p:sp>
        <p:nvSpPr>
          <p:cNvPr id="14339" name="Rectangle 3"/>
          <p:cNvSpPr>
            <a:spLocks noGrp="1" noChangeArrowheads="1"/>
          </p:cNvSpPr>
          <p:nvPr>
            <p:ph type="title"/>
          </p:nvPr>
        </p:nvSpPr>
        <p:spPr/>
        <p:txBody>
          <a:bodyPr wrap="none"/>
          <a:lstStyle/>
          <a:p>
            <a:r>
              <a:rPr lang="en-US" dirty="0">
                <a:solidFill>
                  <a:schemeClr val="tx1"/>
                </a:solidFill>
                <a:latin typeface="+mn-lt"/>
              </a:rPr>
              <a:t>TRAC Monterey</a:t>
            </a:r>
          </a:p>
        </p:txBody>
      </p:sp>
      <p:sp>
        <p:nvSpPr>
          <p:cNvPr id="79" name="Text Box 41"/>
          <p:cNvSpPr txBox="1">
            <a:spLocks noChangeArrowheads="1"/>
          </p:cNvSpPr>
          <p:nvPr/>
        </p:nvSpPr>
        <p:spPr bwMode="auto">
          <a:xfrm>
            <a:off x="3037958" y="2651577"/>
            <a:ext cx="2231370" cy="329081"/>
          </a:xfrm>
          <a:prstGeom prst="rect">
            <a:avLst/>
          </a:prstGeom>
          <a:noFill/>
          <a:ln w="9525">
            <a:noFill/>
            <a:miter lim="800000"/>
            <a:headEnd/>
            <a:tailEnd/>
          </a:ln>
          <a:effectLst/>
        </p:spPr>
        <p:txBody>
          <a:bodyPr wrap="square" lIns="82058" tIns="41029" rIns="82058" bIns="41029" anchor="ctr">
            <a:spAutoFit/>
          </a:bodyPr>
          <a:lstStyle/>
          <a:p>
            <a:pPr algn="ctr" defTabSz="820738" eaLnBrk="0" fontAlgn="base" hangingPunct="0">
              <a:spcBef>
                <a:spcPct val="0"/>
              </a:spcBef>
              <a:spcAft>
                <a:spcPct val="0"/>
              </a:spcAft>
            </a:pPr>
            <a:r>
              <a:rPr lang="en-US" sz="1600" b="1" dirty="0">
                <a:solidFill>
                  <a:prstClr val="black"/>
                </a:solidFill>
              </a:rPr>
              <a:t>Combat Analysts</a:t>
            </a:r>
          </a:p>
        </p:txBody>
      </p:sp>
      <p:sp>
        <p:nvSpPr>
          <p:cNvPr id="80" name="Rectangle 79"/>
          <p:cNvSpPr/>
          <p:nvPr/>
        </p:nvSpPr>
        <p:spPr bwMode="auto">
          <a:xfrm>
            <a:off x="1582464" y="2972210"/>
            <a:ext cx="2404228" cy="590032"/>
          </a:xfrm>
          <a:prstGeom prst="rect">
            <a:avLst/>
          </a:prstGeom>
          <a:solidFill>
            <a:srgbClr val="A0C0A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600" b="1" dirty="0">
                <a:solidFill>
                  <a:srgbClr val="000000"/>
                </a:solidFill>
              </a:rPr>
              <a:t>LTC Matthew Smith</a:t>
            </a:r>
          </a:p>
          <a:p>
            <a:pPr algn="ctr" eaLnBrk="0" fontAlgn="base" hangingPunct="0">
              <a:spcBef>
                <a:spcPct val="0"/>
              </a:spcBef>
              <a:spcAft>
                <a:spcPct val="0"/>
              </a:spcAft>
            </a:pPr>
            <a:r>
              <a:rPr lang="en-US" sz="1600" dirty="0">
                <a:solidFill>
                  <a:srgbClr val="000000"/>
                </a:solidFill>
              </a:rPr>
              <a:t>PhD, Stanford</a:t>
            </a:r>
          </a:p>
        </p:txBody>
      </p:sp>
      <p:sp>
        <p:nvSpPr>
          <p:cNvPr id="81" name="Rectangle 80"/>
          <p:cNvSpPr/>
          <p:nvPr/>
        </p:nvSpPr>
        <p:spPr bwMode="auto">
          <a:xfrm>
            <a:off x="1582464" y="3703704"/>
            <a:ext cx="2407035" cy="611515"/>
          </a:xfrm>
          <a:prstGeom prst="rect">
            <a:avLst/>
          </a:prstGeom>
          <a:solidFill>
            <a:srgbClr val="A0C0A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600" b="1" dirty="0">
                <a:solidFill>
                  <a:srgbClr val="000000"/>
                </a:solidFill>
              </a:rPr>
              <a:t>MAJ Candice Farney</a:t>
            </a:r>
          </a:p>
          <a:p>
            <a:pPr algn="ctr" eaLnBrk="0" fontAlgn="base" hangingPunct="0">
              <a:spcBef>
                <a:spcPct val="0"/>
              </a:spcBef>
              <a:spcAft>
                <a:spcPct val="0"/>
              </a:spcAft>
            </a:pPr>
            <a:r>
              <a:rPr lang="en-US" sz="1600" dirty="0">
                <a:solidFill>
                  <a:srgbClr val="000000"/>
                </a:solidFill>
              </a:rPr>
              <a:t>MS, UCF</a:t>
            </a:r>
          </a:p>
        </p:txBody>
      </p:sp>
      <p:sp>
        <p:nvSpPr>
          <p:cNvPr id="82" name="Rectangle 81"/>
          <p:cNvSpPr/>
          <p:nvPr/>
        </p:nvSpPr>
        <p:spPr bwMode="auto">
          <a:xfrm>
            <a:off x="4389541" y="2973723"/>
            <a:ext cx="2399046" cy="584086"/>
          </a:xfrm>
          <a:prstGeom prst="rect">
            <a:avLst/>
          </a:prstGeom>
          <a:solidFill>
            <a:srgbClr val="A0C0A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600" b="1" dirty="0">
                <a:solidFill>
                  <a:srgbClr val="000000"/>
                </a:solidFill>
              </a:rPr>
              <a:t>MAJ Sean Eskew</a:t>
            </a:r>
          </a:p>
          <a:p>
            <a:pPr algn="ctr" eaLnBrk="0" fontAlgn="base" hangingPunct="0">
              <a:spcBef>
                <a:spcPct val="0"/>
              </a:spcBef>
              <a:spcAft>
                <a:spcPct val="0"/>
              </a:spcAft>
            </a:pPr>
            <a:r>
              <a:rPr lang="en-US" sz="1600" dirty="0">
                <a:solidFill>
                  <a:srgbClr val="000000"/>
                </a:solidFill>
              </a:rPr>
              <a:t>MS, USC</a:t>
            </a:r>
          </a:p>
        </p:txBody>
      </p:sp>
      <p:sp>
        <p:nvSpPr>
          <p:cNvPr id="84" name="Rectangle 83"/>
          <p:cNvSpPr/>
          <p:nvPr/>
        </p:nvSpPr>
        <p:spPr bwMode="auto">
          <a:xfrm>
            <a:off x="1590453" y="4464690"/>
            <a:ext cx="2399046" cy="576593"/>
          </a:xfrm>
          <a:prstGeom prst="rect">
            <a:avLst/>
          </a:prstGeom>
          <a:solidFill>
            <a:srgbClr val="A0C0A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600" b="1" dirty="0">
                <a:solidFill>
                  <a:srgbClr val="000000"/>
                </a:solidFill>
              </a:rPr>
              <a:t>MAJ Daniel Ruiz</a:t>
            </a:r>
          </a:p>
          <a:p>
            <a:pPr algn="ctr" eaLnBrk="0" fontAlgn="base" hangingPunct="0">
              <a:spcBef>
                <a:spcPct val="0"/>
              </a:spcBef>
              <a:spcAft>
                <a:spcPct val="0"/>
              </a:spcAft>
            </a:pPr>
            <a:r>
              <a:rPr lang="en-US" sz="1600" dirty="0">
                <a:solidFill>
                  <a:srgbClr val="000000"/>
                </a:solidFill>
              </a:rPr>
              <a:t>MS, UC Irvine</a:t>
            </a:r>
          </a:p>
        </p:txBody>
      </p:sp>
      <p:sp>
        <p:nvSpPr>
          <p:cNvPr id="90" name="Rectangle 89"/>
          <p:cNvSpPr/>
          <p:nvPr/>
        </p:nvSpPr>
        <p:spPr bwMode="auto">
          <a:xfrm>
            <a:off x="4389540" y="3702624"/>
            <a:ext cx="2398694" cy="611916"/>
          </a:xfrm>
          <a:prstGeom prst="rect">
            <a:avLst/>
          </a:prstGeom>
          <a:solidFill>
            <a:srgbClr val="A0C0A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600" b="1" dirty="0">
                <a:solidFill>
                  <a:srgbClr val="000000"/>
                </a:solidFill>
              </a:rPr>
              <a:t>MAJ Kurt Reynolds</a:t>
            </a:r>
          </a:p>
          <a:p>
            <a:pPr algn="ctr" eaLnBrk="0" fontAlgn="base" hangingPunct="0">
              <a:spcBef>
                <a:spcPct val="0"/>
              </a:spcBef>
              <a:spcAft>
                <a:spcPct val="0"/>
              </a:spcAft>
            </a:pPr>
            <a:r>
              <a:rPr lang="en-US" sz="1600" dirty="0">
                <a:solidFill>
                  <a:srgbClr val="000000"/>
                </a:solidFill>
              </a:rPr>
              <a:t>MS, NPS</a:t>
            </a:r>
          </a:p>
        </p:txBody>
      </p:sp>
      <p:sp>
        <p:nvSpPr>
          <p:cNvPr id="28" name="Text Box 41"/>
          <p:cNvSpPr txBox="1">
            <a:spLocks noChangeArrowheads="1"/>
          </p:cNvSpPr>
          <p:nvPr/>
        </p:nvSpPr>
        <p:spPr bwMode="auto">
          <a:xfrm>
            <a:off x="3046520" y="5103025"/>
            <a:ext cx="2231370" cy="329081"/>
          </a:xfrm>
          <a:prstGeom prst="rect">
            <a:avLst/>
          </a:prstGeom>
          <a:noFill/>
          <a:ln w="9525">
            <a:noFill/>
            <a:miter lim="800000"/>
            <a:headEnd/>
            <a:tailEnd/>
          </a:ln>
          <a:effectLst/>
        </p:spPr>
        <p:txBody>
          <a:bodyPr wrap="square" lIns="82058" tIns="41029" rIns="82058" bIns="41029" anchor="ctr">
            <a:spAutoFit/>
          </a:bodyPr>
          <a:lstStyle/>
          <a:p>
            <a:pPr algn="ctr" defTabSz="820738" eaLnBrk="0" fontAlgn="base" hangingPunct="0">
              <a:spcBef>
                <a:spcPct val="0"/>
              </a:spcBef>
              <a:spcAft>
                <a:spcPct val="0"/>
              </a:spcAft>
            </a:pPr>
            <a:r>
              <a:rPr lang="en-US" sz="1600" b="1" dirty="0">
                <a:solidFill>
                  <a:prstClr val="black"/>
                </a:solidFill>
              </a:rPr>
              <a:t>Support Staff</a:t>
            </a:r>
          </a:p>
        </p:txBody>
      </p:sp>
      <p:sp>
        <p:nvSpPr>
          <p:cNvPr id="29" name="Rectangle 28"/>
          <p:cNvSpPr/>
          <p:nvPr/>
        </p:nvSpPr>
        <p:spPr bwMode="auto">
          <a:xfrm>
            <a:off x="3193956" y="5459495"/>
            <a:ext cx="1990271" cy="539037"/>
          </a:xfrm>
          <a:prstGeom prst="rect">
            <a:avLst/>
          </a:prstGeom>
          <a:solidFill>
            <a:srgbClr val="A0C0A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600" b="1" dirty="0">
                <a:solidFill>
                  <a:srgbClr val="000000"/>
                </a:solidFill>
              </a:rPr>
              <a:t>Admin Support</a:t>
            </a:r>
          </a:p>
          <a:p>
            <a:pPr algn="ctr" eaLnBrk="0" fontAlgn="base" hangingPunct="0">
              <a:spcBef>
                <a:spcPct val="0"/>
              </a:spcBef>
              <a:spcAft>
                <a:spcPct val="0"/>
              </a:spcAft>
            </a:pPr>
            <a:r>
              <a:rPr lang="en-US" sz="1600" dirty="0">
                <a:solidFill>
                  <a:srgbClr val="000000"/>
                </a:solidFill>
              </a:rPr>
              <a:t>Ms. Sandra Lackey</a:t>
            </a:r>
          </a:p>
        </p:txBody>
      </p:sp>
      <p:sp>
        <p:nvSpPr>
          <p:cNvPr id="31" name="Rectangle 30"/>
          <p:cNvSpPr/>
          <p:nvPr/>
        </p:nvSpPr>
        <p:spPr>
          <a:xfrm>
            <a:off x="2082898" y="6246289"/>
            <a:ext cx="2034531" cy="461665"/>
          </a:xfrm>
          <a:prstGeom prst="rect">
            <a:avLst/>
          </a:prstGeom>
          <a:noFill/>
        </p:spPr>
        <p:txBody>
          <a:bodyPr wrap="none" lIns="91440" tIns="45720" rIns="91440" bIns="45720">
            <a:spAutoFit/>
          </a:bodyPr>
          <a:lstStyle/>
          <a:p>
            <a:pPr eaLnBrk="0" fontAlgn="base" hangingPunct="0">
              <a:spcBef>
                <a:spcPct val="0"/>
              </a:spcBef>
              <a:spcAft>
                <a:spcPct val="0"/>
              </a:spcAft>
            </a:pPr>
            <a:r>
              <a:rPr lang="en-US" sz="2400" dirty="0">
                <a:ln w="0"/>
                <a:solidFill>
                  <a:srgbClr val="0000FF"/>
                </a:solidFill>
                <a:effectLst>
                  <a:outerShdw blurRad="38100" dist="19050" dir="2700000" algn="tl" rotWithShape="0">
                    <a:prstClr val="black">
                      <a:alpha val="40000"/>
                    </a:prstClr>
                  </a:outerShdw>
                </a:effectLst>
              </a:rPr>
              <a:t>Professionals</a:t>
            </a:r>
          </a:p>
        </p:txBody>
      </p:sp>
      <p:sp>
        <p:nvSpPr>
          <p:cNvPr id="33" name="Rectangle 32"/>
          <p:cNvSpPr/>
          <p:nvPr/>
        </p:nvSpPr>
        <p:spPr>
          <a:xfrm>
            <a:off x="4795070" y="6246289"/>
            <a:ext cx="1298752" cy="461665"/>
          </a:xfrm>
          <a:prstGeom prst="rect">
            <a:avLst/>
          </a:prstGeom>
          <a:noFill/>
        </p:spPr>
        <p:txBody>
          <a:bodyPr wrap="none" lIns="91440" tIns="45720" rIns="91440" bIns="45720">
            <a:spAutoFit/>
          </a:bodyPr>
          <a:lstStyle/>
          <a:p>
            <a:pPr algn="ctr" eaLnBrk="0" fontAlgn="base" hangingPunct="0">
              <a:spcBef>
                <a:spcPct val="0"/>
              </a:spcBef>
              <a:spcAft>
                <a:spcPct val="0"/>
              </a:spcAft>
            </a:pPr>
            <a:r>
              <a:rPr lang="en-US" sz="2400" dirty="0">
                <a:ln w="0"/>
                <a:solidFill>
                  <a:srgbClr val="0000FF"/>
                </a:solidFill>
                <a:effectLst>
                  <a:outerShdw blurRad="38100" dist="19050" dir="2700000" algn="tl" rotWithShape="0">
                    <a:prstClr val="black">
                      <a:alpha val="40000"/>
                    </a:prstClr>
                  </a:outerShdw>
                </a:effectLst>
              </a:rPr>
              <a:t>Leaders</a:t>
            </a:r>
          </a:p>
        </p:txBody>
      </p:sp>
      <p:sp>
        <p:nvSpPr>
          <p:cNvPr id="34" name="Rectangle 33"/>
          <p:cNvSpPr/>
          <p:nvPr/>
        </p:nvSpPr>
        <p:spPr>
          <a:xfrm>
            <a:off x="8746257" y="6246289"/>
            <a:ext cx="1383712" cy="461665"/>
          </a:xfrm>
          <a:prstGeom prst="rect">
            <a:avLst/>
          </a:prstGeom>
          <a:noFill/>
        </p:spPr>
        <p:txBody>
          <a:bodyPr wrap="none" lIns="91440" tIns="45720" rIns="91440" bIns="45720">
            <a:spAutoFit/>
          </a:bodyPr>
          <a:lstStyle/>
          <a:p>
            <a:pPr algn="ctr" eaLnBrk="0" fontAlgn="base" hangingPunct="0">
              <a:spcBef>
                <a:spcPct val="0"/>
              </a:spcBef>
              <a:spcAft>
                <a:spcPct val="0"/>
              </a:spcAft>
            </a:pPr>
            <a:r>
              <a:rPr lang="en-US" sz="2400" dirty="0">
                <a:ln w="0"/>
                <a:solidFill>
                  <a:srgbClr val="0000FF"/>
                </a:solidFill>
                <a:effectLst>
                  <a:outerShdw blurRad="38100" dist="19050" dir="2700000" algn="tl" rotWithShape="0">
                    <a:prstClr val="black">
                      <a:alpha val="40000"/>
                    </a:prstClr>
                  </a:outerShdw>
                </a:effectLst>
              </a:rPr>
              <a:t>Scholars</a:t>
            </a:r>
          </a:p>
        </p:txBody>
      </p:sp>
      <p:sp>
        <p:nvSpPr>
          <p:cNvPr id="35" name="Rectangle 34"/>
          <p:cNvSpPr/>
          <p:nvPr/>
        </p:nvSpPr>
        <p:spPr>
          <a:xfrm>
            <a:off x="6771464" y="6246289"/>
            <a:ext cx="1297150" cy="461665"/>
          </a:xfrm>
          <a:prstGeom prst="rect">
            <a:avLst/>
          </a:prstGeom>
          <a:noFill/>
        </p:spPr>
        <p:txBody>
          <a:bodyPr wrap="none" lIns="91440" tIns="45720" rIns="91440" bIns="45720">
            <a:spAutoFit/>
          </a:bodyPr>
          <a:lstStyle/>
          <a:p>
            <a:pPr algn="ctr" eaLnBrk="0" fontAlgn="base" hangingPunct="0">
              <a:spcBef>
                <a:spcPct val="0"/>
              </a:spcBef>
              <a:spcAft>
                <a:spcPct val="0"/>
              </a:spcAft>
            </a:pPr>
            <a:r>
              <a:rPr lang="en-US" sz="2400" dirty="0">
                <a:ln w="0"/>
                <a:solidFill>
                  <a:srgbClr val="0000FF"/>
                </a:solidFill>
                <a:effectLst>
                  <a:outerShdw blurRad="38100" dist="19050" dir="2700000" algn="tl" rotWithShape="0">
                    <a:prstClr val="black">
                      <a:alpha val="40000"/>
                    </a:prstClr>
                  </a:outerShdw>
                </a:effectLst>
              </a:rPr>
              <a:t>Mentors</a:t>
            </a:r>
          </a:p>
        </p:txBody>
      </p:sp>
      <p:sp>
        <p:nvSpPr>
          <p:cNvPr id="2" name="TextBox 1"/>
          <p:cNvSpPr txBox="1"/>
          <p:nvPr/>
        </p:nvSpPr>
        <p:spPr>
          <a:xfrm>
            <a:off x="7722930" y="942647"/>
            <a:ext cx="4164269" cy="4708981"/>
          </a:xfrm>
          <a:prstGeom prst="rect">
            <a:avLst/>
          </a:prstGeom>
          <a:noFill/>
        </p:spPr>
        <p:txBody>
          <a:bodyPr wrap="square" lIns="91440" tIns="45720" rIns="91440" bIns="45720" rtlCol="0" anchor="t">
            <a:spAutoFit/>
          </a:bodyPr>
          <a:lstStyle/>
          <a:p>
            <a:pPr eaLnBrk="0" fontAlgn="base" hangingPunct="0">
              <a:spcBef>
                <a:spcPct val="0"/>
              </a:spcBef>
              <a:spcAft>
                <a:spcPct val="0"/>
              </a:spcAft>
            </a:pPr>
            <a:r>
              <a:rPr lang="en-US" sz="2000" b="1" dirty="0">
                <a:solidFill>
                  <a:srgbClr val="000000"/>
                </a:solidFill>
              </a:rPr>
              <a:t>Military Backgrounds</a:t>
            </a:r>
            <a:r>
              <a:rPr lang="en-US" sz="2000" dirty="0">
                <a:solidFill>
                  <a:srgbClr val="000000"/>
                </a:solidFill>
              </a:rPr>
              <a:t>:</a:t>
            </a:r>
          </a:p>
          <a:p>
            <a:pPr marL="285750" indent="-285750" eaLnBrk="0" fontAlgn="base" hangingPunct="0">
              <a:spcBef>
                <a:spcPct val="0"/>
              </a:spcBef>
              <a:spcAft>
                <a:spcPct val="0"/>
              </a:spcAft>
              <a:buFont typeface="Arial" panose="020B0604020202020204" pitchFamily="34" charset="0"/>
              <a:buChar char="•"/>
            </a:pPr>
            <a:r>
              <a:rPr lang="en-US" sz="2000" dirty="0">
                <a:solidFill>
                  <a:srgbClr val="000000"/>
                </a:solidFill>
              </a:rPr>
              <a:t>Aviation</a:t>
            </a:r>
            <a:endParaRPr lang="en-US" sz="2000" dirty="0">
              <a:solidFill>
                <a:srgbClr val="000000"/>
              </a:solidFill>
              <a:cs typeface="Arial"/>
            </a:endParaRPr>
          </a:p>
          <a:p>
            <a:pPr marL="285750" indent="-285750" eaLnBrk="0" fontAlgn="base" hangingPunct="0">
              <a:spcBef>
                <a:spcPct val="0"/>
              </a:spcBef>
              <a:spcAft>
                <a:spcPct val="0"/>
              </a:spcAft>
              <a:buFont typeface="Arial" panose="020B0604020202020204" pitchFamily="34" charset="0"/>
              <a:buChar char="•"/>
            </a:pPr>
            <a:r>
              <a:rPr lang="en-US" sz="2000" dirty="0">
                <a:solidFill>
                  <a:srgbClr val="000000"/>
                </a:solidFill>
              </a:rPr>
              <a:t>Air Defense Artillery</a:t>
            </a:r>
          </a:p>
          <a:p>
            <a:pPr marL="285750" indent="-285750" eaLnBrk="0" fontAlgn="base" hangingPunct="0">
              <a:spcBef>
                <a:spcPct val="0"/>
              </a:spcBef>
              <a:spcAft>
                <a:spcPct val="0"/>
              </a:spcAft>
              <a:buFont typeface="Arial" panose="020B0604020202020204" pitchFamily="34" charset="0"/>
              <a:buChar char="•"/>
            </a:pPr>
            <a:r>
              <a:rPr lang="en-US" sz="2000" dirty="0">
                <a:solidFill>
                  <a:srgbClr val="000000"/>
                </a:solidFill>
              </a:rPr>
              <a:t>Logistics</a:t>
            </a:r>
          </a:p>
          <a:p>
            <a:pPr marL="285750" indent="-285750" eaLnBrk="0" fontAlgn="base" hangingPunct="0">
              <a:spcBef>
                <a:spcPct val="0"/>
              </a:spcBef>
              <a:spcAft>
                <a:spcPct val="0"/>
              </a:spcAft>
              <a:buFont typeface="Arial" panose="020B0604020202020204" pitchFamily="34" charset="0"/>
              <a:buChar char="•"/>
            </a:pPr>
            <a:r>
              <a:rPr lang="en-US" sz="2000" dirty="0">
                <a:solidFill>
                  <a:srgbClr val="000000"/>
                </a:solidFill>
              </a:rPr>
              <a:t>Intelligence</a:t>
            </a:r>
          </a:p>
          <a:p>
            <a:pPr marL="285750" indent="-285750" eaLnBrk="0" fontAlgn="base" hangingPunct="0">
              <a:spcBef>
                <a:spcPct val="0"/>
              </a:spcBef>
              <a:spcAft>
                <a:spcPct val="0"/>
              </a:spcAft>
              <a:buFont typeface="Arial" panose="020B0604020202020204" pitchFamily="34" charset="0"/>
              <a:buChar char="•"/>
            </a:pPr>
            <a:endParaRPr lang="en-US" sz="2000" dirty="0">
              <a:solidFill>
                <a:srgbClr val="000000"/>
              </a:solidFill>
            </a:endParaRPr>
          </a:p>
          <a:p>
            <a:pPr eaLnBrk="0" fontAlgn="base" hangingPunct="0">
              <a:spcBef>
                <a:spcPct val="0"/>
              </a:spcBef>
              <a:spcAft>
                <a:spcPct val="0"/>
              </a:spcAft>
            </a:pPr>
            <a:r>
              <a:rPr lang="en-US" sz="2000" b="1" dirty="0">
                <a:solidFill>
                  <a:srgbClr val="000000"/>
                </a:solidFill>
              </a:rPr>
              <a:t>Academic Backgrounds</a:t>
            </a:r>
            <a:r>
              <a:rPr lang="en-US" sz="2000" dirty="0">
                <a:solidFill>
                  <a:srgbClr val="000000"/>
                </a:solidFill>
              </a:rPr>
              <a:t>:</a:t>
            </a:r>
          </a:p>
          <a:p>
            <a:pPr marL="285750" indent="-285750" eaLnBrk="0" fontAlgn="base" hangingPunct="0">
              <a:spcBef>
                <a:spcPct val="0"/>
              </a:spcBef>
              <a:spcAft>
                <a:spcPct val="0"/>
              </a:spcAft>
              <a:buFont typeface="Arial" panose="020B0604020202020204" pitchFamily="34" charset="0"/>
              <a:buChar char="•"/>
            </a:pPr>
            <a:r>
              <a:rPr lang="en-US" sz="2000" dirty="0">
                <a:solidFill>
                  <a:srgbClr val="000000"/>
                </a:solidFill>
              </a:rPr>
              <a:t>Data Science &amp; Analytics</a:t>
            </a:r>
          </a:p>
          <a:p>
            <a:pPr marL="285750" indent="-285750" eaLnBrk="0" fontAlgn="base" hangingPunct="0">
              <a:spcBef>
                <a:spcPct val="0"/>
              </a:spcBef>
              <a:spcAft>
                <a:spcPct val="0"/>
              </a:spcAft>
              <a:buFont typeface="Arial" panose="020B0604020202020204" pitchFamily="34" charset="0"/>
              <a:buChar char="•"/>
            </a:pPr>
            <a:r>
              <a:rPr lang="en-US" sz="2000" dirty="0">
                <a:solidFill>
                  <a:srgbClr val="000000"/>
                </a:solidFill>
              </a:rPr>
              <a:t>Machine Learning</a:t>
            </a:r>
          </a:p>
          <a:p>
            <a:pPr marL="285750" indent="-285750" eaLnBrk="0" fontAlgn="base" hangingPunct="0">
              <a:spcBef>
                <a:spcPct val="0"/>
              </a:spcBef>
              <a:spcAft>
                <a:spcPct val="0"/>
              </a:spcAft>
              <a:buFont typeface="Arial" panose="020B0604020202020204" pitchFamily="34" charset="0"/>
              <a:buChar char="•"/>
            </a:pPr>
            <a:r>
              <a:rPr lang="en-US" sz="2000" dirty="0">
                <a:solidFill>
                  <a:srgbClr val="000000"/>
                </a:solidFill>
              </a:rPr>
              <a:t>Systems &amp; Operations Research</a:t>
            </a:r>
          </a:p>
          <a:p>
            <a:pPr marL="285750" indent="-285750" eaLnBrk="0" fontAlgn="base" hangingPunct="0">
              <a:spcBef>
                <a:spcPct val="0"/>
              </a:spcBef>
              <a:spcAft>
                <a:spcPct val="0"/>
              </a:spcAft>
              <a:buFont typeface="Arial" panose="020B0604020202020204" pitchFamily="34" charset="0"/>
              <a:buChar char="•"/>
            </a:pPr>
            <a:r>
              <a:rPr lang="en-US" sz="2000" dirty="0">
                <a:solidFill>
                  <a:srgbClr val="000000"/>
                </a:solidFill>
              </a:rPr>
              <a:t>Computer Science</a:t>
            </a:r>
          </a:p>
          <a:p>
            <a:pPr marL="285750" indent="-285750" eaLnBrk="0" fontAlgn="base" hangingPunct="0">
              <a:spcBef>
                <a:spcPct val="0"/>
              </a:spcBef>
              <a:spcAft>
                <a:spcPct val="0"/>
              </a:spcAft>
              <a:buFont typeface="Arial" panose="020B0604020202020204" pitchFamily="34" charset="0"/>
              <a:buChar char="•"/>
            </a:pPr>
            <a:r>
              <a:rPr lang="en-US" sz="2000" dirty="0">
                <a:solidFill>
                  <a:srgbClr val="000000"/>
                </a:solidFill>
              </a:rPr>
              <a:t>Electrical Engineering</a:t>
            </a:r>
          </a:p>
          <a:p>
            <a:pPr marL="285750" indent="-285750" eaLnBrk="0" fontAlgn="base" hangingPunct="0">
              <a:spcBef>
                <a:spcPct val="0"/>
              </a:spcBef>
              <a:spcAft>
                <a:spcPct val="0"/>
              </a:spcAft>
              <a:buFont typeface="Arial" panose="020B0604020202020204" pitchFamily="34" charset="0"/>
              <a:buChar char="•"/>
            </a:pPr>
            <a:r>
              <a:rPr lang="en-US" sz="2000" dirty="0">
                <a:solidFill>
                  <a:srgbClr val="000000"/>
                </a:solidFill>
              </a:rPr>
              <a:t>Physics</a:t>
            </a:r>
          </a:p>
          <a:p>
            <a:pPr marL="285750" indent="-285750" eaLnBrk="0" fontAlgn="base" hangingPunct="0">
              <a:spcBef>
                <a:spcPct val="0"/>
              </a:spcBef>
              <a:spcAft>
                <a:spcPct val="0"/>
              </a:spcAft>
              <a:buFont typeface="Arial" panose="020B0604020202020204" pitchFamily="34" charset="0"/>
              <a:buChar char="•"/>
            </a:pPr>
            <a:r>
              <a:rPr lang="en-US" sz="2000" dirty="0">
                <a:solidFill>
                  <a:srgbClr val="000000"/>
                </a:solidFill>
              </a:rPr>
              <a:t>Modeling &amp; Simulation</a:t>
            </a:r>
          </a:p>
          <a:p>
            <a:pPr marL="285750" indent="-285750" eaLnBrk="0" fontAlgn="base" hangingPunct="0">
              <a:spcBef>
                <a:spcPct val="0"/>
              </a:spcBef>
              <a:spcAft>
                <a:spcPct val="0"/>
              </a:spcAft>
              <a:buFont typeface="Arial" panose="020B0604020202020204" pitchFamily="34" charset="0"/>
              <a:buChar char="•"/>
            </a:pPr>
            <a:r>
              <a:rPr lang="en-US" sz="2000" dirty="0">
                <a:solidFill>
                  <a:srgbClr val="000000"/>
                </a:solidFill>
              </a:rPr>
              <a:t>Management Science</a:t>
            </a:r>
          </a:p>
        </p:txBody>
      </p:sp>
      <p:sp>
        <p:nvSpPr>
          <p:cNvPr id="21" name="Rectangle 20"/>
          <p:cNvSpPr/>
          <p:nvPr/>
        </p:nvSpPr>
        <p:spPr bwMode="auto">
          <a:xfrm>
            <a:off x="2998388" y="1129622"/>
            <a:ext cx="2288064" cy="531081"/>
          </a:xfrm>
          <a:prstGeom prst="rect">
            <a:avLst/>
          </a:prstGeom>
          <a:solidFill>
            <a:srgbClr val="A0C0A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600" b="1" dirty="0">
                <a:solidFill>
                  <a:srgbClr val="000000"/>
                </a:solidFill>
              </a:rPr>
              <a:t>LTC James Jablonski</a:t>
            </a:r>
          </a:p>
          <a:p>
            <a:pPr algn="ctr" eaLnBrk="0" fontAlgn="base" hangingPunct="0">
              <a:spcBef>
                <a:spcPct val="0"/>
              </a:spcBef>
              <a:spcAft>
                <a:spcPct val="0"/>
              </a:spcAft>
            </a:pPr>
            <a:r>
              <a:rPr lang="en-US" sz="1600" dirty="0">
                <a:solidFill>
                  <a:srgbClr val="000000"/>
                </a:solidFill>
              </a:rPr>
              <a:t>PhD, UVA</a:t>
            </a:r>
          </a:p>
        </p:txBody>
      </p:sp>
      <p:sp>
        <p:nvSpPr>
          <p:cNvPr id="23" name="Text Box 41"/>
          <p:cNvSpPr txBox="1">
            <a:spLocks noChangeArrowheads="1"/>
          </p:cNvSpPr>
          <p:nvPr/>
        </p:nvSpPr>
        <p:spPr bwMode="auto">
          <a:xfrm>
            <a:off x="3028355" y="805658"/>
            <a:ext cx="2231370" cy="329081"/>
          </a:xfrm>
          <a:prstGeom prst="rect">
            <a:avLst/>
          </a:prstGeom>
          <a:noFill/>
          <a:ln w="9525">
            <a:noFill/>
            <a:miter lim="800000"/>
            <a:headEnd/>
            <a:tailEnd/>
          </a:ln>
          <a:effectLst/>
        </p:spPr>
        <p:txBody>
          <a:bodyPr wrap="square" lIns="82058" tIns="41029" rIns="82058" bIns="41029" anchor="ctr">
            <a:spAutoFit/>
          </a:bodyPr>
          <a:lstStyle/>
          <a:p>
            <a:pPr algn="ctr" defTabSz="820738" eaLnBrk="0" fontAlgn="base" hangingPunct="0">
              <a:spcBef>
                <a:spcPct val="0"/>
              </a:spcBef>
              <a:spcAft>
                <a:spcPct val="0"/>
              </a:spcAft>
            </a:pPr>
            <a:r>
              <a:rPr lang="en-US" sz="1600" b="1" dirty="0">
                <a:solidFill>
                  <a:srgbClr val="000000"/>
                </a:solidFill>
              </a:rPr>
              <a:t>Director</a:t>
            </a:r>
            <a:endParaRPr lang="en-US" sz="1600" b="1" dirty="0">
              <a:solidFill>
                <a:prstClr val="black"/>
              </a:solidFill>
            </a:endParaRPr>
          </a:p>
        </p:txBody>
      </p:sp>
      <p:sp>
        <p:nvSpPr>
          <p:cNvPr id="3" name="Rectangle 2">
            <a:extLst>
              <a:ext uri="{FF2B5EF4-FFF2-40B4-BE49-F238E27FC236}">
                <a16:creationId xmlns:a16="http://schemas.microsoft.com/office/drawing/2014/main" id="{23821B9E-9135-5916-E841-E956D2A7810C}"/>
              </a:ext>
            </a:extLst>
          </p:cNvPr>
          <p:cNvSpPr/>
          <p:nvPr/>
        </p:nvSpPr>
        <p:spPr bwMode="auto">
          <a:xfrm>
            <a:off x="2998388" y="2054296"/>
            <a:ext cx="2288064" cy="531081"/>
          </a:xfrm>
          <a:prstGeom prst="rect">
            <a:avLst/>
          </a:prstGeom>
          <a:solidFill>
            <a:srgbClr val="A0C0A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en-US" sz="1600" dirty="0">
                <a:latin typeface="Arial"/>
                <a:cs typeface="Arial"/>
              </a:rPr>
              <a:t>Dr. Brian Wade</a:t>
            </a:r>
            <a:endParaRPr lang="en-US" sz="1600" b="1" dirty="0">
              <a:solidFill>
                <a:srgbClr val="000000"/>
              </a:solidFill>
              <a:latin typeface="Arial"/>
              <a:cs typeface="Arial"/>
            </a:endParaRPr>
          </a:p>
          <a:p>
            <a:pPr algn="ctr" eaLnBrk="0" fontAlgn="base" hangingPunct="0">
              <a:spcBef>
                <a:spcPct val="0"/>
              </a:spcBef>
              <a:spcAft>
                <a:spcPct val="0"/>
              </a:spcAft>
            </a:pPr>
            <a:r>
              <a:rPr lang="en-US" sz="1600" dirty="0">
                <a:solidFill>
                  <a:srgbClr val="000000"/>
                </a:solidFill>
                <a:latin typeface="Arial"/>
                <a:cs typeface="Arial"/>
              </a:rPr>
              <a:t>PhD, </a:t>
            </a:r>
            <a:r>
              <a:rPr lang="en-US" sz="1600" dirty="0">
                <a:latin typeface="Arial"/>
                <a:cs typeface="Arial"/>
              </a:rPr>
              <a:t>GT</a:t>
            </a:r>
            <a:endParaRPr lang="en-US" sz="1600" dirty="0">
              <a:solidFill>
                <a:srgbClr val="000000"/>
              </a:solidFill>
              <a:cs typeface="Arial"/>
            </a:endParaRPr>
          </a:p>
        </p:txBody>
      </p:sp>
      <p:sp>
        <p:nvSpPr>
          <p:cNvPr id="4" name="Text Box 41">
            <a:extLst>
              <a:ext uri="{FF2B5EF4-FFF2-40B4-BE49-F238E27FC236}">
                <a16:creationId xmlns:a16="http://schemas.microsoft.com/office/drawing/2014/main" id="{5AEA8EB1-CDEA-A512-08CA-874FA2C36C26}"/>
              </a:ext>
            </a:extLst>
          </p:cNvPr>
          <p:cNvSpPr txBox="1">
            <a:spLocks noChangeArrowheads="1"/>
          </p:cNvSpPr>
          <p:nvPr/>
        </p:nvSpPr>
        <p:spPr bwMode="auto">
          <a:xfrm>
            <a:off x="3028355" y="1730332"/>
            <a:ext cx="2231370" cy="329081"/>
          </a:xfrm>
          <a:prstGeom prst="rect">
            <a:avLst/>
          </a:prstGeom>
          <a:noFill/>
          <a:ln w="9525">
            <a:noFill/>
            <a:miter lim="800000"/>
            <a:headEnd/>
            <a:tailEnd/>
          </a:ln>
          <a:effectLst/>
        </p:spPr>
        <p:txBody>
          <a:bodyPr wrap="square" lIns="82058" tIns="41029" rIns="82058" bIns="41029" anchor="ctr">
            <a:spAutoFit/>
          </a:bodyPr>
          <a:lstStyle/>
          <a:p>
            <a:pPr algn="ctr" defTabSz="820738"/>
            <a:r>
              <a:rPr lang="en-US" sz="1600" dirty="0">
                <a:latin typeface="Arial"/>
                <a:cs typeface="Arial"/>
              </a:rPr>
              <a:t>Deputy Director</a:t>
            </a:r>
            <a:endParaRPr lang="en-US" sz="1600" b="1" dirty="0">
              <a:solidFill>
                <a:prstClr val="black"/>
              </a:solidFill>
            </a:endParaRPr>
          </a:p>
        </p:txBody>
      </p:sp>
    </p:spTree>
    <p:extLst>
      <p:ext uri="{BB962C8B-B14F-4D97-AF65-F5344CB8AC3E}">
        <p14:creationId xmlns:p14="http://schemas.microsoft.com/office/powerpoint/2010/main" val="1887473985"/>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CBB08-DF49-00DC-FC44-FE906015D586}"/>
              </a:ext>
            </a:extLst>
          </p:cNvPr>
          <p:cNvSpPr>
            <a:spLocks noGrp="1"/>
          </p:cNvSpPr>
          <p:nvPr>
            <p:ph type="title"/>
          </p:nvPr>
        </p:nvSpPr>
        <p:spPr/>
        <p:txBody>
          <a:bodyPr/>
          <a:lstStyle/>
          <a:p>
            <a:r>
              <a:rPr lang="en-US" dirty="0">
                <a:cs typeface="Arial"/>
              </a:rPr>
              <a:t>Additional Applications - ACA</a:t>
            </a:r>
            <a:endParaRPr lang="en-US" dirty="0"/>
          </a:p>
        </p:txBody>
      </p:sp>
      <p:sp>
        <p:nvSpPr>
          <p:cNvPr id="7" name="Slide Number Placeholder 6">
            <a:extLst>
              <a:ext uri="{FF2B5EF4-FFF2-40B4-BE49-F238E27FC236}">
                <a16:creationId xmlns:a16="http://schemas.microsoft.com/office/drawing/2014/main" id="{DE53605D-300E-4B47-E7D4-6D62E9DAFE66}"/>
              </a:ext>
            </a:extLst>
          </p:cNvPr>
          <p:cNvSpPr>
            <a:spLocks noGrp="1"/>
          </p:cNvSpPr>
          <p:nvPr>
            <p:ph type="sldNum" sz="quarter" idx="11"/>
          </p:nvPr>
        </p:nvSpPr>
        <p:spPr/>
        <p:txBody>
          <a:bodyPr/>
          <a:lstStyle/>
          <a:p>
            <a:fld id="{B60A53F3-CB05-49B6-9940-60F70CB60D68}" type="slidenum">
              <a:rPr lang="en-US"/>
              <a:pPr/>
              <a:t>20</a:t>
            </a:fld>
            <a:endParaRPr lang="en-US"/>
          </a:p>
        </p:txBody>
      </p:sp>
      <p:sp>
        <p:nvSpPr>
          <p:cNvPr id="9" name="Date Placeholder 8">
            <a:extLst>
              <a:ext uri="{FF2B5EF4-FFF2-40B4-BE49-F238E27FC236}">
                <a16:creationId xmlns:a16="http://schemas.microsoft.com/office/drawing/2014/main" id="{A3F4D1AB-0B86-2A58-BB73-15B2FBA1D675}"/>
              </a:ext>
            </a:extLst>
          </p:cNvPr>
          <p:cNvSpPr>
            <a:spLocks noGrp="1"/>
          </p:cNvSpPr>
          <p:nvPr>
            <p:ph type="dt" sz="half" idx="10"/>
          </p:nvPr>
        </p:nvSpPr>
        <p:spPr/>
        <p:txBody>
          <a:bodyPr/>
          <a:lstStyle/>
          <a:p>
            <a:r>
              <a:rPr lang="en-US" dirty="0"/>
              <a:t>12 January 2023</a:t>
            </a:r>
          </a:p>
        </p:txBody>
      </p:sp>
      <p:grpSp>
        <p:nvGrpSpPr>
          <p:cNvPr id="52" name="Group 51">
            <a:extLst>
              <a:ext uri="{FF2B5EF4-FFF2-40B4-BE49-F238E27FC236}">
                <a16:creationId xmlns:a16="http://schemas.microsoft.com/office/drawing/2014/main" id="{A1823D98-3B84-334F-C966-AF7F58B8CEE4}"/>
              </a:ext>
            </a:extLst>
          </p:cNvPr>
          <p:cNvGrpSpPr/>
          <p:nvPr/>
        </p:nvGrpSpPr>
        <p:grpSpPr>
          <a:xfrm>
            <a:off x="464063" y="1952878"/>
            <a:ext cx="7752473" cy="4428328"/>
            <a:chOff x="810229" y="1587118"/>
            <a:chExt cx="7301344" cy="4093510"/>
          </a:xfrm>
        </p:grpSpPr>
        <p:pic>
          <p:nvPicPr>
            <p:cNvPr id="11" name="Picture 10">
              <a:extLst>
                <a:ext uri="{FF2B5EF4-FFF2-40B4-BE49-F238E27FC236}">
                  <a16:creationId xmlns:a16="http://schemas.microsoft.com/office/drawing/2014/main" id="{7CE2EB12-BC76-CD5F-A256-8A8522EE256E}"/>
                </a:ext>
              </a:extLst>
            </p:cNvPr>
            <p:cNvPicPr>
              <a:picLocks noChangeAspect="1"/>
            </p:cNvPicPr>
            <p:nvPr/>
          </p:nvPicPr>
          <p:blipFill>
            <a:blip r:embed="rId2"/>
            <a:stretch>
              <a:fillRect/>
            </a:stretch>
          </p:blipFill>
          <p:spPr>
            <a:xfrm>
              <a:off x="810229" y="1587118"/>
              <a:ext cx="6959993" cy="2841190"/>
            </a:xfrm>
            <a:prstGeom prst="rect">
              <a:avLst/>
            </a:prstGeom>
            <a:ln>
              <a:solidFill>
                <a:schemeClr val="tx1"/>
              </a:solidFill>
            </a:ln>
          </p:spPr>
        </p:pic>
        <p:sp>
          <p:nvSpPr>
            <p:cNvPr id="12" name="Rectangle 11">
              <a:extLst>
                <a:ext uri="{FF2B5EF4-FFF2-40B4-BE49-F238E27FC236}">
                  <a16:creationId xmlns:a16="http://schemas.microsoft.com/office/drawing/2014/main" id="{C19BEBFC-71DC-34D9-FD74-93ACFB9EBE51}"/>
                </a:ext>
              </a:extLst>
            </p:cNvPr>
            <p:cNvSpPr/>
            <p:nvPr/>
          </p:nvSpPr>
          <p:spPr bwMode="auto">
            <a:xfrm>
              <a:off x="4585064" y="2762785"/>
              <a:ext cx="529046" cy="391896"/>
            </a:xfrm>
            <a:prstGeom prst="rect">
              <a:avLst/>
            </a:prstGeom>
            <a:no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rgbClr val="000000"/>
                </a:solidFill>
                <a:effectLst/>
                <a:latin typeface="Arial" charset="0"/>
              </a:endParaRPr>
            </a:p>
          </p:txBody>
        </p:sp>
        <p:cxnSp>
          <p:nvCxnSpPr>
            <p:cNvPr id="14" name="Straight Connector 13">
              <a:extLst>
                <a:ext uri="{FF2B5EF4-FFF2-40B4-BE49-F238E27FC236}">
                  <a16:creationId xmlns:a16="http://schemas.microsoft.com/office/drawing/2014/main" id="{5EB030AB-FC25-7173-D655-57185C3A0BDD}"/>
                </a:ext>
              </a:extLst>
            </p:cNvPr>
            <p:cNvCxnSpPr>
              <a:cxnSpLocks/>
            </p:cNvCxnSpPr>
            <p:nvPr/>
          </p:nvCxnSpPr>
          <p:spPr bwMode="auto">
            <a:xfrm>
              <a:off x="4585064" y="2762785"/>
              <a:ext cx="132805" cy="493132"/>
            </a:xfrm>
            <a:prstGeom prst="line">
              <a:avLst/>
            </a:prstGeom>
            <a:solidFill>
              <a:srgbClr val="A953FF"/>
            </a:solidFill>
            <a:ln w="12700" cap="flat" cmpd="sng" algn="ctr">
              <a:solidFill>
                <a:srgbClr val="000000"/>
              </a:solidFill>
              <a:prstDash val="solid"/>
              <a:round/>
              <a:headEnd type="none" w="med" len="med"/>
              <a:tailEnd type="none" w="med" len="med"/>
            </a:ln>
            <a:effectLst/>
          </p:spPr>
        </p:cxnSp>
        <p:cxnSp>
          <p:nvCxnSpPr>
            <p:cNvPr id="18" name="Straight Connector 17">
              <a:extLst>
                <a:ext uri="{FF2B5EF4-FFF2-40B4-BE49-F238E27FC236}">
                  <a16:creationId xmlns:a16="http://schemas.microsoft.com/office/drawing/2014/main" id="{480E866E-6240-F2DD-3483-4C292FB7580C}"/>
                </a:ext>
              </a:extLst>
            </p:cNvPr>
            <p:cNvCxnSpPr>
              <a:cxnSpLocks/>
            </p:cNvCxnSpPr>
            <p:nvPr/>
          </p:nvCxnSpPr>
          <p:spPr bwMode="auto">
            <a:xfrm>
              <a:off x="4585064" y="3154681"/>
              <a:ext cx="132805" cy="2250348"/>
            </a:xfrm>
            <a:prstGeom prst="line">
              <a:avLst/>
            </a:prstGeom>
            <a:solidFill>
              <a:srgbClr val="A953FF"/>
            </a:solidFill>
            <a:ln w="12700" cap="flat" cmpd="sng" algn="ctr">
              <a:solidFill>
                <a:srgbClr val="000000"/>
              </a:solidFill>
              <a:prstDash val="solid"/>
              <a:round/>
              <a:headEnd type="none" w="med" len="med"/>
              <a:tailEnd type="none" w="med" len="med"/>
            </a:ln>
            <a:effectLst/>
          </p:spPr>
        </p:cxnSp>
        <p:cxnSp>
          <p:nvCxnSpPr>
            <p:cNvPr id="23" name="Straight Connector 22">
              <a:extLst>
                <a:ext uri="{FF2B5EF4-FFF2-40B4-BE49-F238E27FC236}">
                  <a16:creationId xmlns:a16="http://schemas.microsoft.com/office/drawing/2014/main" id="{5D353D7F-AE07-36DB-FCE1-B9EB2F43F420}"/>
                </a:ext>
              </a:extLst>
            </p:cNvPr>
            <p:cNvCxnSpPr>
              <a:cxnSpLocks/>
            </p:cNvCxnSpPr>
            <p:nvPr/>
          </p:nvCxnSpPr>
          <p:spPr bwMode="auto">
            <a:xfrm>
              <a:off x="5114110" y="2762785"/>
              <a:ext cx="2997463" cy="493132"/>
            </a:xfrm>
            <a:prstGeom prst="line">
              <a:avLst/>
            </a:prstGeom>
            <a:solidFill>
              <a:srgbClr val="A953FF"/>
            </a:solidFill>
            <a:ln w="12700" cap="flat" cmpd="sng" algn="ctr">
              <a:solidFill>
                <a:srgbClr val="000000"/>
              </a:solidFill>
              <a:prstDash val="solid"/>
              <a:round/>
              <a:headEnd type="none" w="med" len="med"/>
              <a:tailEnd type="none" w="med" len="med"/>
            </a:ln>
            <a:effectLst/>
          </p:spPr>
        </p:cxnSp>
        <p:cxnSp>
          <p:nvCxnSpPr>
            <p:cNvPr id="26" name="Straight Connector 25">
              <a:extLst>
                <a:ext uri="{FF2B5EF4-FFF2-40B4-BE49-F238E27FC236}">
                  <a16:creationId xmlns:a16="http://schemas.microsoft.com/office/drawing/2014/main" id="{F6DC5966-29F2-6F12-43F1-39C04249EF6E}"/>
                </a:ext>
              </a:extLst>
            </p:cNvPr>
            <p:cNvCxnSpPr>
              <a:cxnSpLocks/>
            </p:cNvCxnSpPr>
            <p:nvPr/>
          </p:nvCxnSpPr>
          <p:spPr bwMode="auto">
            <a:xfrm>
              <a:off x="5114109" y="3154681"/>
              <a:ext cx="2997464" cy="2250348"/>
            </a:xfrm>
            <a:prstGeom prst="line">
              <a:avLst/>
            </a:prstGeom>
            <a:solidFill>
              <a:srgbClr val="A953FF"/>
            </a:solidFill>
            <a:ln w="12700" cap="flat" cmpd="sng" algn="ctr">
              <a:solidFill>
                <a:srgbClr val="000000"/>
              </a:solidFill>
              <a:prstDash val="solid"/>
              <a:round/>
              <a:headEnd type="none" w="med" len="med"/>
              <a:tailEnd type="none" w="med" len="med"/>
            </a:ln>
            <a:effectLst/>
          </p:spPr>
        </p:cxnSp>
        <p:pic>
          <p:nvPicPr>
            <p:cNvPr id="16" name="Picture 15">
              <a:extLst>
                <a:ext uri="{FF2B5EF4-FFF2-40B4-BE49-F238E27FC236}">
                  <a16:creationId xmlns:a16="http://schemas.microsoft.com/office/drawing/2014/main" id="{DCCA26E9-E4EB-6A98-27C4-8ABEF44CDEF7}"/>
                </a:ext>
              </a:extLst>
            </p:cNvPr>
            <p:cNvPicPr>
              <a:picLocks noChangeAspect="1"/>
            </p:cNvPicPr>
            <p:nvPr/>
          </p:nvPicPr>
          <p:blipFill>
            <a:blip r:embed="rId3"/>
            <a:stretch>
              <a:fillRect/>
            </a:stretch>
          </p:blipFill>
          <p:spPr>
            <a:xfrm>
              <a:off x="4717869" y="3255917"/>
              <a:ext cx="3393704" cy="2149112"/>
            </a:xfrm>
            <a:prstGeom prst="rect">
              <a:avLst/>
            </a:prstGeom>
            <a:ln>
              <a:solidFill>
                <a:schemeClr val="tx1"/>
              </a:solidFill>
            </a:ln>
          </p:spPr>
        </p:pic>
        <p:sp>
          <p:nvSpPr>
            <p:cNvPr id="29" name="Rectangle 28">
              <a:extLst>
                <a:ext uri="{FF2B5EF4-FFF2-40B4-BE49-F238E27FC236}">
                  <a16:creationId xmlns:a16="http://schemas.microsoft.com/office/drawing/2014/main" id="{C2D88513-4877-6ED2-E480-4E36CF5ABB01}"/>
                </a:ext>
              </a:extLst>
            </p:cNvPr>
            <p:cNvSpPr/>
            <p:nvPr/>
          </p:nvSpPr>
          <p:spPr bwMode="auto">
            <a:xfrm>
              <a:off x="6694715" y="3755570"/>
              <a:ext cx="1156062" cy="282489"/>
            </a:xfrm>
            <a:prstGeom prst="rect">
              <a:avLst/>
            </a:prstGeom>
            <a:no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rgbClr val="000000"/>
                </a:solidFill>
                <a:effectLst/>
                <a:latin typeface="Arial" charset="0"/>
              </a:endParaRPr>
            </a:p>
          </p:txBody>
        </p:sp>
        <p:cxnSp>
          <p:nvCxnSpPr>
            <p:cNvPr id="30" name="Straight Connector 29">
              <a:extLst>
                <a:ext uri="{FF2B5EF4-FFF2-40B4-BE49-F238E27FC236}">
                  <a16:creationId xmlns:a16="http://schemas.microsoft.com/office/drawing/2014/main" id="{E905212F-24D5-27F7-30EF-2B212CCF4B05}"/>
                </a:ext>
              </a:extLst>
            </p:cNvPr>
            <p:cNvCxnSpPr>
              <a:cxnSpLocks/>
            </p:cNvCxnSpPr>
            <p:nvPr/>
          </p:nvCxnSpPr>
          <p:spPr bwMode="auto">
            <a:xfrm>
              <a:off x="6929848" y="3335507"/>
              <a:ext cx="920928" cy="418476"/>
            </a:xfrm>
            <a:prstGeom prst="line">
              <a:avLst/>
            </a:prstGeom>
            <a:solidFill>
              <a:srgbClr val="A953FF"/>
            </a:solidFill>
            <a:ln w="12700" cap="flat" cmpd="sng" algn="ctr">
              <a:solidFill>
                <a:srgbClr val="000000"/>
              </a:solidFill>
              <a:prstDash val="solid"/>
              <a:round/>
              <a:headEnd type="none" w="med" len="med"/>
              <a:tailEnd type="none" w="med" len="med"/>
            </a:ln>
            <a:effectLst/>
          </p:spPr>
        </p:cxnSp>
        <p:cxnSp>
          <p:nvCxnSpPr>
            <p:cNvPr id="33" name="Straight Connector 32">
              <a:extLst>
                <a:ext uri="{FF2B5EF4-FFF2-40B4-BE49-F238E27FC236}">
                  <a16:creationId xmlns:a16="http://schemas.microsoft.com/office/drawing/2014/main" id="{08DBF968-72E4-E684-4AE5-4723AFA2CAD5}"/>
                </a:ext>
              </a:extLst>
            </p:cNvPr>
            <p:cNvCxnSpPr>
              <a:cxnSpLocks/>
            </p:cNvCxnSpPr>
            <p:nvPr/>
          </p:nvCxnSpPr>
          <p:spPr bwMode="auto">
            <a:xfrm>
              <a:off x="4849586" y="3333920"/>
              <a:ext cx="1845129" cy="420063"/>
            </a:xfrm>
            <a:prstGeom prst="line">
              <a:avLst/>
            </a:prstGeom>
            <a:solidFill>
              <a:srgbClr val="A953FF"/>
            </a:solidFill>
            <a:ln w="12700" cap="flat" cmpd="sng" algn="ctr">
              <a:solidFill>
                <a:srgbClr val="000000"/>
              </a:solidFill>
              <a:prstDash val="solid"/>
              <a:round/>
              <a:headEnd type="none" w="med" len="med"/>
              <a:tailEnd type="none" w="med" len="med"/>
            </a:ln>
            <a:effectLst/>
          </p:spPr>
        </p:cxnSp>
        <p:cxnSp>
          <p:nvCxnSpPr>
            <p:cNvPr id="36" name="Straight Connector 35">
              <a:extLst>
                <a:ext uri="{FF2B5EF4-FFF2-40B4-BE49-F238E27FC236}">
                  <a16:creationId xmlns:a16="http://schemas.microsoft.com/office/drawing/2014/main" id="{6BE3957E-C50E-E7EE-9F8D-3113C6D15032}"/>
                </a:ext>
              </a:extLst>
            </p:cNvPr>
            <p:cNvCxnSpPr>
              <a:cxnSpLocks/>
            </p:cNvCxnSpPr>
            <p:nvPr/>
          </p:nvCxnSpPr>
          <p:spPr bwMode="auto">
            <a:xfrm>
              <a:off x="4849585" y="3890227"/>
              <a:ext cx="1845129" cy="149419"/>
            </a:xfrm>
            <a:prstGeom prst="line">
              <a:avLst/>
            </a:prstGeom>
            <a:solidFill>
              <a:srgbClr val="A953FF"/>
            </a:solidFill>
            <a:ln w="12700" cap="flat" cmpd="sng" algn="ctr">
              <a:solidFill>
                <a:srgbClr val="000000"/>
              </a:solidFill>
              <a:prstDash val="solid"/>
              <a:round/>
              <a:headEnd type="none" w="med" len="med"/>
              <a:tailEnd type="none" w="med" len="med"/>
            </a:ln>
            <a:effectLst/>
          </p:spPr>
        </p:cxnSp>
        <p:pic>
          <p:nvPicPr>
            <p:cNvPr id="28" name="Picture 27">
              <a:extLst>
                <a:ext uri="{FF2B5EF4-FFF2-40B4-BE49-F238E27FC236}">
                  <a16:creationId xmlns:a16="http://schemas.microsoft.com/office/drawing/2014/main" id="{9215D219-C32B-DB5A-2893-7BF88A71DDF5}"/>
                </a:ext>
              </a:extLst>
            </p:cNvPr>
            <p:cNvPicPr>
              <a:picLocks noChangeAspect="1"/>
            </p:cNvPicPr>
            <p:nvPr/>
          </p:nvPicPr>
          <p:blipFill rotWithShape="1">
            <a:blip r:embed="rId3"/>
            <a:srcRect l="58312" t="23719" r="8402" b="62305"/>
            <a:stretch/>
          </p:blipFill>
          <p:spPr>
            <a:xfrm>
              <a:off x="4849587" y="3337094"/>
              <a:ext cx="2080261" cy="553133"/>
            </a:xfrm>
            <a:prstGeom prst="rect">
              <a:avLst/>
            </a:prstGeom>
            <a:ln>
              <a:solidFill>
                <a:schemeClr val="tx1"/>
              </a:solidFill>
            </a:ln>
          </p:spPr>
        </p:pic>
        <p:cxnSp>
          <p:nvCxnSpPr>
            <p:cNvPr id="38" name="Straight Connector 37">
              <a:extLst>
                <a:ext uri="{FF2B5EF4-FFF2-40B4-BE49-F238E27FC236}">
                  <a16:creationId xmlns:a16="http://schemas.microsoft.com/office/drawing/2014/main" id="{811B85F9-D7FF-A7A2-F261-8C448FF72E93}"/>
                </a:ext>
              </a:extLst>
            </p:cNvPr>
            <p:cNvCxnSpPr>
              <a:cxnSpLocks/>
            </p:cNvCxnSpPr>
            <p:nvPr/>
          </p:nvCxnSpPr>
          <p:spPr bwMode="auto">
            <a:xfrm>
              <a:off x="6929848" y="3890227"/>
              <a:ext cx="920928" cy="149419"/>
            </a:xfrm>
            <a:prstGeom prst="line">
              <a:avLst/>
            </a:prstGeom>
            <a:solidFill>
              <a:srgbClr val="A953FF"/>
            </a:solidFill>
            <a:ln w="12700" cap="flat" cmpd="sng" algn="ctr">
              <a:solidFill>
                <a:srgbClr val="000000"/>
              </a:solidFill>
              <a:prstDash val="solid"/>
              <a:round/>
              <a:headEnd type="none" w="med" len="med"/>
              <a:tailEnd type="none" w="med" len="med"/>
            </a:ln>
            <a:effectLst/>
          </p:spPr>
        </p:cxnSp>
        <p:pic>
          <p:nvPicPr>
            <p:cNvPr id="46" name="Picture 45">
              <a:extLst>
                <a:ext uri="{FF2B5EF4-FFF2-40B4-BE49-F238E27FC236}">
                  <a16:creationId xmlns:a16="http://schemas.microsoft.com/office/drawing/2014/main" id="{C21ACDC8-750A-B138-1A29-2731F3E0BB56}"/>
                </a:ext>
              </a:extLst>
            </p:cNvPr>
            <p:cNvPicPr>
              <a:picLocks noChangeAspect="1"/>
            </p:cNvPicPr>
            <p:nvPr/>
          </p:nvPicPr>
          <p:blipFill>
            <a:blip r:embed="rId4"/>
            <a:stretch>
              <a:fillRect/>
            </a:stretch>
          </p:blipFill>
          <p:spPr>
            <a:xfrm>
              <a:off x="1095103" y="4144955"/>
              <a:ext cx="2724150" cy="1535673"/>
            </a:xfrm>
            <a:prstGeom prst="rect">
              <a:avLst/>
            </a:prstGeom>
            <a:ln>
              <a:solidFill>
                <a:schemeClr val="tx1"/>
              </a:solidFill>
            </a:ln>
          </p:spPr>
        </p:pic>
        <p:cxnSp>
          <p:nvCxnSpPr>
            <p:cNvPr id="47" name="Straight Connector 46">
              <a:extLst>
                <a:ext uri="{FF2B5EF4-FFF2-40B4-BE49-F238E27FC236}">
                  <a16:creationId xmlns:a16="http://schemas.microsoft.com/office/drawing/2014/main" id="{D340E9CA-E95B-07BE-3B9A-29DAB6B74DC8}"/>
                </a:ext>
              </a:extLst>
            </p:cNvPr>
            <p:cNvCxnSpPr>
              <a:cxnSpLocks/>
            </p:cNvCxnSpPr>
            <p:nvPr/>
          </p:nvCxnSpPr>
          <p:spPr bwMode="auto">
            <a:xfrm flipH="1">
              <a:off x="1095102" y="3837341"/>
              <a:ext cx="664031" cy="307614"/>
            </a:xfrm>
            <a:prstGeom prst="line">
              <a:avLst/>
            </a:prstGeom>
            <a:solidFill>
              <a:srgbClr val="A953FF"/>
            </a:solidFill>
            <a:ln w="12700" cap="flat" cmpd="sng" algn="ctr">
              <a:solidFill>
                <a:srgbClr val="000000"/>
              </a:solidFill>
              <a:prstDash val="solid"/>
              <a:round/>
              <a:headEnd type="none" w="med" len="med"/>
              <a:tailEnd type="none" w="med" len="med"/>
            </a:ln>
            <a:effectLst/>
          </p:spPr>
        </p:cxnSp>
        <p:cxnSp>
          <p:nvCxnSpPr>
            <p:cNvPr id="49" name="Straight Connector 48">
              <a:extLst>
                <a:ext uri="{FF2B5EF4-FFF2-40B4-BE49-F238E27FC236}">
                  <a16:creationId xmlns:a16="http://schemas.microsoft.com/office/drawing/2014/main" id="{EAF2F4B9-9D05-1175-78FB-EBE7CB3D768B}"/>
                </a:ext>
              </a:extLst>
            </p:cNvPr>
            <p:cNvCxnSpPr>
              <a:cxnSpLocks/>
            </p:cNvCxnSpPr>
            <p:nvPr/>
          </p:nvCxnSpPr>
          <p:spPr bwMode="auto">
            <a:xfrm>
              <a:off x="1759133" y="3837341"/>
              <a:ext cx="2060120" cy="307614"/>
            </a:xfrm>
            <a:prstGeom prst="line">
              <a:avLst/>
            </a:prstGeom>
            <a:solidFill>
              <a:srgbClr val="A953FF"/>
            </a:solidFill>
            <a:ln w="12700" cap="flat" cmpd="sng" algn="ctr">
              <a:solidFill>
                <a:srgbClr val="000000"/>
              </a:solidFill>
              <a:prstDash val="solid"/>
              <a:round/>
              <a:headEnd type="none" w="med" len="med"/>
              <a:tailEnd type="none" w="med" len="med"/>
            </a:ln>
            <a:effectLst/>
          </p:spPr>
        </p:cxnSp>
      </p:grpSp>
      <p:sp>
        <p:nvSpPr>
          <p:cNvPr id="53" name="Rectangle 13">
            <a:extLst>
              <a:ext uri="{FF2B5EF4-FFF2-40B4-BE49-F238E27FC236}">
                <a16:creationId xmlns:a16="http://schemas.microsoft.com/office/drawing/2014/main" id="{A7F31B14-F09D-5FB3-CBB5-9A3D6B43F883}"/>
              </a:ext>
            </a:extLst>
          </p:cNvPr>
          <p:cNvSpPr txBox="1">
            <a:spLocks noChangeArrowheads="1"/>
          </p:cNvSpPr>
          <p:nvPr/>
        </p:nvSpPr>
        <p:spPr bwMode="auto">
          <a:xfrm>
            <a:off x="994289" y="851125"/>
            <a:ext cx="10189814" cy="821597"/>
          </a:xfrm>
          <a:prstGeom prst="rect">
            <a:avLst/>
          </a:prstGeom>
          <a:solidFill>
            <a:srgbClr val="CFDEC6"/>
          </a:solidFill>
          <a:ln w="12700">
            <a:solidFill>
              <a:schemeClr val="tx1"/>
            </a:solidFill>
            <a:miter lim="800000"/>
            <a:headEnd/>
            <a:tailEnd/>
          </a:ln>
        </p:spPr>
        <p:txBody>
          <a:bodyPr lIns="156644" tIns="78322" rIns="156644" bIns="78322" anchor="ctr"/>
          <a:lstStyle>
            <a:lvl1pPr marL="228600" indent="-228600" algn="l" rtl="0" eaLnBrk="1" fontAlgn="base" hangingPunct="1">
              <a:lnSpc>
                <a:spcPct val="90000"/>
              </a:lnSpc>
              <a:spcBef>
                <a:spcPct val="50000"/>
              </a:spcBef>
              <a:spcAft>
                <a:spcPct val="0"/>
              </a:spcAft>
              <a:buClr>
                <a:srgbClr val="000000"/>
              </a:buClr>
              <a:buChar char="•"/>
              <a:defRPr sz="2400" b="1">
                <a:solidFill>
                  <a:srgbClr val="000000"/>
                </a:solidFill>
                <a:latin typeface="+mn-lt"/>
                <a:ea typeface="+mn-ea"/>
                <a:cs typeface="+mn-cs"/>
              </a:defRPr>
            </a:lvl1pPr>
            <a:lvl2pPr marL="685800" indent="-228600" algn="l" rtl="0" eaLnBrk="1" fontAlgn="base" hangingPunct="1">
              <a:lnSpc>
                <a:spcPct val="90000"/>
              </a:lnSpc>
              <a:spcBef>
                <a:spcPts val="60"/>
              </a:spcBef>
              <a:spcAft>
                <a:spcPct val="0"/>
              </a:spcAft>
              <a:buClr>
                <a:srgbClr val="000000"/>
              </a:buClr>
              <a:buChar char="–"/>
              <a:defRPr sz="2200" b="1">
                <a:solidFill>
                  <a:srgbClr val="000000"/>
                </a:solidFill>
                <a:latin typeface="+mn-lt"/>
              </a:defRPr>
            </a:lvl2pPr>
            <a:lvl3pPr marL="1143000" indent="-228600" algn="l" rtl="0" eaLnBrk="1" fontAlgn="base" hangingPunct="1">
              <a:lnSpc>
                <a:spcPct val="90000"/>
              </a:lnSpc>
              <a:spcBef>
                <a:spcPts val="60"/>
              </a:spcBef>
              <a:spcAft>
                <a:spcPct val="0"/>
              </a:spcAft>
              <a:buClr>
                <a:srgbClr val="000000"/>
              </a:buClr>
              <a:buChar char="-"/>
              <a:defRPr sz="2000" b="1">
                <a:solidFill>
                  <a:srgbClr val="000000"/>
                </a:solidFill>
                <a:latin typeface="+mn-lt"/>
              </a:defRPr>
            </a:lvl3pPr>
            <a:lvl4pPr marL="1600200" indent="-228600" algn="l" rtl="0" eaLnBrk="1" fontAlgn="base" hangingPunct="1">
              <a:spcBef>
                <a:spcPct val="20000"/>
              </a:spcBef>
              <a:spcAft>
                <a:spcPct val="0"/>
              </a:spcAft>
              <a:buClr>
                <a:srgbClr val="919191"/>
              </a:buClr>
              <a:buSzPct val="100000"/>
              <a:buChar char="–"/>
              <a:defRPr sz="2000">
                <a:solidFill>
                  <a:srgbClr val="919191"/>
                </a:solidFill>
                <a:latin typeface="+mn-lt"/>
              </a:defRPr>
            </a:lvl4pPr>
            <a:lvl5pPr marL="2057400" indent="-228600" algn="l" rtl="0" eaLnBrk="1" fontAlgn="base" hangingPunct="1">
              <a:spcBef>
                <a:spcPct val="20000"/>
              </a:spcBef>
              <a:spcAft>
                <a:spcPct val="0"/>
              </a:spcAft>
              <a:buClr>
                <a:srgbClr val="919191"/>
              </a:buClr>
              <a:buSzPct val="100000"/>
              <a:buChar char="›"/>
              <a:defRPr sz="2000">
                <a:solidFill>
                  <a:srgbClr val="919191"/>
                </a:solidFill>
                <a:latin typeface="+mn-lt"/>
              </a:defRPr>
            </a:lvl5pPr>
            <a:lvl6pPr marL="2514600" indent="-228600" algn="l" rtl="0" eaLnBrk="1" fontAlgn="base" hangingPunct="1">
              <a:spcBef>
                <a:spcPct val="20000"/>
              </a:spcBef>
              <a:spcAft>
                <a:spcPct val="0"/>
              </a:spcAft>
              <a:buClr>
                <a:srgbClr val="919191"/>
              </a:buClr>
              <a:buSzPct val="100000"/>
              <a:buChar char="›"/>
              <a:defRPr sz="2000">
                <a:solidFill>
                  <a:srgbClr val="919191"/>
                </a:solidFill>
                <a:latin typeface="+mn-lt"/>
              </a:defRPr>
            </a:lvl6pPr>
            <a:lvl7pPr marL="2971800" indent="-228600" algn="l" rtl="0" eaLnBrk="1" fontAlgn="base" hangingPunct="1">
              <a:spcBef>
                <a:spcPct val="20000"/>
              </a:spcBef>
              <a:spcAft>
                <a:spcPct val="0"/>
              </a:spcAft>
              <a:buClr>
                <a:srgbClr val="919191"/>
              </a:buClr>
              <a:buSzPct val="100000"/>
              <a:buChar char="›"/>
              <a:defRPr sz="2000">
                <a:solidFill>
                  <a:srgbClr val="919191"/>
                </a:solidFill>
                <a:latin typeface="+mn-lt"/>
              </a:defRPr>
            </a:lvl7pPr>
            <a:lvl8pPr marL="3429000" indent="-228600" algn="l" rtl="0" eaLnBrk="1" fontAlgn="base" hangingPunct="1">
              <a:spcBef>
                <a:spcPct val="20000"/>
              </a:spcBef>
              <a:spcAft>
                <a:spcPct val="0"/>
              </a:spcAft>
              <a:buClr>
                <a:srgbClr val="919191"/>
              </a:buClr>
              <a:buSzPct val="100000"/>
              <a:buChar char="›"/>
              <a:defRPr sz="2000">
                <a:solidFill>
                  <a:srgbClr val="919191"/>
                </a:solidFill>
                <a:latin typeface="+mn-lt"/>
              </a:defRPr>
            </a:lvl8pPr>
            <a:lvl9pPr marL="3886200" indent="-228600" algn="l" rtl="0" eaLnBrk="1" fontAlgn="base" hangingPunct="1">
              <a:spcBef>
                <a:spcPct val="20000"/>
              </a:spcBef>
              <a:spcAft>
                <a:spcPct val="0"/>
              </a:spcAft>
              <a:buClr>
                <a:srgbClr val="919191"/>
              </a:buClr>
              <a:buSzPct val="100000"/>
              <a:buChar char="›"/>
              <a:defRPr sz="2000">
                <a:solidFill>
                  <a:srgbClr val="919191"/>
                </a:solidFill>
                <a:latin typeface="+mn-lt"/>
              </a:defRPr>
            </a:lvl9pPr>
          </a:lstStyle>
          <a:p>
            <a:pPr marL="0" indent="0" algn="ctr">
              <a:lnSpc>
                <a:spcPct val="85000"/>
              </a:lnSpc>
              <a:spcBef>
                <a:spcPts val="0"/>
              </a:spcBef>
              <a:spcAft>
                <a:spcPts val="300"/>
              </a:spcAft>
              <a:buNone/>
            </a:pPr>
            <a:r>
              <a:rPr lang="en-US" sz="1800" b="0" kern="0" dirty="0">
                <a:solidFill>
                  <a:schemeClr val="tx1"/>
                </a:solidFill>
                <a:cs typeface="Arial"/>
              </a:rPr>
              <a:t>The same methodology can be applied to the ACA database to support analyst understanding of similar efforts beyond their assigned study effort.</a:t>
            </a:r>
          </a:p>
        </p:txBody>
      </p:sp>
      <p:pic>
        <p:nvPicPr>
          <p:cNvPr id="57" name="Picture 56">
            <a:extLst>
              <a:ext uri="{FF2B5EF4-FFF2-40B4-BE49-F238E27FC236}">
                <a16:creationId xmlns:a16="http://schemas.microsoft.com/office/drawing/2014/main" id="{FBD1FA2A-43FB-7A14-6F99-C4027F28D320}"/>
              </a:ext>
            </a:extLst>
          </p:cNvPr>
          <p:cNvPicPr>
            <a:picLocks noChangeAspect="1"/>
          </p:cNvPicPr>
          <p:nvPr/>
        </p:nvPicPr>
        <p:blipFill>
          <a:blip r:embed="rId5"/>
          <a:stretch>
            <a:fillRect/>
          </a:stretch>
        </p:blipFill>
        <p:spPr>
          <a:xfrm>
            <a:off x="7158134" y="2395770"/>
            <a:ext cx="4911699" cy="831715"/>
          </a:xfrm>
          <a:prstGeom prst="rect">
            <a:avLst/>
          </a:prstGeom>
        </p:spPr>
      </p:pic>
      <p:sp>
        <p:nvSpPr>
          <p:cNvPr id="58" name="Content Placeholder 9">
            <a:extLst>
              <a:ext uri="{FF2B5EF4-FFF2-40B4-BE49-F238E27FC236}">
                <a16:creationId xmlns:a16="http://schemas.microsoft.com/office/drawing/2014/main" id="{CBD99685-033D-C581-1CB5-AE87E0A34B99}"/>
              </a:ext>
            </a:extLst>
          </p:cNvPr>
          <p:cNvSpPr>
            <a:spLocks noGrp="1"/>
          </p:cNvSpPr>
          <p:nvPr>
            <p:ph sz="half" idx="2"/>
          </p:nvPr>
        </p:nvSpPr>
        <p:spPr>
          <a:xfrm>
            <a:off x="8216536" y="3576852"/>
            <a:ext cx="3966998" cy="4116208"/>
          </a:xfrm>
        </p:spPr>
        <p:txBody>
          <a:bodyPr/>
          <a:lstStyle/>
          <a:p>
            <a:pPr marL="0" indent="0" algn="ctr">
              <a:buNone/>
            </a:pPr>
            <a:r>
              <a:rPr lang="en-US" sz="1600" dirty="0">
                <a:cs typeface="Arial"/>
              </a:rPr>
              <a:t>Objectives</a:t>
            </a:r>
          </a:p>
          <a:p>
            <a:pPr>
              <a:buFont typeface="Arial,Sans-Serif"/>
              <a:buChar char="•"/>
            </a:pPr>
            <a:r>
              <a:rPr lang="en-US" sz="1600" b="0" dirty="0">
                <a:solidFill>
                  <a:schemeClr val="tx1"/>
                </a:solidFill>
                <a:ea typeface="+mn-lt"/>
                <a:cs typeface="+mn-lt"/>
              </a:rPr>
              <a:t>Apply Army Foundational Model learned methods, models, to existing problem sets.</a:t>
            </a:r>
          </a:p>
          <a:p>
            <a:pPr>
              <a:buFont typeface="Arial,Sans-Serif"/>
              <a:buChar char="•"/>
            </a:pPr>
            <a:endParaRPr lang="en-US" sz="1600" b="0" dirty="0">
              <a:solidFill>
                <a:schemeClr val="tx1"/>
              </a:solidFill>
              <a:ea typeface="+mn-lt"/>
              <a:cs typeface="+mn-lt"/>
            </a:endParaRPr>
          </a:p>
          <a:p>
            <a:pPr>
              <a:buFont typeface="Arial,Sans-Serif"/>
              <a:buChar char="•"/>
            </a:pPr>
            <a:r>
              <a:rPr lang="en-US" sz="1600" b="0" dirty="0">
                <a:solidFill>
                  <a:schemeClr val="tx1"/>
                </a:solidFill>
                <a:ea typeface="+mn-lt"/>
                <a:cs typeface="+mn-lt"/>
              </a:rPr>
              <a:t>Support the shared understanding and cross-coordination amongst the Army Analytic Community.</a:t>
            </a:r>
            <a:endParaRPr lang="en-US" sz="1600" dirty="0">
              <a:cs typeface="Arial"/>
            </a:endParaRPr>
          </a:p>
        </p:txBody>
      </p:sp>
      <p:grpSp>
        <p:nvGrpSpPr>
          <p:cNvPr id="59" name="Group 58">
            <a:extLst>
              <a:ext uri="{FF2B5EF4-FFF2-40B4-BE49-F238E27FC236}">
                <a16:creationId xmlns:a16="http://schemas.microsoft.com/office/drawing/2014/main" id="{18D74BAB-A88C-A265-00DC-34A7C81B0B18}"/>
              </a:ext>
            </a:extLst>
          </p:cNvPr>
          <p:cNvGrpSpPr/>
          <p:nvPr/>
        </p:nvGrpSpPr>
        <p:grpSpPr>
          <a:xfrm>
            <a:off x="9915066" y="136074"/>
            <a:ext cx="789879" cy="540269"/>
            <a:chOff x="244529" y="2431305"/>
            <a:chExt cx="359474" cy="390550"/>
          </a:xfrm>
        </p:grpSpPr>
        <p:sp>
          <p:nvSpPr>
            <p:cNvPr id="60" name="Arrow: Pentagon 248">
              <a:extLst>
                <a:ext uri="{FF2B5EF4-FFF2-40B4-BE49-F238E27FC236}">
                  <a16:creationId xmlns:a16="http://schemas.microsoft.com/office/drawing/2014/main" id="{A907E998-ACF9-8CC4-A46C-1A4E6733BACF}"/>
                </a:ext>
              </a:extLst>
            </p:cNvPr>
            <p:cNvSpPr/>
            <p:nvPr/>
          </p:nvSpPr>
          <p:spPr bwMode="auto">
            <a:xfrm>
              <a:off x="244530" y="2431305"/>
              <a:ext cx="195517" cy="134927"/>
            </a:xfrm>
            <a:prstGeom prst="homePlate">
              <a:avLst/>
            </a:prstGeom>
            <a:solidFill>
              <a:schemeClr val="tx2">
                <a:lumMod val="20000"/>
                <a:lumOff val="80000"/>
              </a:schemeClr>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en-US"/>
              </a:defPPr>
              <a:lvl1pPr algn="l" rtl="0" eaLnBrk="0" fontAlgn="base" hangingPunct="0">
                <a:spcBef>
                  <a:spcPct val="0"/>
                </a:spcBef>
                <a:spcAft>
                  <a:spcPct val="0"/>
                </a:spcAft>
                <a:defRPr sz="2400" b="1" kern="1200">
                  <a:solidFill>
                    <a:srgbClr val="000000"/>
                  </a:solidFill>
                  <a:latin typeface="Arial" charset="0"/>
                  <a:ea typeface="+mn-ea"/>
                  <a:cs typeface="+mn-cs"/>
                </a:defRPr>
              </a:lvl1pPr>
              <a:lvl2pPr marL="457200" algn="l" rtl="0" eaLnBrk="0" fontAlgn="base" hangingPunct="0">
                <a:spcBef>
                  <a:spcPct val="0"/>
                </a:spcBef>
                <a:spcAft>
                  <a:spcPct val="0"/>
                </a:spcAft>
                <a:defRPr sz="2400" b="1" kern="1200">
                  <a:solidFill>
                    <a:srgbClr val="000000"/>
                  </a:solidFill>
                  <a:latin typeface="Arial" charset="0"/>
                  <a:ea typeface="+mn-ea"/>
                  <a:cs typeface="+mn-cs"/>
                </a:defRPr>
              </a:lvl2pPr>
              <a:lvl3pPr marL="914400" algn="l" rtl="0" eaLnBrk="0" fontAlgn="base" hangingPunct="0">
                <a:spcBef>
                  <a:spcPct val="0"/>
                </a:spcBef>
                <a:spcAft>
                  <a:spcPct val="0"/>
                </a:spcAft>
                <a:defRPr sz="2400" b="1" kern="1200">
                  <a:solidFill>
                    <a:srgbClr val="000000"/>
                  </a:solidFill>
                  <a:latin typeface="Arial" charset="0"/>
                  <a:ea typeface="+mn-ea"/>
                  <a:cs typeface="+mn-cs"/>
                </a:defRPr>
              </a:lvl3pPr>
              <a:lvl4pPr marL="1371600" algn="l" rtl="0" eaLnBrk="0" fontAlgn="base" hangingPunct="0">
                <a:spcBef>
                  <a:spcPct val="0"/>
                </a:spcBef>
                <a:spcAft>
                  <a:spcPct val="0"/>
                </a:spcAft>
                <a:defRPr sz="2400" b="1" kern="1200">
                  <a:solidFill>
                    <a:srgbClr val="000000"/>
                  </a:solidFill>
                  <a:latin typeface="Arial" charset="0"/>
                  <a:ea typeface="+mn-ea"/>
                  <a:cs typeface="+mn-cs"/>
                </a:defRPr>
              </a:lvl4pPr>
              <a:lvl5pPr marL="1828800" algn="l" rtl="0" eaLnBrk="0" fontAlgn="base" hangingPunct="0">
                <a:spcBef>
                  <a:spcPct val="0"/>
                </a:spcBef>
                <a:spcAft>
                  <a:spcPct val="0"/>
                </a:spcAft>
                <a:defRPr sz="2400" b="1" kern="1200">
                  <a:solidFill>
                    <a:srgbClr val="000000"/>
                  </a:solidFill>
                  <a:latin typeface="Arial" charset="0"/>
                  <a:ea typeface="+mn-ea"/>
                  <a:cs typeface="+mn-cs"/>
                </a:defRPr>
              </a:lvl5pPr>
              <a:lvl6pPr marL="2286000" algn="l" defTabSz="914400" rtl="0" eaLnBrk="1" latinLnBrk="0" hangingPunct="1">
                <a:defRPr sz="2400" b="1" kern="1200">
                  <a:solidFill>
                    <a:srgbClr val="000000"/>
                  </a:solidFill>
                  <a:latin typeface="Arial" charset="0"/>
                  <a:ea typeface="+mn-ea"/>
                  <a:cs typeface="+mn-cs"/>
                </a:defRPr>
              </a:lvl6pPr>
              <a:lvl7pPr marL="2743200" algn="l" defTabSz="914400" rtl="0" eaLnBrk="1" latinLnBrk="0" hangingPunct="1">
                <a:defRPr sz="2400" b="1" kern="1200">
                  <a:solidFill>
                    <a:srgbClr val="000000"/>
                  </a:solidFill>
                  <a:latin typeface="Arial" charset="0"/>
                  <a:ea typeface="+mn-ea"/>
                  <a:cs typeface="+mn-cs"/>
                </a:defRPr>
              </a:lvl7pPr>
              <a:lvl8pPr marL="3200400" algn="l" defTabSz="914400" rtl="0" eaLnBrk="1" latinLnBrk="0" hangingPunct="1">
                <a:defRPr sz="2400" b="1" kern="1200">
                  <a:solidFill>
                    <a:srgbClr val="000000"/>
                  </a:solidFill>
                  <a:latin typeface="Arial" charset="0"/>
                  <a:ea typeface="+mn-ea"/>
                  <a:cs typeface="+mn-cs"/>
                </a:defRPr>
              </a:lvl8pPr>
              <a:lvl9pPr marL="3657600" algn="l" defTabSz="914400" rtl="0" eaLnBrk="1" latinLnBrk="0" hangingPunct="1">
                <a:defRPr sz="2400" b="1" kern="1200">
                  <a:solidFill>
                    <a:srgbClr val="000000"/>
                  </a:solidFill>
                  <a:latin typeface="Arial" charset="0"/>
                  <a:ea typeface="+mn-ea"/>
                  <a:cs typeface="+mn-cs"/>
                </a:defRPr>
              </a:lvl9pPr>
            </a:lstStyle>
            <a:p>
              <a:pPr algn="ctr"/>
              <a:endParaRPr lang="en-US" dirty="0">
                <a:latin typeface="Arial"/>
                <a:cs typeface="Arial"/>
              </a:endParaRPr>
            </a:p>
          </p:txBody>
        </p:sp>
        <p:sp>
          <p:nvSpPr>
            <p:cNvPr id="61" name="Arrow: Pentagon 249">
              <a:extLst>
                <a:ext uri="{FF2B5EF4-FFF2-40B4-BE49-F238E27FC236}">
                  <a16:creationId xmlns:a16="http://schemas.microsoft.com/office/drawing/2014/main" id="{A5AE172A-DCF8-9D06-1688-79C564454049}"/>
                </a:ext>
              </a:extLst>
            </p:cNvPr>
            <p:cNvSpPr/>
            <p:nvPr/>
          </p:nvSpPr>
          <p:spPr bwMode="auto">
            <a:xfrm>
              <a:off x="244529" y="2693746"/>
              <a:ext cx="114970" cy="128109"/>
            </a:xfrm>
            <a:prstGeom prst="homePlate">
              <a:avLst/>
            </a:prstGeom>
            <a:solidFill>
              <a:schemeClr val="accent5">
                <a:lumMod val="40000"/>
                <a:lumOff val="60000"/>
              </a:schemeClr>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en-US"/>
              </a:defPPr>
              <a:lvl1pPr algn="l" rtl="0" eaLnBrk="0" fontAlgn="base" hangingPunct="0">
                <a:spcBef>
                  <a:spcPct val="0"/>
                </a:spcBef>
                <a:spcAft>
                  <a:spcPct val="0"/>
                </a:spcAft>
                <a:defRPr sz="2400" b="1" kern="1200">
                  <a:solidFill>
                    <a:srgbClr val="000000"/>
                  </a:solidFill>
                  <a:latin typeface="Arial" charset="0"/>
                  <a:ea typeface="+mn-ea"/>
                  <a:cs typeface="+mn-cs"/>
                </a:defRPr>
              </a:lvl1pPr>
              <a:lvl2pPr marL="457200" algn="l" rtl="0" eaLnBrk="0" fontAlgn="base" hangingPunct="0">
                <a:spcBef>
                  <a:spcPct val="0"/>
                </a:spcBef>
                <a:spcAft>
                  <a:spcPct val="0"/>
                </a:spcAft>
                <a:defRPr sz="2400" b="1" kern="1200">
                  <a:solidFill>
                    <a:srgbClr val="000000"/>
                  </a:solidFill>
                  <a:latin typeface="Arial" charset="0"/>
                  <a:ea typeface="+mn-ea"/>
                  <a:cs typeface="+mn-cs"/>
                </a:defRPr>
              </a:lvl2pPr>
              <a:lvl3pPr marL="914400" algn="l" rtl="0" eaLnBrk="0" fontAlgn="base" hangingPunct="0">
                <a:spcBef>
                  <a:spcPct val="0"/>
                </a:spcBef>
                <a:spcAft>
                  <a:spcPct val="0"/>
                </a:spcAft>
                <a:defRPr sz="2400" b="1" kern="1200">
                  <a:solidFill>
                    <a:srgbClr val="000000"/>
                  </a:solidFill>
                  <a:latin typeface="Arial" charset="0"/>
                  <a:ea typeface="+mn-ea"/>
                  <a:cs typeface="+mn-cs"/>
                </a:defRPr>
              </a:lvl3pPr>
              <a:lvl4pPr marL="1371600" algn="l" rtl="0" eaLnBrk="0" fontAlgn="base" hangingPunct="0">
                <a:spcBef>
                  <a:spcPct val="0"/>
                </a:spcBef>
                <a:spcAft>
                  <a:spcPct val="0"/>
                </a:spcAft>
                <a:defRPr sz="2400" b="1" kern="1200">
                  <a:solidFill>
                    <a:srgbClr val="000000"/>
                  </a:solidFill>
                  <a:latin typeface="Arial" charset="0"/>
                  <a:ea typeface="+mn-ea"/>
                  <a:cs typeface="+mn-cs"/>
                </a:defRPr>
              </a:lvl4pPr>
              <a:lvl5pPr marL="1828800" algn="l" rtl="0" eaLnBrk="0" fontAlgn="base" hangingPunct="0">
                <a:spcBef>
                  <a:spcPct val="0"/>
                </a:spcBef>
                <a:spcAft>
                  <a:spcPct val="0"/>
                </a:spcAft>
                <a:defRPr sz="2400" b="1" kern="1200">
                  <a:solidFill>
                    <a:srgbClr val="000000"/>
                  </a:solidFill>
                  <a:latin typeface="Arial" charset="0"/>
                  <a:ea typeface="+mn-ea"/>
                  <a:cs typeface="+mn-cs"/>
                </a:defRPr>
              </a:lvl5pPr>
              <a:lvl6pPr marL="2286000" algn="l" defTabSz="914400" rtl="0" eaLnBrk="1" latinLnBrk="0" hangingPunct="1">
                <a:defRPr sz="2400" b="1" kern="1200">
                  <a:solidFill>
                    <a:srgbClr val="000000"/>
                  </a:solidFill>
                  <a:latin typeface="Arial" charset="0"/>
                  <a:ea typeface="+mn-ea"/>
                  <a:cs typeface="+mn-cs"/>
                </a:defRPr>
              </a:lvl6pPr>
              <a:lvl7pPr marL="2743200" algn="l" defTabSz="914400" rtl="0" eaLnBrk="1" latinLnBrk="0" hangingPunct="1">
                <a:defRPr sz="2400" b="1" kern="1200">
                  <a:solidFill>
                    <a:srgbClr val="000000"/>
                  </a:solidFill>
                  <a:latin typeface="Arial" charset="0"/>
                  <a:ea typeface="+mn-ea"/>
                  <a:cs typeface="+mn-cs"/>
                </a:defRPr>
              </a:lvl7pPr>
              <a:lvl8pPr marL="3200400" algn="l" defTabSz="914400" rtl="0" eaLnBrk="1" latinLnBrk="0" hangingPunct="1">
                <a:defRPr sz="2400" b="1" kern="1200">
                  <a:solidFill>
                    <a:srgbClr val="000000"/>
                  </a:solidFill>
                  <a:latin typeface="Arial" charset="0"/>
                  <a:ea typeface="+mn-ea"/>
                  <a:cs typeface="+mn-cs"/>
                </a:defRPr>
              </a:lvl8pPr>
              <a:lvl9pPr marL="3657600" algn="l" defTabSz="914400" rtl="0" eaLnBrk="1" latinLnBrk="0" hangingPunct="1">
                <a:defRPr sz="2400" b="1" kern="1200">
                  <a:solidFill>
                    <a:srgbClr val="000000"/>
                  </a:solidFill>
                  <a:latin typeface="Arial" charset="0"/>
                  <a:ea typeface="+mn-ea"/>
                  <a:cs typeface="+mn-cs"/>
                </a:defRPr>
              </a:lvl9pPr>
            </a:lstStyle>
            <a:p>
              <a:pPr algn="ctr"/>
              <a:endParaRPr lang="en-US" dirty="0">
                <a:latin typeface="Arial"/>
                <a:cs typeface="Arial"/>
              </a:endParaRPr>
            </a:p>
          </p:txBody>
        </p:sp>
        <p:sp>
          <p:nvSpPr>
            <p:cNvPr id="62" name="Arrow: Pentagon 250">
              <a:extLst>
                <a:ext uri="{FF2B5EF4-FFF2-40B4-BE49-F238E27FC236}">
                  <a16:creationId xmlns:a16="http://schemas.microsoft.com/office/drawing/2014/main" id="{5254EEE5-B70D-694E-1A0C-073A3403C7E7}"/>
                </a:ext>
              </a:extLst>
            </p:cNvPr>
            <p:cNvSpPr/>
            <p:nvPr/>
          </p:nvSpPr>
          <p:spPr bwMode="auto">
            <a:xfrm>
              <a:off x="244529" y="2563573"/>
              <a:ext cx="359474" cy="128110"/>
            </a:xfrm>
            <a:prstGeom prst="homePlate">
              <a:avLst/>
            </a:prstGeom>
            <a:solidFill>
              <a:schemeClr val="accent1">
                <a:lumMod val="40000"/>
                <a:lumOff val="60000"/>
              </a:schemeClr>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en-US"/>
              </a:defPPr>
              <a:lvl1pPr algn="l" rtl="0" eaLnBrk="0" fontAlgn="base" hangingPunct="0">
                <a:spcBef>
                  <a:spcPct val="0"/>
                </a:spcBef>
                <a:spcAft>
                  <a:spcPct val="0"/>
                </a:spcAft>
                <a:defRPr sz="2400" b="1" kern="1200">
                  <a:solidFill>
                    <a:srgbClr val="000000"/>
                  </a:solidFill>
                  <a:latin typeface="Arial" charset="0"/>
                  <a:ea typeface="+mn-ea"/>
                  <a:cs typeface="+mn-cs"/>
                </a:defRPr>
              </a:lvl1pPr>
              <a:lvl2pPr marL="457200" algn="l" rtl="0" eaLnBrk="0" fontAlgn="base" hangingPunct="0">
                <a:spcBef>
                  <a:spcPct val="0"/>
                </a:spcBef>
                <a:spcAft>
                  <a:spcPct val="0"/>
                </a:spcAft>
                <a:defRPr sz="2400" b="1" kern="1200">
                  <a:solidFill>
                    <a:srgbClr val="000000"/>
                  </a:solidFill>
                  <a:latin typeface="Arial" charset="0"/>
                  <a:ea typeface="+mn-ea"/>
                  <a:cs typeface="+mn-cs"/>
                </a:defRPr>
              </a:lvl2pPr>
              <a:lvl3pPr marL="914400" algn="l" rtl="0" eaLnBrk="0" fontAlgn="base" hangingPunct="0">
                <a:spcBef>
                  <a:spcPct val="0"/>
                </a:spcBef>
                <a:spcAft>
                  <a:spcPct val="0"/>
                </a:spcAft>
                <a:defRPr sz="2400" b="1" kern="1200">
                  <a:solidFill>
                    <a:srgbClr val="000000"/>
                  </a:solidFill>
                  <a:latin typeface="Arial" charset="0"/>
                  <a:ea typeface="+mn-ea"/>
                  <a:cs typeface="+mn-cs"/>
                </a:defRPr>
              </a:lvl3pPr>
              <a:lvl4pPr marL="1371600" algn="l" rtl="0" eaLnBrk="0" fontAlgn="base" hangingPunct="0">
                <a:spcBef>
                  <a:spcPct val="0"/>
                </a:spcBef>
                <a:spcAft>
                  <a:spcPct val="0"/>
                </a:spcAft>
                <a:defRPr sz="2400" b="1" kern="1200">
                  <a:solidFill>
                    <a:srgbClr val="000000"/>
                  </a:solidFill>
                  <a:latin typeface="Arial" charset="0"/>
                  <a:ea typeface="+mn-ea"/>
                  <a:cs typeface="+mn-cs"/>
                </a:defRPr>
              </a:lvl4pPr>
              <a:lvl5pPr marL="1828800" algn="l" rtl="0" eaLnBrk="0" fontAlgn="base" hangingPunct="0">
                <a:spcBef>
                  <a:spcPct val="0"/>
                </a:spcBef>
                <a:spcAft>
                  <a:spcPct val="0"/>
                </a:spcAft>
                <a:defRPr sz="2400" b="1" kern="1200">
                  <a:solidFill>
                    <a:srgbClr val="000000"/>
                  </a:solidFill>
                  <a:latin typeface="Arial" charset="0"/>
                  <a:ea typeface="+mn-ea"/>
                  <a:cs typeface="+mn-cs"/>
                </a:defRPr>
              </a:lvl5pPr>
              <a:lvl6pPr marL="2286000" algn="l" defTabSz="914400" rtl="0" eaLnBrk="1" latinLnBrk="0" hangingPunct="1">
                <a:defRPr sz="2400" b="1" kern="1200">
                  <a:solidFill>
                    <a:srgbClr val="000000"/>
                  </a:solidFill>
                  <a:latin typeface="Arial" charset="0"/>
                  <a:ea typeface="+mn-ea"/>
                  <a:cs typeface="+mn-cs"/>
                </a:defRPr>
              </a:lvl6pPr>
              <a:lvl7pPr marL="2743200" algn="l" defTabSz="914400" rtl="0" eaLnBrk="1" latinLnBrk="0" hangingPunct="1">
                <a:defRPr sz="2400" b="1" kern="1200">
                  <a:solidFill>
                    <a:srgbClr val="000000"/>
                  </a:solidFill>
                  <a:latin typeface="Arial" charset="0"/>
                  <a:ea typeface="+mn-ea"/>
                  <a:cs typeface="+mn-cs"/>
                </a:defRPr>
              </a:lvl7pPr>
              <a:lvl8pPr marL="3200400" algn="l" defTabSz="914400" rtl="0" eaLnBrk="1" latinLnBrk="0" hangingPunct="1">
                <a:defRPr sz="2400" b="1" kern="1200">
                  <a:solidFill>
                    <a:srgbClr val="000000"/>
                  </a:solidFill>
                  <a:latin typeface="Arial" charset="0"/>
                  <a:ea typeface="+mn-ea"/>
                  <a:cs typeface="+mn-cs"/>
                </a:defRPr>
              </a:lvl8pPr>
              <a:lvl9pPr marL="3657600" algn="l" defTabSz="914400" rtl="0" eaLnBrk="1" latinLnBrk="0" hangingPunct="1">
                <a:defRPr sz="2400" b="1" kern="1200">
                  <a:solidFill>
                    <a:srgbClr val="000000"/>
                  </a:solidFill>
                  <a:latin typeface="Arial" charset="0"/>
                  <a:ea typeface="+mn-ea"/>
                  <a:cs typeface="+mn-cs"/>
                </a:defRPr>
              </a:lvl9pPr>
            </a:lstStyle>
            <a:p>
              <a:pPr algn="ctr"/>
              <a:endParaRPr lang="en-US" dirty="0">
                <a:latin typeface="Arial"/>
                <a:cs typeface="Arial"/>
              </a:endParaRPr>
            </a:p>
          </p:txBody>
        </p:sp>
      </p:grpSp>
      <p:sp>
        <p:nvSpPr>
          <p:cNvPr id="63" name="Content Placeholder 9">
            <a:extLst>
              <a:ext uri="{FF2B5EF4-FFF2-40B4-BE49-F238E27FC236}">
                <a16:creationId xmlns:a16="http://schemas.microsoft.com/office/drawing/2014/main" id="{70DBF0DF-3892-B816-A119-345424C9C370}"/>
              </a:ext>
            </a:extLst>
          </p:cNvPr>
          <p:cNvSpPr txBox="1">
            <a:spLocks/>
          </p:cNvSpPr>
          <p:nvPr/>
        </p:nvSpPr>
        <p:spPr bwMode="auto">
          <a:xfrm>
            <a:off x="7729703" y="2087072"/>
            <a:ext cx="3966998" cy="31635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ct val="50000"/>
              </a:spcBef>
              <a:spcAft>
                <a:spcPct val="0"/>
              </a:spcAft>
              <a:buClr>
                <a:srgbClr val="000000"/>
              </a:buClr>
              <a:buChar char="•"/>
              <a:defRPr sz="2000" b="1">
                <a:solidFill>
                  <a:srgbClr val="000000"/>
                </a:solidFill>
                <a:latin typeface="+mn-lt"/>
                <a:ea typeface="+mn-ea"/>
                <a:cs typeface="+mn-cs"/>
              </a:defRPr>
            </a:lvl1pPr>
            <a:lvl2pPr marL="685800" indent="-228600" algn="l" rtl="0" eaLnBrk="1" fontAlgn="base" hangingPunct="1">
              <a:lnSpc>
                <a:spcPct val="90000"/>
              </a:lnSpc>
              <a:spcBef>
                <a:spcPts val="60"/>
              </a:spcBef>
              <a:spcAft>
                <a:spcPct val="0"/>
              </a:spcAft>
              <a:buClr>
                <a:srgbClr val="000000"/>
              </a:buClr>
              <a:buChar char="–"/>
              <a:defRPr sz="1800" b="1">
                <a:solidFill>
                  <a:srgbClr val="000000"/>
                </a:solidFill>
                <a:latin typeface="+mn-lt"/>
              </a:defRPr>
            </a:lvl2pPr>
            <a:lvl3pPr marL="1143000" indent="-228600" algn="l" rtl="0" eaLnBrk="1" fontAlgn="base" hangingPunct="1">
              <a:lnSpc>
                <a:spcPct val="90000"/>
              </a:lnSpc>
              <a:spcBef>
                <a:spcPts val="60"/>
              </a:spcBef>
              <a:spcAft>
                <a:spcPct val="0"/>
              </a:spcAft>
              <a:buClr>
                <a:srgbClr val="000000"/>
              </a:buClr>
              <a:buChar char="-"/>
              <a:defRPr sz="1600" b="1">
                <a:solidFill>
                  <a:srgbClr val="000000"/>
                </a:solidFill>
                <a:latin typeface="+mn-lt"/>
              </a:defRPr>
            </a:lvl3pPr>
            <a:lvl4pPr marL="1600200" indent="-228600" algn="l" rtl="0" eaLnBrk="1" fontAlgn="base" hangingPunct="1">
              <a:spcBef>
                <a:spcPct val="20000"/>
              </a:spcBef>
              <a:spcAft>
                <a:spcPct val="0"/>
              </a:spcAft>
              <a:buClr>
                <a:srgbClr val="919191"/>
              </a:buClr>
              <a:buSzPct val="100000"/>
              <a:buChar char="–"/>
              <a:defRPr sz="1400">
                <a:solidFill>
                  <a:srgbClr val="919191"/>
                </a:solidFill>
                <a:latin typeface="+mn-lt"/>
              </a:defRPr>
            </a:lvl4pPr>
            <a:lvl5pPr marL="2057400" indent="-228600" algn="l" rtl="0" eaLnBrk="1" fontAlgn="base" hangingPunct="1">
              <a:spcBef>
                <a:spcPct val="20000"/>
              </a:spcBef>
              <a:spcAft>
                <a:spcPct val="0"/>
              </a:spcAft>
              <a:buClr>
                <a:srgbClr val="919191"/>
              </a:buClr>
              <a:buSzPct val="100000"/>
              <a:buChar char="›"/>
              <a:defRPr sz="1400">
                <a:solidFill>
                  <a:srgbClr val="919191"/>
                </a:solidFill>
                <a:latin typeface="+mn-lt"/>
              </a:defRPr>
            </a:lvl5pPr>
            <a:lvl6pPr marL="2514600" indent="-228600" algn="l" rtl="0" eaLnBrk="1" fontAlgn="base" hangingPunct="1">
              <a:spcBef>
                <a:spcPct val="20000"/>
              </a:spcBef>
              <a:spcAft>
                <a:spcPct val="0"/>
              </a:spcAft>
              <a:buClr>
                <a:srgbClr val="919191"/>
              </a:buClr>
              <a:buSzPct val="100000"/>
              <a:buChar char="›"/>
              <a:defRPr sz="1600">
                <a:solidFill>
                  <a:srgbClr val="919191"/>
                </a:solidFill>
                <a:latin typeface="+mn-lt"/>
              </a:defRPr>
            </a:lvl6pPr>
            <a:lvl7pPr marL="2971800" indent="-228600" algn="l" rtl="0" eaLnBrk="1" fontAlgn="base" hangingPunct="1">
              <a:spcBef>
                <a:spcPct val="20000"/>
              </a:spcBef>
              <a:spcAft>
                <a:spcPct val="0"/>
              </a:spcAft>
              <a:buClr>
                <a:srgbClr val="919191"/>
              </a:buClr>
              <a:buSzPct val="100000"/>
              <a:buChar char="›"/>
              <a:defRPr sz="1600">
                <a:solidFill>
                  <a:srgbClr val="919191"/>
                </a:solidFill>
                <a:latin typeface="+mn-lt"/>
              </a:defRPr>
            </a:lvl7pPr>
            <a:lvl8pPr marL="3429000" indent="-228600" algn="l" rtl="0" eaLnBrk="1" fontAlgn="base" hangingPunct="1">
              <a:spcBef>
                <a:spcPct val="20000"/>
              </a:spcBef>
              <a:spcAft>
                <a:spcPct val="0"/>
              </a:spcAft>
              <a:buClr>
                <a:srgbClr val="919191"/>
              </a:buClr>
              <a:buSzPct val="100000"/>
              <a:buChar char="›"/>
              <a:defRPr sz="1600">
                <a:solidFill>
                  <a:srgbClr val="919191"/>
                </a:solidFill>
                <a:latin typeface="+mn-lt"/>
              </a:defRPr>
            </a:lvl8pPr>
            <a:lvl9pPr marL="3886200" indent="-228600" algn="l" rtl="0" eaLnBrk="1" fontAlgn="base" hangingPunct="1">
              <a:spcBef>
                <a:spcPct val="20000"/>
              </a:spcBef>
              <a:spcAft>
                <a:spcPct val="0"/>
              </a:spcAft>
              <a:buClr>
                <a:srgbClr val="919191"/>
              </a:buClr>
              <a:buSzPct val="100000"/>
              <a:buChar char="›"/>
              <a:defRPr sz="1600">
                <a:solidFill>
                  <a:srgbClr val="919191"/>
                </a:solidFill>
                <a:latin typeface="+mn-lt"/>
              </a:defRPr>
            </a:lvl9pPr>
          </a:lstStyle>
          <a:p>
            <a:pPr marL="0" indent="0" algn="ctr">
              <a:buFontTx/>
              <a:buNone/>
            </a:pPr>
            <a:r>
              <a:rPr lang="en-US" sz="1600" b="0" kern="0" dirty="0">
                <a:cs typeface="Arial"/>
              </a:rPr>
              <a:t>Study Similarity</a:t>
            </a:r>
          </a:p>
        </p:txBody>
      </p:sp>
      <p:sp>
        <p:nvSpPr>
          <p:cNvPr id="64" name="Content Placeholder 9">
            <a:extLst>
              <a:ext uri="{FF2B5EF4-FFF2-40B4-BE49-F238E27FC236}">
                <a16:creationId xmlns:a16="http://schemas.microsoft.com/office/drawing/2014/main" id="{0873197B-BB3A-55FD-C6EC-28AD6FBDCE56}"/>
              </a:ext>
            </a:extLst>
          </p:cNvPr>
          <p:cNvSpPr txBox="1">
            <a:spLocks/>
          </p:cNvSpPr>
          <p:nvPr/>
        </p:nvSpPr>
        <p:spPr bwMode="auto">
          <a:xfrm>
            <a:off x="4613144" y="6116082"/>
            <a:ext cx="3603391" cy="31635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ct val="50000"/>
              </a:spcBef>
              <a:spcAft>
                <a:spcPct val="0"/>
              </a:spcAft>
              <a:buClr>
                <a:srgbClr val="000000"/>
              </a:buClr>
              <a:buChar char="•"/>
              <a:defRPr sz="2000" b="1">
                <a:solidFill>
                  <a:srgbClr val="000000"/>
                </a:solidFill>
                <a:latin typeface="+mn-lt"/>
                <a:ea typeface="+mn-ea"/>
                <a:cs typeface="+mn-cs"/>
              </a:defRPr>
            </a:lvl1pPr>
            <a:lvl2pPr marL="685800" indent="-228600" algn="l" rtl="0" eaLnBrk="1" fontAlgn="base" hangingPunct="1">
              <a:lnSpc>
                <a:spcPct val="90000"/>
              </a:lnSpc>
              <a:spcBef>
                <a:spcPts val="60"/>
              </a:spcBef>
              <a:spcAft>
                <a:spcPct val="0"/>
              </a:spcAft>
              <a:buClr>
                <a:srgbClr val="000000"/>
              </a:buClr>
              <a:buChar char="–"/>
              <a:defRPr sz="1800" b="1">
                <a:solidFill>
                  <a:srgbClr val="000000"/>
                </a:solidFill>
                <a:latin typeface="+mn-lt"/>
              </a:defRPr>
            </a:lvl2pPr>
            <a:lvl3pPr marL="1143000" indent="-228600" algn="l" rtl="0" eaLnBrk="1" fontAlgn="base" hangingPunct="1">
              <a:lnSpc>
                <a:spcPct val="90000"/>
              </a:lnSpc>
              <a:spcBef>
                <a:spcPts val="60"/>
              </a:spcBef>
              <a:spcAft>
                <a:spcPct val="0"/>
              </a:spcAft>
              <a:buClr>
                <a:srgbClr val="000000"/>
              </a:buClr>
              <a:buChar char="-"/>
              <a:defRPr sz="1600" b="1">
                <a:solidFill>
                  <a:srgbClr val="000000"/>
                </a:solidFill>
                <a:latin typeface="+mn-lt"/>
              </a:defRPr>
            </a:lvl3pPr>
            <a:lvl4pPr marL="1600200" indent="-228600" algn="l" rtl="0" eaLnBrk="1" fontAlgn="base" hangingPunct="1">
              <a:spcBef>
                <a:spcPct val="20000"/>
              </a:spcBef>
              <a:spcAft>
                <a:spcPct val="0"/>
              </a:spcAft>
              <a:buClr>
                <a:srgbClr val="919191"/>
              </a:buClr>
              <a:buSzPct val="100000"/>
              <a:buChar char="–"/>
              <a:defRPr sz="1400">
                <a:solidFill>
                  <a:srgbClr val="919191"/>
                </a:solidFill>
                <a:latin typeface="+mn-lt"/>
              </a:defRPr>
            </a:lvl4pPr>
            <a:lvl5pPr marL="2057400" indent="-228600" algn="l" rtl="0" eaLnBrk="1" fontAlgn="base" hangingPunct="1">
              <a:spcBef>
                <a:spcPct val="20000"/>
              </a:spcBef>
              <a:spcAft>
                <a:spcPct val="0"/>
              </a:spcAft>
              <a:buClr>
                <a:srgbClr val="919191"/>
              </a:buClr>
              <a:buSzPct val="100000"/>
              <a:buChar char="›"/>
              <a:defRPr sz="1400">
                <a:solidFill>
                  <a:srgbClr val="919191"/>
                </a:solidFill>
                <a:latin typeface="+mn-lt"/>
              </a:defRPr>
            </a:lvl5pPr>
            <a:lvl6pPr marL="2514600" indent="-228600" algn="l" rtl="0" eaLnBrk="1" fontAlgn="base" hangingPunct="1">
              <a:spcBef>
                <a:spcPct val="20000"/>
              </a:spcBef>
              <a:spcAft>
                <a:spcPct val="0"/>
              </a:spcAft>
              <a:buClr>
                <a:srgbClr val="919191"/>
              </a:buClr>
              <a:buSzPct val="100000"/>
              <a:buChar char="›"/>
              <a:defRPr sz="1600">
                <a:solidFill>
                  <a:srgbClr val="919191"/>
                </a:solidFill>
                <a:latin typeface="+mn-lt"/>
              </a:defRPr>
            </a:lvl6pPr>
            <a:lvl7pPr marL="2971800" indent="-228600" algn="l" rtl="0" eaLnBrk="1" fontAlgn="base" hangingPunct="1">
              <a:spcBef>
                <a:spcPct val="20000"/>
              </a:spcBef>
              <a:spcAft>
                <a:spcPct val="0"/>
              </a:spcAft>
              <a:buClr>
                <a:srgbClr val="919191"/>
              </a:buClr>
              <a:buSzPct val="100000"/>
              <a:buChar char="›"/>
              <a:defRPr sz="1600">
                <a:solidFill>
                  <a:srgbClr val="919191"/>
                </a:solidFill>
                <a:latin typeface="+mn-lt"/>
              </a:defRPr>
            </a:lvl7pPr>
            <a:lvl8pPr marL="3429000" indent="-228600" algn="l" rtl="0" eaLnBrk="1" fontAlgn="base" hangingPunct="1">
              <a:spcBef>
                <a:spcPct val="20000"/>
              </a:spcBef>
              <a:spcAft>
                <a:spcPct val="0"/>
              </a:spcAft>
              <a:buClr>
                <a:srgbClr val="919191"/>
              </a:buClr>
              <a:buSzPct val="100000"/>
              <a:buChar char="›"/>
              <a:defRPr sz="1600">
                <a:solidFill>
                  <a:srgbClr val="919191"/>
                </a:solidFill>
                <a:latin typeface="+mn-lt"/>
              </a:defRPr>
            </a:lvl8pPr>
            <a:lvl9pPr marL="3886200" indent="-228600" algn="l" rtl="0" eaLnBrk="1" fontAlgn="base" hangingPunct="1">
              <a:spcBef>
                <a:spcPct val="20000"/>
              </a:spcBef>
              <a:spcAft>
                <a:spcPct val="0"/>
              </a:spcAft>
              <a:buClr>
                <a:srgbClr val="919191"/>
              </a:buClr>
              <a:buSzPct val="100000"/>
              <a:buChar char="›"/>
              <a:defRPr sz="1600">
                <a:solidFill>
                  <a:srgbClr val="919191"/>
                </a:solidFill>
                <a:latin typeface="+mn-lt"/>
              </a:defRPr>
            </a:lvl9pPr>
          </a:lstStyle>
          <a:p>
            <a:pPr marL="0" indent="0" algn="ctr">
              <a:buFontTx/>
              <a:buNone/>
            </a:pPr>
            <a:r>
              <a:rPr lang="en-US" sz="1600" b="0" kern="0" dirty="0">
                <a:cs typeface="Arial"/>
              </a:rPr>
              <a:t>Medical Cluster</a:t>
            </a:r>
          </a:p>
        </p:txBody>
      </p:sp>
      <p:sp>
        <p:nvSpPr>
          <p:cNvPr id="65" name="Content Placeholder 9">
            <a:extLst>
              <a:ext uri="{FF2B5EF4-FFF2-40B4-BE49-F238E27FC236}">
                <a16:creationId xmlns:a16="http://schemas.microsoft.com/office/drawing/2014/main" id="{132F18ED-3B57-DD41-D354-F8DF2686E3FA}"/>
              </a:ext>
            </a:extLst>
          </p:cNvPr>
          <p:cNvSpPr txBox="1">
            <a:spLocks/>
          </p:cNvSpPr>
          <p:nvPr/>
        </p:nvSpPr>
        <p:spPr bwMode="auto">
          <a:xfrm>
            <a:off x="766537" y="6381206"/>
            <a:ext cx="2892469" cy="31635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ct val="50000"/>
              </a:spcBef>
              <a:spcAft>
                <a:spcPct val="0"/>
              </a:spcAft>
              <a:buClr>
                <a:srgbClr val="000000"/>
              </a:buClr>
              <a:buChar char="•"/>
              <a:defRPr sz="2000" b="1">
                <a:solidFill>
                  <a:srgbClr val="000000"/>
                </a:solidFill>
                <a:latin typeface="+mn-lt"/>
                <a:ea typeface="+mn-ea"/>
                <a:cs typeface="+mn-cs"/>
              </a:defRPr>
            </a:lvl1pPr>
            <a:lvl2pPr marL="685800" indent="-228600" algn="l" rtl="0" eaLnBrk="1" fontAlgn="base" hangingPunct="1">
              <a:lnSpc>
                <a:spcPct val="90000"/>
              </a:lnSpc>
              <a:spcBef>
                <a:spcPts val="60"/>
              </a:spcBef>
              <a:spcAft>
                <a:spcPct val="0"/>
              </a:spcAft>
              <a:buClr>
                <a:srgbClr val="000000"/>
              </a:buClr>
              <a:buChar char="–"/>
              <a:defRPr sz="1800" b="1">
                <a:solidFill>
                  <a:srgbClr val="000000"/>
                </a:solidFill>
                <a:latin typeface="+mn-lt"/>
              </a:defRPr>
            </a:lvl2pPr>
            <a:lvl3pPr marL="1143000" indent="-228600" algn="l" rtl="0" eaLnBrk="1" fontAlgn="base" hangingPunct="1">
              <a:lnSpc>
                <a:spcPct val="90000"/>
              </a:lnSpc>
              <a:spcBef>
                <a:spcPts val="60"/>
              </a:spcBef>
              <a:spcAft>
                <a:spcPct val="0"/>
              </a:spcAft>
              <a:buClr>
                <a:srgbClr val="000000"/>
              </a:buClr>
              <a:buChar char="-"/>
              <a:defRPr sz="1600" b="1">
                <a:solidFill>
                  <a:srgbClr val="000000"/>
                </a:solidFill>
                <a:latin typeface="+mn-lt"/>
              </a:defRPr>
            </a:lvl3pPr>
            <a:lvl4pPr marL="1600200" indent="-228600" algn="l" rtl="0" eaLnBrk="1" fontAlgn="base" hangingPunct="1">
              <a:spcBef>
                <a:spcPct val="20000"/>
              </a:spcBef>
              <a:spcAft>
                <a:spcPct val="0"/>
              </a:spcAft>
              <a:buClr>
                <a:srgbClr val="919191"/>
              </a:buClr>
              <a:buSzPct val="100000"/>
              <a:buChar char="–"/>
              <a:defRPr sz="1400">
                <a:solidFill>
                  <a:srgbClr val="919191"/>
                </a:solidFill>
                <a:latin typeface="+mn-lt"/>
              </a:defRPr>
            </a:lvl4pPr>
            <a:lvl5pPr marL="2057400" indent="-228600" algn="l" rtl="0" eaLnBrk="1" fontAlgn="base" hangingPunct="1">
              <a:spcBef>
                <a:spcPct val="20000"/>
              </a:spcBef>
              <a:spcAft>
                <a:spcPct val="0"/>
              </a:spcAft>
              <a:buClr>
                <a:srgbClr val="919191"/>
              </a:buClr>
              <a:buSzPct val="100000"/>
              <a:buChar char="›"/>
              <a:defRPr sz="1400">
                <a:solidFill>
                  <a:srgbClr val="919191"/>
                </a:solidFill>
                <a:latin typeface="+mn-lt"/>
              </a:defRPr>
            </a:lvl5pPr>
            <a:lvl6pPr marL="2514600" indent="-228600" algn="l" rtl="0" eaLnBrk="1" fontAlgn="base" hangingPunct="1">
              <a:spcBef>
                <a:spcPct val="20000"/>
              </a:spcBef>
              <a:spcAft>
                <a:spcPct val="0"/>
              </a:spcAft>
              <a:buClr>
                <a:srgbClr val="919191"/>
              </a:buClr>
              <a:buSzPct val="100000"/>
              <a:buChar char="›"/>
              <a:defRPr sz="1600">
                <a:solidFill>
                  <a:srgbClr val="919191"/>
                </a:solidFill>
                <a:latin typeface="+mn-lt"/>
              </a:defRPr>
            </a:lvl6pPr>
            <a:lvl7pPr marL="2971800" indent="-228600" algn="l" rtl="0" eaLnBrk="1" fontAlgn="base" hangingPunct="1">
              <a:spcBef>
                <a:spcPct val="20000"/>
              </a:spcBef>
              <a:spcAft>
                <a:spcPct val="0"/>
              </a:spcAft>
              <a:buClr>
                <a:srgbClr val="919191"/>
              </a:buClr>
              <a:buSzPct val="100000"/>
              <a:buChar char="›"/>
              <a:defRPr sz="1600">
                <a:solidFill>
                  <a:srgbClr val="919191"/>
                </a:solidFill>
                <a:latin typeface="+mn-lt"/>
              </a:defRPr>
            </a:lvl7pPr>
            <a:lvl8pPr marL="3429000" indent="-228600" algn="l" rtl="0" eaLnBrk="1" fontAlgn="base" hangingPunct="1">
              <a:spcBef>
                <a:spcPct val="20000"/>
              </a:spcBef>
              <a:spcAft>
                <a:spcPct val="0"/>
              </a:spcAft>
              <a:buClr>
                <a:srgbClr val="919191"/>
              </a:buClr>
              <a:buSzPct val="100000"/>
              <a:buChar char="›"/>
              <a:defRPr sz="1600">
                <a:solidFill>
                  <a:srgbClr val="919191"/>
                </a:solidFill>
                <a:latin typeface="+mn-lt"/>
              </a:defRPr>
            </a:lvl8pPr>
            <a:lvl9pPr marL="3886200" indent="-228600" algn="l" rtl="0" eaLnBrk="1" fontAlgn="base" hangingPunct="1">
              <a:spcBef>
                <a:spcPct val="20000"/>
              </a:spcBef>
              <a:spcAft>
                <a:spcPct val="0"/>
              </a:spcAft>
              <a:buClr>
                <a:srgbClr val="919191"/>
              </a:buClr>
              <a:buSzPct val="100000"/>
              <a:buChar char="›"/>
              <a:defRPr sz="1600">
                <a:solidFill>
                  <a:srgbClr val="919191"/>
                </a:solidFill>
                <a:latin typeface="+mn-lt"/>
              </a:defRPr>
            </a:lvl9pPr>
          </a:lstStyle>
          <a:p>
            <a:pPr marL="0" indent="0" algn="ctr">
              <a:buFontTx/>
              <a:buNone/>
            </a:pPr>
            <a:r>
              <a:rPr lang="en-US" sz="1600" b="0" kern="0" dirty="0">
                <a:cs typeface="Arial"/>
              </a:rPr>
              <a:t>Possible Mis-Label</a:t>
            </a:r>
          </a:p>
        </p:txBody>
      </p:sp>
    </p:spTree>
    <p:extLst>
      <p:ext uri="{BB962C8B-B14F-4D97-AF65-F5344CB8AC3E}">
        <p14:creationId xmlns:p14="http://schemas.microsoft.com/office/powerpoint/2010/main" val="19100265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Chart&#10;&#10;Description automatically generated">
            <a:extLst>
              <a:ext uri="{FF2B5EF4-FFF2-40B4-BE49-F238E27FC236}">
                <a16:creationId xmlns:a16="http://schemas.microsoft.com/office/drawing/2014/main" id="{9A2C6685-5361-9CD1-6FB7-B567A7C84B28}"/>
              </a:ext>
            </a:extLst>
          </p:cNvPr>
          <p:cNvPicPr>
            <a:picLocks noChangeAspect="1"/>
          </p:cNvPicPr>
          <p:nvPr/>
        </p:nvPicPr>
        <p:blipFill>
          <a:blip r:embed="rId3"/>
          <a:stretch>
            <a:fillRect/>
          </a:stretch>
        </p:blipFill>
        <p:spPr>
          <a:xfrm>
            <a:off x="5954167" y="3578712"/>
            <a:ext cx="3043660" cy="1811362"/>
          </a:xfrm>
          <a:prstGeom prst="rect">
            <a:avLst/>
          </a:prstGeom>
          <a:ln>
            <a:solidFill>
              <a:schemeClr val="bg1">
                <a:lumMod val="65000"/>
              </a:schemeClr>
            </a:solidFill>
          </a:ln>
        </p:spPr>
      </p:pic>
      <p:sp>
        <p:nvSpPr>
          <p:cNvPr id="2" name="Title 1">
            <a:extLst>
              <a:ext uri="{FF2B5EF4-FFF2-40B4-BE49-F238E27FC236}">
                <a16:creationId xmlns:a16="http://schemas.microsoft.com/office/drawing/2014/main" id="{1B32C281-2A23-671C-F2A6-E61865961062}"/>
              </a:ext>
            </a:extLst>
          </p:cNvPr>
          <p:cNvSpPr>
            <a:spLocks noGrp="1"/>
          </p:cNvSpPr>
          <p:nvPr>
            <p:ph type="title"/>
          </p:nvPr>
        </p:nvSpPr>
        <p:spPr>
          <a:xfrm>
            <a:off x="609600" y="129544"/>
            <a:ext cx="10399059" cy="579438"/>
          </a:xfrm>
        </p:spPr>
        <p:txBody>
          <a:bodyPr/>
          <a:lstStyle/>
          <a:p>
            <a:r>
              <a:rPr lang="en-US" dirty="0"/>
              <a:t>Person-Event Data Environment (PDE) &amp; Retention</a:t>
            </a:r>
          </a:p>
        </p:txBody>
      </p:sp>
      <p:sp>
        <p:nvSpPr>
          <p:cNvPr id="3" name="Text Placeholder 2">
            <a:extLst>
              <a:ext uri="{FF2B5EF4-FFF2-40B4-BE49-F238E27FC236}">
                <a16:creationId xmlns:a16="http://schemas.microsoft.com/office/drawing/2014/main" id="{13B3EE60-0214-1BB8-01E7-DB8830B14516}"/>
              </a:ext>
            </a:extLst>
          </p:cNvPr>
          <p:cNvSpPr>
            <a:spLocks noGrp="1"/>
          </p:cNvSpPr>
          <p:nvPr>
            <p:ph type="body" idx="1"/>
          </p:nvPr>
        </p:nvSpPr>
        <p:spPr/>
        <p:txBody>
          <a:bodyPr/>
          <a:lstStyle/>
          <a:p>
            <a:r>
              <a:rPr lang="en-US" dirty="0"/>
              <a:t>PDE</a:t>
            </a:r>
          </a:p>
        </p:txBody>
      </p:sp>
      <p:sp>
        <p:nvSpPr>
          <p:cNvPr id="4" name="Content Placeholder 3">
            <a:extLst>
              <a:ext uri="{FF2B5EF4-FFF2-40B4-BE49-F238E27FC236}">
                <a16:creationId xmlns:a16="http://schemas.microsoft.com/office/drawing/2014/main" id="{969DB503-622B-A4BC-FF35-22790CA100A7}"/>
              </a:ext>
            </a:extLst>
          </p:cNvPr>
          <p:cNvSpPr>
            <a:spLocks noGrp="1"/>
          </p:cNvSpPr>
          <p:nvPr>
            <p:ph sz="half" idx="2"/>
          </p:nvPr>
        </p:nvSpPr>
        <p:spPr/>
        <p:txBody>
          <a:bodyPr/>
          <a:lstStyle/>
          <a:p>
            <a:r>
              <a:rPr lang="en-US" sz="1800" b="0" dirty="0"/>
              <a:t>Onboarding process does not fit student timelines.</a:t>
            </a:r>
            <a:endParaRPr lang="en-US" sz="1800" b="0" dirty="0">
              <a:cs typeface="Arial"/>
            </a:endParaRPr>
          </a:p>
          <a:p>
            <a:r>
              <a:rPr lang="en-US" sz="1800" b="0" dirty="0"/>
              <a:t>TRAC-MTRY analysts accelerate the project.</a:t>
            </a:r>
          </a:p>
          <a:p>
            <a:pPr lvl="1"/>
            <a:r>
              <a:rPr lang="en-US" sz="1600" b="0" dirty="0"/>
              <a:t>Make sequential efforts parallel.</a:t>
            </a:r>
          </a:p>
          <a:p>
            <a:r>
              <a:rPr lang="en-US" sz="1800" b="0" dirty="0"/>
              <a:t>AAG handles the funding with OPA.</a:t>
            </a:r>
          </a:p>
          <a:p>
            <a:r>
              <a:rPr lang="en-US" sz="1800" b="0" dirty="0"/>
              <a:t>Potential TRAC benefit: Opportunities to collaborate with OPA or other “People” based studies</a:t>
            </a:r>
            <a:r>
              <a:rPr lang="en-US" sz="1800" b="0"/>
              <a:t>.</a:t>
            </a:r>
            <a:endParaRPr lang="en-US" sz="1800" b="0" dirty="0"/>
          </a:p>
          <a:p>
            <a:pPr lvl="1"/>
            <a:r>
              <a:rPr lang="en-US" sz="1600" b="0" dirty="0"/>
              <a:t>HRC Innovation Cell: Building NLP Models to replace boards</a:t>
            </a:r>
            <a:r>
              <a:rPr lang="en-US" sz="1600" b="0"/>
              <a:t>.</a:t>
            </a:r>
            <a:endParaRPr lang="en-US" sz="1600" b="0">
              <a:cs typeface="Arial"/>
            </a:endParaRPr>
          </a:p>
          <a:p>
            <a:r>
              <a:rPr lang="en-US" sz="1800" b="0" dirty="0"/>
              <a:t>Current state: Two OR student theses on retention</a:t>
            </a:r>
            <a:r>
              <a:rPr lang="en-US" sz="1800" b="0"/>
              <a:t>.</a:t>
            </a:r>
            <a:endParaRPr lang="en-US" sz="1800" b="0" dirty="0"/>
          </a:p>
          <a:p>
            <a:pPr lvl="1"/>
            <a:r>
              <a:rPr lang="en-US" sz="1600" b="0" dirty="0"/>
              <a:t>Linguist Retention</a:t>
            </a:r>
            <a:r>
              <a:rPr lang="en-US" sz="1600" b="0"/>
              <a:t>.</a:t>
            </a:r>
            <a:endParaRPr lang="en-US" sz="1600" b="0">
              <a:cs typeface="Arial"/>
            </a:endParaRPr>
          </a:p>
          <a:p>
            <a:pPr lvl="1"/>
            <a:r>
              <a:rPr lang="en-US" sz="1600" b="0" dirty="0"/>
              <a:t>Mid-Career Reservist Retention</a:t>
            </a:r>
            <a:r>
              <a:rPr lang="en-US" sz="1600" b="0"/>
              <a:t>.</a:t>
            </a:r>
            <a:endParaRPr lang="en-US" sz="1600" b="0" dirty="0"/>
          </a:p>
        </p:txBody>
      </p:sp>
      <p:sp>
        <p:nvSpPr>
          <p:cNvPr id="5" name="Text Placeholder 4">
            <a:extLst>
              <a:ext uri="{FF2B5EF4-FFF2-40B4-BE49-F238E27FC236}">
                <a16:creationId xmlns:a16="http://schemas.microsoft.com/office/drawing/2014/main" id="{88973F30-FF7F-E01E-0A39-FD4D33DC057C}"/>
              </a:ext>
            </a:extLst>
          </p:cNvPr>
          <p:cNvSpPr>
            <a:spLocks noGrp="1"/>
          </p:cNvSpPr>
          <p:nvPr>
            <p:ph type="body" sz="quarter" idx="3"/>
          </p:nvPr>
        </p:nvSpPr>
        <p:spPr/>
        <p:txBody>
          <a:bodyPr/>
          <a:lstStyle/>
          <a:p>
            <a:r>
              <a:rPr lang="en-US" dirty="0"/>
              <a:t>Linguist Retention</a:t>
            </a:r>
          </a:p>
        </p:txBody>
      </p:sp>
      <p:sp>
        <p:nvSpPr>
          <p:cNvPr id="6" name="Content Placeholder 5">
            <a:extLst>
              <a:ext uri="{FF2B5EF4-FFF2-40B4-BE49-F238E27FC236}">
                <a16:creationId xmlns:a16="http://schemas.microsoft.com/office/drawing/2014/main" id="{277F0E1F-0AB3-D65E-8F6E-0D69596C8F80}"/>
              </a:ext>
            </a:extLst>
          </p:cNvPr>
          <p:cNvSpPr>
            <a:spLocks noGrp="1"/>
          </p:cNvSpPr>
          <p:nvPr>
            <p:ph sz="quarter" idx="4"/>
          </p:nvPr>
        </p:nvSpPr>
        <p:spPr/>
        <p:txBody>
          <a:bodyPr/>
          <a:lstStyle/>
          <a:p>
            <a:r>
              <a:rPr lang="en-US" sz="1800" b="0" dirty="0"/>
              <a:t>Used Kaplan Meier, Cox Proportional Hazard, and Random Survival Forest</a:t>
            </a:r>
            <a:r>
              <a:rPr lang="en-US" sz="1800" b="0"/>
              <a:t>.</a:t>
            </a:r>
            <a:endParaRPr lang="en-US" sz="1800" b="0" dirty="0"/>
          </a:p>
        </p:txBody>
      </p:sp>
      <p:sp>
        <p:nvSpPr>
          <p:cNvPr id="7" name="Slide Number Placeholder 6">
            <a:extLst>
              <a:ext uri="{FF2B5EF4-FFF2-40B4-BE49-F238E27FC236}">
                <a16:creationId xmlns:a16="http://schemas.microsoft.com/office/drawing/2014/main" id="{2D247C04-5600-F5CE-02A9-8CBC10EBF58E}"/>
              </a:ext>
            </a:extLst>
          </p:cNvPr>
          <p:cNvSpPr>
            <a:spLocks noGrp="1"/>
          </p:cNvSpPr>
          <p:nvPr>
            <p:ph type="sldNum" sz="quarter" idx="11"/>
          </p:nvPr>
        </p:nvSpPr>
        <p:spPr/>
        <p:txBody>
          <a:bodyPr/>
          <a:lstStyle/>
          <a:p>
            <a:fld id="{B60A53F3-CB05-49B6-9940-60F70CB60D68}" type="slidenum">
              <a:rPr lang="en-US" smtClean="0"/>
              <a:pPr/>
              <a:t>21</a:t>
            </a:fld>
            <a:endParaRPr lang="en-US"/>
          </a:p>
        </p:txBody>
      </p:sp>
      <p:sp>
        <p:nvSpPr>
          <p:cNvPr id="9" name="Date Placeholder 8">
            <a:extLst>
              <a:ext uri="{FF2B5EF4-FFF2-40B4-BE49-F238E27FC236}">
                <a16:creationId xmlns:a16="http://schemas.microsoft.com/office/drawing/2014/main" id="{DA28E1A3-CC35-98E9-4E6B-BD761E190E75}"/>
              </a:ext>
            </a:extLst>
          </p:cNvPr>
          <p:cNvSpPr>
            <a:spLocks noGrp="1"/>
          </p:cNvSpPr>
          <p:nvPr>
            <p:ph type="dt" sz="half" idx="10"/>
          </p:nvPr>
        </p:nvSpPr>
        <p:spPr/>
        <p:txBody>
          <a:bodyPr/>
          <a:lstStyle/>
          <a:p>
            <a:r>
              <a:rPr lang="en-US" dirty="0"/>
              <a:t>12 January 2023</a:t>
            </a:r>
          </a:p>
        </p:txBody>
      </p:sp>
      <p:sp>
        <p:nvSpPr>
          <p:cNvPr id="10" name="Rectangle 13">
            <a:extLst>
              <a:ext uri="{FF2B5EF4-FFF2-40B4-BE49-F238E27FC236}">
                <a16:creationId xmlns:a16="http://schemas.microsoft.com/office/drawing/2014/main" id="{1675CEFE-CBA1-B4BB-AD1F-0E5F96E93148}"/>
              </a:ext>
            </a:extLst>
          </p:cNvPr>
          <p:cNvSpPr txBox="1">
            <a:spLocks noChangeArrowheads="1"/>
          </p:cNvSpPr>
          <p:nvPr/>
        </p:nvSpPr>
        <p:spPr bwMode="auto">
          <a:xfrm>
            <a:off x="1001093" y="815863"/>
            <a:ext cx="10198007" cy="905274"/>
          </a:xfrm>
          <a:prstGeom prst="rect">
            <a:avLst/>
          </a:prstGeom>
          <a:solidFill>
            <a:srgbClr val="CFDEC6"/>
          </a:solidFill>
          <a:ln w="12700">
            <a:solidFill>
              <a:schemeClr val="tx1"/>
            </a:solidFill>
            <a:miter lim="800000"/>
            <a:headEnd/>
            <a:tailEnd/>
          </a:ln>
        </p:spPr>
        <p:txBody>
          <a:bodyPr lIns="156644" tIns="78322" rIns="156644" bIns="78322" anchor="ctr"/>
          <a:lstStyle>
            <a:lvl1pPr marL="228600" indent="-228600" algn="l" rtl="0" eaLnBrk="1" fontAlgn="base" hangingPunct="1">
              <a:lnSpc>
                <a:spcPct val="90000"/>
              </a:lnSpc>
              <a:spcBef>
                <a:spcPct val="50000"/>
              </a:spcBef>
              <a:spcAft>
                <a:spcPct val="0"/>
              </a:spcAft>
              <a:buClr>
                <a:srgbClr val="000000"/>
              </a:buClr>
              <a:buChar char="•"/>
              <a:defRPr sz="2400" b="1">
                <a:solidFill>
                  <a:srgbClr val="000000"/>
                </a:solidFill>
                <a:latin typeface="+mn-lt"/>
                <a:ea typeface="+mn-ea"/>
                <a:cs typeface="+mn-cs"/>
              </a:defRPr>
            </a:lvl1pPr>
            <a:lvl2pPr marL="685800" indent="-228600" algn="l" rtl="0" eaLnBrk="1" fontAlgn="base" hangingPunct="1">
              <a:lnSpc>
                <a:spcPct val="90000"/>
              </a:lnSpc>
              <a:spcBef>
                <a:spcPts val="60"/>
              </a:spcBef>
              <a:spcAft>
                <a:spcPct val="0"/>
              </a:spcAft>
              <a:buClr>
                <a:srgbClr val="000000"/>
              </a:buClr>
              <a:buChar char="–"/>
              <a:defRPr sz="2200" b="1">
                <a:solidFill>
                  <a:srgbClr val="000000"/>
                </a:solidFill>
                <a:latin typeface="+mn-lt"/>
              </a:defRPr>
            </a:lvl2pPr>
            <a:lvl3pPr marL="1143000" indent="-228600" algn="l" rtl="0" eaLnBrk="1" fontAlgn="base" hangingPunct="1">
              <a:lnSpc>
                <a:spcPct val="90000"/>
              </a:lnSpc>
              <a:spcBef>
                <a:spcPts val="60"/>
              </a:spcBef>
              <a:spcAft>
                <a:spcPct val="0"/>
              </a:spcAft>
              <a:buClr>
                <a:srgbClr val="000000"/>
              </a:buClr>
              <a:buChar char="-"/>
              <a:defRPr sz="2000" b="1">
                <a:solidFill>
                  <a:srgbClr val="000000"/>
                </a:solidFill>
                <a:latin typeface="+mn-lt"/>
              </a:defRPr>
            </a:lvl3pPr>
            <a:lvl4pPr marL="1600200" indent="-228600" algn="l" rtl="0" eaLnBrk="1" fontAlgn="base" hangingPunct="1">
              <a:spcBef>
                <a:spcPct val="20000"/>
              </a:spcBef>
              <a:spcAft>
                <a:spcPct val="0"/>
              </a:spcAft>
              <a:buClr>
                <a:srgbClr val="919191"/>
              </a:buClr>
              <a:buSzPct val="100000"/>
              <a:buChar char="–"/>
              <a:defRPr sz="2000">
                <a:solidFill>
                  <a:srgbClr val="919191"/>
                </a:solidFill>
                <a:latin typeface="+mn-lt"/>
              </a:defRPr>
            </a:lvl4pPr>
            <a:lvl5pPr marL="2057400" indent="-228600" algn="l" rtl="0" eaLnBrk="1" fontAlgn="base" hangingPunct="1">
              <a:spcBef>
                <a:spcPct val="20000"/>
              </a:spcBef>
              <a:spcAft>
                <a:spcPct val="0"/>
              </a:spcAft>
              <a:buClr>
                <a:srgbClr val="919191"/>
              </a:buClr>
              <a:buSzPct val="100000"/>
              <a:buChar char="›"/>
              <a:defRPr sz="2000">
                <a:solidFill>
                  <a:srgbClr val="919191"/>
                </a:solidFill>
                <a:latin typeface="+mn-lt"/>
              </a:defRPr>
            </a:lvl5pPr>
            <a:lvl6pPr marL="2514600" indent="-228600" algn="l" rtl="0" eaLnBrk="1" fontAlgn="base" hangingPunct="1">
              <a:spcBef>
                <a:spcPct val="20000"/>
              </a:spcBef>
              <a:spcAft>
                <a:spcPct val="0"/>
              </a:spcAft>
              <a:buClr>
                <a:srgbClr val="919191"/>
              </a:buClr>
              <a:buSzPct val="100000"/>
              <a:buChar char="›"/>
              <a:defRPr sz="2000">
                <a:solidFill>
                  <a:srgbClr val="919191"/>
                </a:solidFill>
                <a:latin typeface="+mn-lt"/>
              </a:defRPr>
            </a:lvl6pPr>
            <a:lvl7pPr marL="2971800" indent="-228600" algn="l" rtl="0" eaLnBrk="1" fontAlgn="base" hangingPunct="1">
              <a:spcBef>
                <a:spcPct val="20000"/>
              </a:spcBef>
              <a:spcAft>
                <a:spcPct val="0"/>
              </a:spcAft>
              <a:buClr>
                <a:srgbClr val="919191"/>
              </a:buClr>
              <a:buSzPct val="100000"/>
              <a:buChar char="›"/>
              <a:defRPr sz="2000">
                <a:solidFill>
                  <a:srgbClr val="919191"/>
                </a:solidFill>
                <a:latin typeface="+mn-lt"/>
              </a:defRPr>
            </a:lvl7pPr>
            <a:lvl8pPr marL="3429000" indent="-228600" algn="l" rtl="0" eaLnBrk="1" fontAlgn="base" hangingPunct="1">
              <a:spcBef>
                <a:spcPct val="20000"/>
              </a:spcBef>
              <a:spcAft>
                <a:spcPct val="0"/>
              </a:spcAft>
              <a:buClr>
                <a:srgbClr val="919191"/>
              </a:buClr>
              <a:buSzPct val="100000"/>
              <a:buChar char="›"/>
              <a:defRPr sz="2000">
                <a:solidFill>
                  <a:srgbClr val="919191"/>
                </a:solidFill>
                <a:latin typeface="+mn-lt"/>
              </a:defRPr>
            </a:lvl8pPr>
            <a:lvl9pPr marL="3886200" indent="-228600" algn="l" rtl="0" eaLnBrk="1" fontAlgn="base" hangingPunct="1">
              <a:spcBef>
                <a:spcPct val="20000"/>
              </a:spcBef>
              <a:spcAft>
                <a:spcPct val="0"/>
              </a:spcAft>
              <a:buClr>
                <a:srgbClr val="919191"/>
              </a:buClr>
              <a:buSzPct val="100000"/>
              <a:buChar char="›"/>
              <a:defRPr sz="2000">
                <a:solidFill>
                  <a:srgbClr val="919191"/>
                </a:solidFill>
                <a:latin typeface="+mn-lt"/>
              </a:defRPr>
            </a:lvl9pPr>
          </a:lstStyle>
          <a:p>
            <a:pPr marL="0" indent="0" algn="ctr">
              <a:lnSpc>
                <a:spcPct val="85000"/>
              </a:lnSpc>
              <a:spcBef>
                <a:spcPts val="0"/>
              </a:spcBef>
              <a:spcAft>
                <a:spcPts val="300"/>
              </a:spcAft>
              <a:buNone/>
            </a:pPr>
            <a:r>
              <a:rPr lang="en-US" sz="2200" b="0" kern="0" dirty="0">
                <a:solidFill>
                  <a:schemeClr val="tx1"/>
                </a:solidFill>
                <a:cs typeface="Arial"/>
              </a:rPr>
              <a:t>The Army Analytics Group (AAG) facilitates student research by giving them access to DoD data and computing resources for their thesis work.</a:t>
            </a:r>
            <a:endParaRPr lang="en-US" sz="2200" b="0" kern="0" dirty="0">
              <a:solidFill>
                <a:schemeClr val="tx1"/>
              </a:solidFill>
            </a:endParaRPr>
          </a:p>
        </p:txBody>
      </p:sp>
      <p:pic>
        <p:nvPicPr>
          <p:cNvPr id="12" name="Picture 11" descr="Chart&#10;&#10;Description automatically generated">
            <a:extLst>
              <a:ext uri="{FF2B5EF4-FFF2-40B4-BE49-F238E27FC236}">
                <a16:creationId xmlns:a16="http://schemas.microsoft.com/office/drawing/2014/main" id="{6FC3C718-726A-39D6-5C3F-3E9B06583E88}"/>
              </a:ext>
            </a:extLst>
          </p:cNvPr>
          <p:cNvPicPr>
            <a:picLocks noChangeAspect="1"/>
          </p:cNvPicPr>
          <p:nvPr/>
        </p:nvPicPr>
        <p:blipFill>
          <a:blip r:embed="rId4"/>
          <a:stretch>
            <a:fillRect/>
          </a:stretch>
        </p:blipFill>
        <p:spPr>
          <a:xfrm>
            <a:off x="6940552" y="4500234"/>
            <a:ext cx="2694516" cy="2092721"/>
          </a:xfrm>
          <a:prstGeom prst="rect">
            <a:avLst/>
          </a:prstGeom>
          <a:ln>
            <a:solidFill>
              <a:schemeClr val="bg1">
                <a:lumMod val="65000"/>
              </a:schemeClr>
            </a:solidFill>
          </a:ln>
        </p:spPr>
      </p:pic>
      <p:pic>
        <p:nvPicPr>
          <p:cNvPr id="19" name="Picture 18" descr="Chart&#10;&#10;Description automatically generated">
            <a:extLst>
              <a:ext uri="{FF2B5EF4-FFF2-40B4-BE49-F238E27FC236}">
                <a16:creationId xmlns:a16="http://schemas.microsoft.com/office/drawing/2014/main" id="{E1936A20-1FEF-031A-DB22-0727F2FD681B}"/>
              </a:ext>
            </a:extLst>
          </p:cNvPr>
          <p:cNvPicPr>
            <a:picLocks noChangeAspect="1"/>
          </p:cNvPicPr>
          <p:nvPr/>
        </p:nvPicPr>
        <p:blipFill>
          <a:blip r:embed="rId5"/>
          <a:stretch>
            <a:fillRect/>
          </a:stretch>
        </p:blipFill>
        <p:spPr>
          <a:xfrm>
            <a:off x="9096252" y="2987877"/>
            <a:ext cx="2843865" cy="2092720"/>
          </a:xfrm>
          <a:prstGeom prst="rect">
            <a:avLst/>
          </a:prstGeom>
          <a:solidFill>
            <a:srgbClr val="FFFFFF">
              <a:shade val="85000"/>
            </a:srgbClr>
          </a:solidFill>
          <a:ln w="3175" cap="rnd">
            <a:solidFill>
              <a:schemeClr val="bg1">
                <a:lumMod val="75000"/>
              </a:schemeClr>
            </a:solidFill>
          </a:ln>
          <a:effectLst/>
        </p:spPr>
      </p:pic>
      <p:grpSp>
        <p:nvGrpSpPr>
          <p:cNvPr id="11" name="Group 10">
            <a:extLst>
              <a:ext uri="{FF2B5EF4-FFF2-40B4-BE49-F238E27FC236}">
                <a16:creationId xmlns:a16="http://schemas.microsoft.com/office/drawing/2014/main" id="{11EB5EC2-CEF0-4834-BA85-FA07FA617029}"/>
              </a:ext>
            </a:extLst>
          </p:cNvPr>
          <p:cNvGrpSpPr/>
          <p:nvPr/>
        </p:nvGrpSpPr>
        <p:grpSpPr>
          <a:xfrm>
            <a:off x="10143107" y="127098"/>
            <a:ext cx="698212" cy="549249"/>
            <a:chOff x="244529" y="2432506"/>
            <a:chExt cx="331996" cy="397042"/>
          </a:xfrm>
        </p:grpSpPr>
        <p:sp>
          <p:nvSpPr>
            <p:cNvPr id="13" name="Arrow: Pentagon 248">
              <a:extLst>
                <a:ext uri="{FF2B5EF4-FFF2-40B4-BE49-F238E27FC236}">
                  <a16:creationId xmlns:a16="http://schemas.microsoft.com/office/drawing/2014/main" id="{B5084F3A-35CE-F6B7-BE13-494C5113A14E}"/>
                </a:ext>
              </a:extLst>
            </p:cNvPr>
            <p:cNvSpPr/>
            <p:nvPr/>
          </p:nvSpPr>
          <p:spPr bwMode="auto">
            <a:xfrm>
              <a:off x="244530" y="2432506"/>
              <a:ext cx="331995" cy="128989"/>
            </a:xfrm>
            <a:prstGeom prst="homePlate">
              <a:avLst/>
            </a:prstGeom>
            <a:solidFill>
              <a:schemeClr val="tx2">
                <a:lumMod val="20000"/>
                <a:lumOff val="80000"/>
              </a:schemeClr>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en-US"/>
              </a:defPPr>
              <a:lvl1pPr algn="l" rtl="0" eaLnBrk="0" fontAlgn="base" hangingPunct="0">
                <a:spcBef>
                  <a:spcPct val="0"/>
                </a:spcBef>
                <a:spcAft>
                  <a:spcPct val="0"/>
                </a:spcAft>
                <a:defRPr sz="2400" b="1" kern="1200">
                  <a:solidFill>
                    <a:srgbClr val="000000"/>
                  </a:solidFill>
                  <a:latin typeface="Arial" charset="0"/>
                  <a:ea typeface="+mn-ea"/>
                  <a:cs typeface="+mn-cs"/>
                </a:defRPr>
              </a:lvl1pPr>
              <a:lvl2pPr marL="457200" algn="l" rtl="0" eaLnBrk="0" fontAlgn="base" hangingPunct="0">
                <a:spcBef>
                  <a:spcPct val="0"/>
                </a:spcBef>
                <a:spcAft>
                  <a:spcPct val="0"/>
                </a:spcAft>
                <a:defRPr sz="2400" b="1" kern="1200">
                  <a:solidFill>
                    <a:srgbClr val="000000"/>
                  </a:solidFill>
                  <a:latin typeface="Arial" charset="0"/>
                  <a:ea typeface="+mn-ea"/>
                  <a:cs typeface="+mn-cs"/>
                </a:defRPr>
              </a:lvl2pPr>
              <a:lvl3pPr marL="914400" algn="l" rtl="0" eaLnBrk="0" fontAlgn="base" hangingPunct="0">
                <a:spcBef>
                  <a:spcPct val="0"/>
                </a:spcBef>
                <a:spcAft>
                  <a:spcPct val="0"/>
                </a:spcAft>
                <a:defRPr sz="2400" b="1" kern="1200">
                  <a:solidFill>
                    <a:srgbClr val="000000"/>
                  </a:solidFill>
                  <a:latin typeface="Arial" charset="0"/>
                  <a:ea typeface="+mn-ea"/>
                  <a:cs typeface="+mn-cs"/>
                </a:defRPr>
              </a:lvl3pPr>
              <a:lvl4pPr marL="1371600" algn="l" rtl="0" eaLnBrk="0" fontAlgn="base" hangingPunct="0">
                <a:spcBef>
                  <a:spcPct val="0"/>
                </a:spcBef>
                <a:spcAft>
                  <a:spcPct val="0"/>
                </a:spcAft>
                <a:defRPr sz="2400" b="1" kern="1200">
                  <a:solidFill>
                    <a:srgbClr val="000000"/>
                  </a:solidFill>
                  <a:latin typeface="Arial" charset="0"/>
                  <a:ea typeface="+mn-ea"/>
                  <a:cs typeface="+mn-cs"/>
                </a:defRPr>
              </a:lvl4pPr>
              <a:lvl5pPr marL="1828800" algn="l" rtl="0" eaLnBrk="0" fontAlgn="base" hangingPunct="0">
                <a:spcBef>
                  <a:spcPct val="0"/>
                </a:spcBef>
                <a:spcAft>
                  <a:spcPct val="0"/>
                </a:spcAft>
                <a:defRPr sz="2400" b="1" kern="1200">
                  <a:solidFill>
                    <a:srgbClr val="000000"/>
                  </a:solidFill>
                  <a:latin typeface="Arial" charset="0"/>
                  <a:ea typeface="+mn-ea"/>
                  <a:cs typeface="+mn-cs"/>
                </a:defRPr>
              </a:lvl5pPr>
              <a:lvl6pPr marL="2286000" algn="l" defTabSz="914400" rtl="0" eaLnBrk="1" latinLnBrk="0" hangingPunct="1">
                <a:defRPr sz="2400" b="1" kern="1200">
                  <a:solidFill>
                    <a:srgbClr val="000000"/>
                  </a:solidFill>
                  <a:latin typeface="Arial" charset="0"/>
                  <a:ea typeface="+mn-ea"/>
                  <a:cs typeface="+mn-cs"/>
                </a:defRPr>
              </a:lvl6pPr>
              <a:lvl7pPr marL="2743200" algn="l" defTabSz="914400" rtl="0" eaLnBrk="1" latinLnBrk="0" hangingPunct="1">
                <a:defRPr sz="2400" b="1" kern="1200">
                  <a:solidFill>
                    <a:srgbClr val="000000"/>
                  </a:solidFill>
                  <a:latin typeface="Arial" charset="0"/>
                  <a:ea typeface="+mn-ea"/>
                  <a:cs typeface="+mn-cs"/>
                </a:defRPr>
              </a:lvl7pPr>
              <a:lvl8pPr marL="3200400" algn="l" defTabSz="914400" rtl="0" eaLnBrk="1" latinLnBrk="0" hangingPunct="1">
                <a:defRPr sz="2400" b="1" kern="1200">
                  <a:solidFill>
                    <a:srgbClr val="000000"/>
                  </a:solidFill>
                  <a:latin typeface="Arial" charset="0"/>
                  <a:ea typeface="+mn-ea"/>
                  <a:cs typeface="+mn-cs"/>
                </a:defRPr>
              </a:lvl8pPr>
              <a:lvl9pPr marL="3657600" algn="l" defTabSz="914400" rtl="0" eaLnBrk="1" latinLnBrk="0" hangingPunct="1">
                <a:defRPr sz="2400" b="1" kern="1200">
                  <a:solidFill>
                    <a:srgbClr val="000000"/>
                  </a:solidFill>
                  <a:latin typeface="Arial" charset="0"/>
                  <a:ea typeface="+mn-ea"/>
                  <a:cs typeface="+mn-cs"/>
                </a:defRPr>
              </a:lvl9pPr>
            </a:lstStyle>
            <a:p>
              <a:pPr algn="ctr"/>
              <a:endParaRPr lang="en-US" dirty="0">
                <a:latin typeface="Arial"/>
                <a:cs typeface="Arial"/>
              </a:endParaRPr>
            </a:p>
          </p:txBody>
        </p:sp>
        <p:sp>
          <p:nvSpPr>
            <p:cNvPr id="14" name="Arrow: Pentagon 249">
              <a:extLst>
                <a:ext uri="{FF2B5EF4-FFF2-40B4-BE49-F238E27FC236}">
                  <a16:creationId xmlns:a16="http://schemas.microsoft.com/office/drawing/2014/main" id="{39FDCE28-6510-E15E-FE94-F660BE776E97}"/>
                </a:ext>
              </a:extLst>
            </p:cNvPr>
            <p:cNvSpPr/>
            <p:nvPr/>
          </p:nvSpPr>
          <p:spPr bwMode="auto">
            <a:xfrm>
              <a:off x="244529" y="2706482"/>
              <a:ext cx="121787" cy="123066"/>
            </a:xfrm>
            <a:prstGeom prst="homePlate">
              <a:avLst/>
            </a:prstGeom>
            <a:solidFill>
              <a:schemeClr val="accent5">
                <a:lumMod val="40000"/>
                <a:lumOff val="60000"/>
              </a:schemeClr>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en-US"/>
              </a:defPPr>
              <a:lvl1pPr algn="l" rtl="0" eaLnBrk="0" fontAlgn="base" hangingPunct="0">
                <a:spcBef>
                  <a:spcPct val="0"/>
                </a:spcBef>
                <a:spcAft>
                  <a:spcPct val="0"/>
                </a:spcAft>
                <a:defRPr sz="2400" b="1" kern="1200">
                  <a:solidFill>
                    <a:srgbClr val="000000"/>
                  </a:solidFill>
                  <a:latin typeface="Arial" charset="0"/>
                  <a:ea typeface="+mn-ea"/>
                  <a:cs typeface="+mn-cs"/>
                </a:defRPr>
              </a:lvl1pPr>
              <a:lvl2pPr marL="457200" algn="l" rtl="0" eaLnBrk="0" fontAlgn="base" hangingPunct="0">
                <a:spcBef>
                  <a:spcPct val="0"/>
                </a:spcBef>
                <a:spcAft>
                  <a:spcPct val="0"/>
                </a:spcAft>
                <a:defRPr sz="2400" b="1" kern="1200">
                  <a:solidFill>
                    <a:srgbClr val="000000"/>
                  </a:solidFill>
                  <a:latin typeface="Arial" charset="0"/>
                  <a:ea typeface="+mn-ea"/>
                  <a:cs typeface="+mn-cs"/>
                </a:defRPr>
              </a:lvl2pPr>
              <a:lvl3pPr marL="914400" algn="l" rtl="0" eaLnBrk="0" fontAlgn="base" hangingPunct="0">
                <a:spcBef>
                  <a:spcPct val="0"/>
                </a:spcBef>
                <a:spcAft>
                  <a:spcPct val="0"/>
                </a:spcAft>
                <a:defRPr sz="2400" b="1" kern="1200">
                  <a:solidFill>
                    <a:srgbClr val="000000"/>
                  </a:solidFill>
                  <a:latin typeface="Arial" charset="0"/>
                  <a:ea typeface="+mn-ea"/>
                  <a:cs typeface="+mn-cs"/>
                </a:defRPr>
              </a:lvl3pPr>
              <a:lvl4pPr marL="1371600" algn="l" rtl="0" eaLnBrk="0" fontAlgn="base" hangingPunct="0">
                <a:spcBef>
                  <a:spcPct val="0"/>
                </a:spcBef>
                <a:spcAft>
                  <a:spcPct val="0"/>
                </a:spcAft>
                <a:defRPr sz="2400" b="1" kern="1200">
                  <a:solidFill>
                    <a:srgbClr val="000000"/>
                  </a:solidFill>
                  <a:latin typeface="Arial" charset="0"/>
                  <a:ea typeface="+mn-ea"/>
                  <a:cs typeface="+mn-cs"/>
                </a:defRPr>
              </a:lvl4pPr>
              <a:lvl5pPr marL="1828800" algn="l" rtl="0" eaLnBrk="0" fontAlgn="base" hangingPunct="0">
                <a:spcBef>
                  <a:spcPct val="0"/>
                </a:spcBef>
                <a:spcAft>
                  <a:spcPct val="0"/>
                </a:spcAft>
                <a:defRPr sz="2400" b="1" kern="1200">
                  <a:solidFill>
                    <a:srgbClr val="000000"/>
                  </a:solidFill>
                  <a:latin typeface="Arial" charset="0"/>
                  <a:ea typeface="+mn-ea"/>
                  <a:cs typeface="+mn-cs"/>
                </a:defRPr>
              </a:lvl5pPr>
              <a:lvl6pPr marL="2286000" algn="l" defTabSz="914400" rtl="0" eaLnBrk="1" latinLnBrk="0" hangingPunct="1">
                <a:defRPr sz="2400" b="1" kern="1200">
                  <a:solidFill>
                    <a:srgbClr val="000000"/>
                  </a:solidFill>
                  <a:latin typeface="Arial" charset="0"/>
                  <a:ea typeface="+mn-ea"/>
                  <a:cs typeface="+mn-cs"/>
                </a:defRPr>
              </a:lvl6pPr>
              <a:lvl7pPr marL="2743200" algn="l" defTabSz="914400" rtl="0" eaLnBrk="1" latinLnBrk="0" hangingPunct="1">
                <a:defRPr sz="2400" b="1" kern="1200">
                  <a:solidFill>
                    <a:srgbClr val="000000"/>
                  </a:solidFill>
                  <a:latin typeface="Arial" charset="0"/>
                  <a:ea typeface="+mn-ea"/>
                  <a:cs typeface="+mn-cs"/>
                </a:defRPr>
              </a:lvl7pPr>
              <a:lvl8pPr marL="3200400" algn="l" defTabSz="914400" rtl="0" eaLnBrk="1" latinLnBrk="0" hangingPunct="1">
                <a:defRPr sz="2400" b="1" kern="1200">
                  <a:solidFill>
                    <a:srgbClr val="000000"/>
                  </a:solidFill>
                  <a:latin typeface="Arial" charset="0"/>
                  <a:ea typeface="+mn-ea"/>
                  <a:cs typeface="+mn-cs"/>
                </a:defRPr>
              </a:lvl8pPr>
              <a:lvl9pPr marL="3657600" algn="l" defTabSz="914400" rtl="0" eaLnBrk="1" latinLnBrk="0" hangingPunct="1">
                <a:defRPr sz="2400" b="1" kern="1200">
                  <a:solidFill>
                    <a:srgbClr val="000000"/>
                  </a:solidFill>
                  <a:latin typeface="Arial" charset="0"/>
                  <a:ea typeface="+mn-ea"/>
                  <a:cs typeface="+mn-cs"/>
                </a:defRPr>
              </a:lvl9pPr>
            </a:lstStyle>
            <a:p>
              <a:pPr algn="ctr"/>
              <a:endParaRPr lang="en-US" dirty="0">
                <a:latin typeface="Arial"/>
                <a:cs typeface="Arial"/>
              </a:endParaRPr>
            </a:p>
          </p:txBody>
        </p:sp>
        <p:sp>
          <p:nvSpPr>
            <p:cNvPr id="15" name="Arrow: Pentagon 250">
              <a:extLst>
                <a:ext uri="{FF2B5EF4-FFF2-40B4-BE49-F238E27FC236}">
                  <a16:creationId xmlns:a16="http://schemas.microsoft.com/office/drawing/2014/main" id="{73C4C1D5-0614-D6F8-5D7B-432B7FD14658}"/>
                </a:ext>
              </a:extLst>
            </p:cNvPr>
            <p:cNvSpPr/>
            <p:nvPr/>
          </p:nvSpPr>
          <p:spPr bwMode="auto">
            <a:xfrm>
              <a:off x="244530" y="2563572"/>
              <a:ext cx="169542" cy="140834"/>
            </a:xfrm>
            <a:prstGeom prst="homePlate">
              <a:avLst/>
            </a:prstGeom>
            <a:solidFill>
              <a:schemeClr val="accent1">
                <a:lumMod val="40000"/>
                <a:lumOff val="60000"/>
              </a:schemeClr>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en-US"/>
              </a:defPPr>
              <a:lvl1pPr algn="l" rtl="0" eaLnBrk="0" fontAlgn="base" hangingPunct="0">
                <a:spcBef>
                  <a:spcPct val="0"/>
                </a:spcBef>
                <a:spcAft>
                  <a:spcPct val="0"/>
                </a:spcAft>
                <a:defRPr sz="2400" b="1" kern="1200">
                  <a:solidFill>
                    <a:srgbClr val="000000"/>
                  </a:solidFill>
                  <a:latin typeface="Arial" charset="0"/>
                  <a:ea typeface="+mn-ea"/>
                  <a:cs typeface="+mn-cs"/>
                </a:defRPr>
              </a:lvl1pPr>
              <a:lvl2pPr marL="457200" algn="l" rtl="0" eaLnBrk="0" fontAlgn="base" hangingPunct="0">
                <a:spcBef>
                  <a:spcPct val="0"/>
                </a:spcBef>
                <a:spcAft>
                  <a:spcPct val="0"/>
                </a:spcAft>
                <a:defRPr sz="2400" b="1" kern="1200">
                  <a:solidFill>
                    <a:srgbClr val="000000"/>
                  </a:solidFill>
                  <a:latin typeface="Arial" charset="0"/>
                  <a:ea typeface="+mn-ea"/>
                  <a:cs typeface="+mn-cs"/>
                </a:defRPr>
              </a:lvl2pPr>
              <a:lvl3pPr marL="914400" algn="l" rtl="0" eaLnBrk="0" fontAlgn="base" hangingPunct="0">
                <a:spcBef>
                  <a:spcPct val="0"/>
                </a:spcBef>
                <a:spcAft>
                  <a:spcPct val="0"/>
                </a:spcAft>
                <a:defRPr sz="2400" b="1" kern="1200">
                  <a:solidFill>
                    <a:srgbClr val="000000"/>
                  </a:solidFill>
                  <a:latin typeface="Arial" charset="0"/>
                  <a:ea typeface="+mn-ea"/>
                  <a:cs typeface="+mn-cs"/>
                </a:defRPr>
              </a:lvl3pPr>
              <a:lvl4pPr marL="1371600" algn="l" rtl="0" eaLnBrk="0" fontAlgn="base" hangingPunct="0">
                <a:spcBef>
                  <a:spcPct val="0"/>
                </a:spcBef>
                <a:spcAft>
                  <a:spcPct val="0"/>
                </a:spcAft>
                <a:defRPr sz="2400" b="1" kern="1200">
                  <a:solidFill>
                    <a:srgbClr val="000000"/>
                  </a:solidFill>
                  <a:latin typeface="Arial" charset="0"/>
                  <a:ea typeface="+mn-ea"/>
                  <a:cs typeface="+mn-cs"/>
                </a:defRPr>
              </a:lvl4pPr>
              <a:lvl5pPr marL="1828800" algn="l" rtl="0" eaLnBrk="0" fontAlgn="base" hangingPunct="0">
                <a:spcBef>
                  <a:spcPct val="0"/>
                </a:spcBef>
                <a:spcAft>
                  <a:spcPct val="0"/>
                </a:spcAft>
                <a:defRPr sz="2400" b="1" kern="1200">
                  <a:solidFill>
                    <a:srgbClr val="000000"/>
                  </a:solidFill>
                  <a:latin typeface="Arial" charset="0"/>
                  <a:ea typeface="+mn-ea"/>
                  <a:cs typeface="+mn-cs"/>
                </a:defRPr>
              </a:lvl5pPr>
              <a:lvl6pPr marL="2286000" algn="l" defTabSz="914400" rtl="0" eaLnBrk="1" latinLnBrk="0" hangingPunct="1">
                <a:defRPr sz="2400" b="1" kern="1200">
                  <a:solidFill>
                    <a:srgbClr val="000000"/>
                  </a:solidFill>
                  <a:latin typeface="Arial" charset="0"/>
                  <a:ea typeface="+mn-ea"/>
                  <a:cs typeface="+mn-cs"/>
                </a:defRPr>
              </a:lvl6pPr>
              <a:lvl7pPr marL="2743200" algn="l" defTabSz="914400" rtl="0" eaLnBrk="1" latinLnBrk="0" hangingPunct="1">
                <a:defRPr sz="2400" b="1" kern="1200">
                  <a:solidFill>
                    <a:srgbClr val="000000"/>
                  </a:solidFill>
                  <a:latin typeface="Arial" charset="0"/>
                  <a:ea typeface="+mn-ea"/>
                  <a:cs typeface="+mn-cs"/>
                </a:defRPr>
              </a:lvl7pPr>
              <a:lvl8pPr marL="3200400" algn="l" defTabSz="914400" rtl="0" eaLnBrk="1" latinLnBrk="0" hangingPunct="1">
                <a:defRPr sz="2400" b="1" kern="1200">
                  <a:solidFill>
                    <a:srgbClr val="000000"/>
                  </a:solidFill>
                  <a:latin typeface="Arial" charset="0"/>
                  <a:ea typeface="+mn-ea"/>
                  <a:cs typeface="+mn-cs"/>
                </a:defRPr>
              </a:lvl8pPr>
              <a:lvl9pPr marL="3657600" algn="l" defTabSz="914400" rtl="0" eaLnBrk="1" latinLnBrk="0" hangingPunct="1">
                <a:defRPr sz="2400" b="1" kern="1200">
                  <a:solidFill>
                    <a:srgbClr val="000000"/>
                  </a:solidFill>
                  <a:latin typeface="Arial" charset="0"/>
                  <a:ea typeface="+mn-ea"/>
                  <a:cs typeface="+mn-cs"/>
                </a:defRPr>
              </a:lvl9pPr>
            </a:lstStyle>
            <a:p>
              <a:pPr algn="ctr"/>
              <a:endParaRPr lang="en-US" dirty="0">
                <a:latin typeface="Arial"/>
                <a:cs typeface="Arial"/>
              </a:endParaRPr>
            </a:p>
          </p:txBody>
        </p:sp>
      </p:grpSp>
    </p:spTree>
    <p:extLst>
      <p:ext uri="{BB962C8B-B14F-4D97-AF65-F5344CB8AC3E}">
        <p14:creationId xmlns:p14="http://schemas.microsoft.com/office/powerpoint/2010/main" val="18724154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B49B65E-0707-4766-BE30-A1C5FB71A24F}"/>
              </a:ext>
            </a:extLst>
          </p:cNvPr>
          <p:cNvSpPr>
            <a:spLocks noGrp="1"/>
          </p:cNvSpPr>
          <p:nvPr>
            <p:ph type="sldNum" sz="quarter" idx="11"/>
          </p:nvPr>
        </p:nvSpPr>
        <p:spPr/>
        <p:txBody>
          <a:bodyPr/>
          <a:lstStyle/>
          <a:p>
            <a:fld id="{579C08C6-1765-4A7E-8E22-E5C126275C8F}" type="slidenum">
              <a:rPr lang="en-US" smtClean="0"/>
              <a:pPr/>
              <a:t>3</a:t>
            </a:fld>
            <a:endParaRPr lang="en-US"/>
          </a:p>
        </p:txBody>
      </p:sp>
      <p:sp>
        <p:nvSpPr>
          <p:cNvPr id="6" name="Title 5">
            <a:extLst>
              <a:ext uri="{FF2B5EF4-FFF2-40B4-BE49-F238E27FC236}">
                <a16:creationId xmlns:a16="http://schemas.microsoft.com/office/drawing/2014/main" id="{F688DCF8-E189-4A68-959E-F04646DDA304}"/>
              </a:ext>
            </a:extLst>
          </p:cNvPr>
          <p:cNvSpPr>
            <a:spLocks noGrp="1"/>
          </p:cNvSpPr>
          <p:nvPr>
            <p:ph type="title"/>
          </p:nvPr>
        </p:nvSpPr>
        <p:spPr>
          <a:xfrm>
            <a:off x="1429483" y="0"/>
            <a:ext cx="9274989" cy="712788"/>
          </a:xfrm>
        </p:spPr>
        <p:txBody>
          <a:bodyPr/>
          <a:lstStyle/>
          <a:p>
            <a:r>
              <a:rPr lang="en-US" dirty="0"/>
              <a:t>Charter</a:t>
            </a:r>
          </a:p>
        </p:txBody>
      </p:sp>
      <p:sp>
        <p:nvSpPr>
          <p:cNvPr id="8" name="Rectangle 4">
            <a:extLst>
              <a:ext uri="{FF2B5EF4-FFF2-40B4-BE49-F238E27FC236}">
                <a16:creationId xmlns:a16="http://schemas.microsoft.com/office/drawing/2014/main" id="{5F2FD927-64E4-493B-80C0-03E759C544F8}"/>
              </a:ext>
            </a:extLst>
          </p:cNvPr>
          <p:cNvSpPr>
            <a:spLocks noChangeArrowheads="1"/>
          </p:cNvSpPr>
          <p:nvPr/>
        </p:nvSpPr>
        <p:spPr bwMode="auto">
          <a:xfrm>
            <a:off x="993843" y="1006363"/>
            <a:ext cx="10153933" cy="830997"/>
          </a:xfrm>
          <a:prstGeom prst="rect">
            <a:avLst/>
          </a:prstGeom>
          <a:solidFill>
            <a:srgbClr val="8EB379"/>
          </a:solidFill>
          <a:ln>
            <a:noFill/>
          </a:ln>
        </p:spPr>
        <p:txBody>
          <a:bodyPr wrap="square" lIns="91440" tIns="45720" rIns="91440" bIns="45720" anchor="t">
            <a:spAutoFit/>
          </a:bodyPr>
          <a:lstStyle/>
          <a:p>
            <a:r>
              <a:rPr lang="en-US" dirty="0">
                <a:latin typeface="Arial"/>
                <a:cs typeface="Arial"/>
              </a:rPr>
              <a:t>Mission: </a:t>
            </a:r>
            <a:r>
              <a:rPr lang="en-US" b="0" dirty="0">
                <a:solidFill>
                  <a:schemeClr val="tx1"/>
                </a:solidFill>
                <a:latin typeface="Arial"/>
                <a:cs typeface="Arial"/>
              </a:rPr>
              <a:t>Conduct novel, relevant &amp; credible applied </a:t>
            </a:r>
            <a:r>
              <a:rPr lang="en-US" b="0" dirty="0">
                <a:latin typeface="Arial"/>
                <a:cs typeface="Arial"/>
              </a:rPr>
              <a:t>research to advance military operations analysis.</a:t>
            </a:r>
          </a:p>
        </p:txBody>
      </p:sp>
      <p:sp>
        <p:nvSpPr>
          <p:cNvPr id="10" name="TextBox 9">
            <a:extLst>
              <a:ext uri="{FF2B5EF4-FFF2-40B4-BE49-F238E27FC236}">
                <a16:creationId xmlns:a16="http://schemas.microsoft.com/office/drawing/2014/main" id="{38800D0B-FED5-4A98-B19A-DD90B540C1F6}"/>
              </a:ext>
            </a:extLst>
          </p:cNvPr>
          <p:cNvSpPr txBox="1"/>
          <p:nvPr/>
        </p:nvSpPr>
        <p:spPr>
          <a:xfrm>
            <a:off x="991169" y="6025705"/>
            <a:ext cx="10153933" cy="461665"/>
          </a:xfrm>
          <a:prstGeom prst="rect">
            <a:avLst/>
          </a:prstGeom>
          <a:noFill/>
        </p:spPr>
        <p:txBody>
          <a:bodyPr wrap="square" lIns="91440" tIns="45720" rIns="91440" bIns="45720" anchor="t">
            <a:spAutoFit/>
          </a:bodyPr>
          <a:lstStyle/>
          <a:p>
            <a:pPr algn="ctr"/>
            <a:r>
              <a:rPr lang="en-US" sz="2400" dirty="0">
                <a:latin typeface="Arial"/>
                <a:cs typeface="Arial"/>
              </a:rPr>
              <a:t>Vision:</a:t>
            </a:r>
            <a:r>
              <a:rPr lang="en-US" sz="2400" b="0" dirty="0">
                <a:latin typeface="Arial"/>
                <a:cs typeface="Arial"/>
              </a:rPr>
              <a:t> </a:t>
            </a:r>
            <a:r>
              <a:rPr lang="en-US" sz="2400" b="0" dirty="0">
                <a:solidFill>
                  <a:schemeClr val="tx1"/>
                </a:solidFill>
                <a:latin typeface="Arial"/>
                <a:cs typeface="Arial"/>
              </a:rPr>
              <a:t>Inspire and enable innovative </a:t>
            </a:r>
            <a:r>
              <a:rPr lang="en-US" sz="2400" b="0" dirty="0">
                <a:latin typeface="Arial"/>
                <a:cs typeface="Arial"/>
              </a:rPr>
              <a:t>analytics across the Army.</a:t>
            </a:r>
          </a:p>
        </p:txBody>
      </p:sp>
      <p:sp>
        <p:nvSpPr>
          <p:cNvPr id="13" name="TextBox 12">
            <a:extLst>
              <a:ext uri="{FF2B5EF4-FFF2-40B4-BE49-F238E27FC236}">
                <a16:creationId xmlns:a16="http://schemas.microsoft.com/office/drawing/2014/main" id="{E782F4CC-3F87-4534-8F2D-FA0EF64C7697}"/>
              </a:ext>
            </a:extLst>
          </p:cNvPr>
          <p:cNvSpPr txBox="1"/>
          <p:nvPr/>
        </p:nvSpPr>
        <p:spPr>
          <a:xfrm>
            <a:off x="1318641" y="5557663"/>
            <a:ext cx="10044203" cy="461665"/>
          </a:xfrm>
          <a:prstGeom prst="rect">
            <a:avLst/>
          </a:prstGeom>
          <a:noFill/>
        </p:spPr>
        <p:txBody>
          <a:bodyPr wrap="square" lIns="91440" tIns="45720" rIns="91440" bIns="45720" anchor="t">
            <a:spAutoFit/>
          </a:bodyPr>
          <a:lstStyle/>
          <a:p>
            <a:endParaRPr lang="en-US" i="1" dirty="0">
              <a:solidFill>
                <a:srgbClr val="202124"/>
              </a:solidFill>
              <a:latin typeface="Roboto"/>
              <a:ea typeface="Roboto"/>
              <a:cs typeface="Roboto"/>
            </a:endParaRPr>
          </a:p>
        </p:txBody>
      </p:sp>
      <p:sp>
        <p:nvSpPr>
          <p:cNvPr id="2" name="TextBox 1">
            <a:extLst>
              <a:ext uri="{FF2B5EF4-FFF2-40B4-BE49-F238E27FC236}">
                <a16:creationId xmlns:a16="http://schemas.microsoft.com/office/drawing/2014/main" id="{8F6731D7-F553-E310-22E1-977D3D6A6F7F}"/>
              </a:ext>
            </a:extLst>
          </p:cNvPr>
          <p:cNvSpPr txBox="1"/>
          <p:nvPr/>
        </p:nvSpPr>
        <p:spPr>
          <a:xfrm>
            <a:off x="2280962" y="5561969"/>
            <a:ext cx="757969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Arial"/>
                <a:cs typeface="Arial"/>
              </a:rPr>
              <a:t>Values: </a:t>
            </a:r>
            <a:r>
              <a:rPr lang="en-US" b="0" dirty="0">
                <a:latin typeface="Arial"/>
                <a:cs typeface="Arial"/>
              </a:rPr>
              <a:t>Innovation, Insight, Impact, and Integrity. </a:t>
            </a:r>
          </a:p>
        </p:txBody>
      </p:sp>
      <p:pic>
        <p:nvPicPr>
          <p:cNvPr id="9" name="Picture 8" descr="A picture containing text, sign, arch&#10;&#10;Description automatically generated">
            <a:extLst>
              <a:ext uri="{FF2B5EF4-FFF2-40B4-BE49-F238E27FC236}">
                <a16:creationId xmlns:a16="http://schemas.microsoft.com/office/drawing/2014/main" id="{6B467AB2-4756-C9A7-61D5-DA5924CFF0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9573" y="3274166"/>
            <a:ext cx="2196121" cy="2200881"/>
          </a:xfrm>
          <a:prstGeom prst="rect">
            <a:avLst/>
          </a:prstGeom>
        </p:spPr>
      </p:pic>
      <p:sp>
        <p:nvSpPr>
          <p:cNvPr id="7" name="TextBox 6">
            <a:extLst>
              <a:ext uri="{FF2B5EF4-FFF2-40B4-BE49-F238E27FC236}">
                <a16:creationId xmlns:a16="http://schemas.microsoft.com/office/drawing/2014/main" id="{B3951B6B-7F88-B036-7443-A35101ECF0F6}"/>
              </a:ext>
            </a:extLst>
          </p:cNvPr>
          <p:cNvSpPr txBox="1"/>
          <p:nvPr/>
        </p:nvSpPr>
        <p:spPr>
          <a:xfrm>
            <a:off x="1657507" y="1966086"/>
            <a:ext cx="8820308" cy="1231106"/>
          </a:xfrm>
          <a:prstGeom prst="rect">
            <a:avLst/>
          </a:prstGeom>
          <a:solidFill>
            <a:schemeClr val="bg1">
              <a:lumMod val="95000"/>
            </a:schemeClr>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indent="-457200"/>
            <a:r>
              <a:rPr lang="en-US" sz="2000" dirty="0">
                <a:latin typeface="Arial"/>
                <a:cs typeface="Arial"/>
              </a:rPr>
              <a:t>Key Tasks:</a:t>
            </a:r>
            <a:endParaRPr lang="en-US" sz="2800"/>
          </a:p>
          <a:p>
            <a:pPr lvl="1">
              <a:buChar char="•"/>
            </a:pPr>
            <a:r>
              <a:rPr lang="en-US" sz="1800" b="0" dirty="0">
                <a:latin typeface="Arial"/>
                <a:cs typeface="Arial"/>
              </a:rPr>
              <a:t>Provide methods, models, tools, and analysis to TRAC. ​</a:t>
            </a:r>
          </a:p>
          <a:p>
            <a:pPr lvl="1">
              <a:buChar char="•"/>
            </a:pPr>
            <a:r>
              <a:rPr lang="en-US" sz="1800" b="0" dirty="0">
                <a:latin typeface="Arial"/>
                <a:cs typeface="Arial"/>
              </a:rPr>
              <a:t>Identify mutually relevant research problems through DoD partnerships.  ​</a:t>
            </a:r>
          </a:p>
          <a:p>
            <a:pPr lvl="1">
              <a:buChar char="•"/>
            </a:pPr>
            <a:r>
              <a:rPr lang="en-US" sz="1800" b="0" dirty="0">
                <a:latin typeface="Arial"/>
                <a:cs typeface="Arial"/>
              </a:rPr>
              <a:t>Integrate with NPS, USMA, and other academic institutions to drive innovation. </a:t>
            </a:r>
          </a:p>
        </p:txBody>
      </p:sp>
    </p:spTree>
    <p:extLst>
      <p:ext uri="{BB962C8B-B14F-4D97-AF65-F5344CB8AC3E}">
        <p14:creationId xmlns:p14="http://schemas.microsoft.com/office/powerpoint/2010/main" val="15518208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579C08C6-1765-4A7E-8E22-E5C126275C8F}" type="slidenum">
              <a:rPr lang="en-US">
                <a:latin typeface="Arial" panose="020B0604020202020204" pitchFamily="34" charset="0"/>
                <a:cs typeface="Arial" panose="020B0604020202020204" pitchFamily="34" charset="0"/>
              </a:rPr>
              <a:pPr/>
              <a:t>4</a:t>
            </a:fld>
            <a:endParaRPr lang="en-US">
              <a:latin typeface="Arial" panose="020B0604020202020204" pitchFamily="34" charset="0"/>
              <a:cs typeface="Arial" panose="020B0604020202020204" pitchFamily="34" charset="0"/>
            </a:endParaRPr>
          </a:p>
        </p:txBody>
      </p:sp>
      <p:sp>
        <p:nvSpPr>
          <p:cNvPr id="6" name="Title 5"/>
          <p:cNvSpPr>
            <a:spLocks noGrp="1"/>
          </p:cNvSpPr>
          <p:nvPr>
            <p:ph type="title"/>
          </p:nvPr>
        </p:nvSpPr>
        <p:spPr>
          <a:xfrm>
            <a:off x="2189923" y="0"/>
            <a:ext cx="7481231" cy="712788"/>
          </a:xfrm>
        </p:spPr>
        <p:txBody>
          <a:bodyPr>
            <a:normAutofit/>
          </a:bodyPr>
          <a:lstStyle/>
          <a:p>
            <a:r>
              <a:rPr lang="en-US" dirty="0">
                <a:latin typeface="Arial" panose="020B0604020202020204" pitchFamily="34" charset="0"/>
                <a:cs typeface="Arial" panose="020B0604020202020204" pitchFamily="34" charset="0"/>
              </a:rPr>
              <a:t>TRAC-MTRY and NPS Partnership</a:t>
            </a:r>
          </a:p>
        </p:txBody>
      </p:sp>
      <p:pic>
        <p:nvPicPr>
          <p:cNvPr id="1026" name="Picture 2" descr="Naval Postgraduate School - Wikipedi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4625" y="3024290"/>
            <a:ext cx="2040498" cy="14045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3052" y="3063949"/>
            <a:ext cx="1405310" cy="1404543"/>
          </a:xfrm>
          <a:prstGeom prst="rect">
            <a:avLst/>
          </a:prstGeom>
        </p:spPr>
      </p:pic>
      <p:sp>
        <p:nvSpPr>
          <p:cNvPr id="13" name="Right Arrow 12"/>
          <p:cNvSpPr/>
          <p:nvPr/>
        </p:nvSpPr>
        <p:spPr bwMode="auto">
          <a:xfrm rot="3377485">
            <a:off x="2310398" y="2057714"/>
            <a:ext cx="1411200" cy="828000"/>
          </a:xfrm>
          <a:prstGeom prst="rightArrow">
            <a:avLst/>
          </a:prstGeom>
          <a:gradFill flip="none" rotWithShape="1">
            <a:gsLst>
              <a:gs pos="59000">
                <a:srgbClr val="DFDFDF"/>
              </a:gs>
              <a:gs pos="15000">
                <a:schemeClr val="bg1">
                  <a:lumMod val="75000"/>
                </a:schemeClr>
              </a:gs>
              <a:gs pos="0">
                <a:schemeClr val="bg1">
                  <a:lumMod val="65000"/>
                </a:schemeClr>
              </a:gs>
              <a:gs pos="100000">
                <a:schemeClr val="bg1"/>
              </a:gs>
            </a:gsLst>
            <a:path path="circle">
              <a:fillToRect l="100000" t="100000"/>
            </a:path>
            <a:tileRect r="-100000" b="-100000"/>
          </a:gra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2400" b="1">
              <a:solidFill>
                <a:srgbClr val="000000"/>
              </a:solidFill>
              <a:latin typeface="Arial" panose="020B0604020202020204" pitchFamily="34" charset="0"/>
              <a:cs typeface="Arial" panose="020B0604020202020204" pitchFamily="34" charset="0"/>
            </a:endParaRPr>
          </a:p>
        </p:txBody>
      </p:sp>
      <p:pic>
        <p:nvPicPr>
          <p:cNvPr id="1042" name="Picture 18" descr="United States Department of Defense Seal.sv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9780" y="1332264"/>
            <a:ext cx="1152525" cy="1152525"/>
          </a:xfrm>
          <a:prstGeom prst="rect">
            <a:avLst/>
          </a:prstGeom>
          <a:noFill/>
          <a:extLst>
            <a:ext uri="{909E8E84-426E-40DD-AFC4-6F175D3DCCD1}">
              <a14:hiddenFill xmlns:a14="http://schemas.microsoft.com/office/drawing/2010/main">
                <a:solidFill>
                  <a:srgbClr val="FFFFFF"/>
                </a:solidFill>
              </a14:hiddenFill>
            </a:ext>
          </a:extLst>
        </p:spPr>
      </p:pic>
      <p:sp>
        <p:nvSpPr>
          <p:cNvPr id="18" name="Right Arrow 17"/>
          <p:cNvSpPr/>
          <p:nvPr/>
        </p:nvSpPr>
        <p:spPr bwMode="auto">
          <a:xfrm rot="7425849">
            <a:off x="3613674" y="2057668"/>
            <a:ext cx="1411200" cy="828000"/>
          </a:xfrm>
          <a:prstGeom prst="rightArrow">
            <a:avLst/>
          </a:prstGeom>
          <a:gradFill flip="none" rotWithShape="1">
            <a:gsLst>
              <a:gs pos="59000">
                <a:srgbClr val="DFDFDF"/>
              </a:gs>
              <a:gs pos="15000">
                <a:schemeClr val="bg1">
                  <a:lumMod val="75000"/>
                </a:schemeClr>
              </a:gs>
              <a:gs pos="0">
                <a:schemeClr val="bg1">
                  <a:lumMod val="65000"/>
                </a:schemeClr>
              </a:gs>
              <a:gs pos="100000">
                <a:schemeClr val="bg1"/>
              </a:gs>
            </a:gsLst>
            <a:path path="circle">
              <a:fillToRect l="100000" t="100000"/>
            </a:path>
            <a:tileRect r="-100000" b="-100000"/>
          </a:gra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2400" b="1">
              <a:solidFill>
                <a:srgbClr val="000000"/>
              </a:solidFill>
              <a:latin typeface="Arial" panose="020B0604020202020204" pitchFamily="34" charset="0"/>
              <a:cs typeface="Arial" panose="020B0604020202020204" pitchFamily="34" charset="0"/>
            </a:endParaRPr>
          </a:p>
        </p:txBody>
      </p:sp>
      <p:pic>
        <p:nvPicPr>
          <p:cNvPr id="1028" name="Picture 4" descr="United States Army Futures Command - Wikipedi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19275" y="1417807"/>
            <a:ext cx="787158" cy="102228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2522058" y="956984"/>
            <a:ext cx="2257050" cy="523220"/>
          </a:xfrm>
          <a:prstGeom prst="rect">
            <a:avLst/>
          </a:prstGeom>
          <a:noFill/>
        </p:spPr>
        <p:txBody>
          <a:bodyPr wrap="square" rtlCol="0">
            <a:spAutoFit/>
          </a:bodyPr>
          <a:lstStyle/>
          <a:p>
            <a:pPr algn="ctr" eaLnBrk="0" fontAlgn="base" hangingPunct="0">
              <a:spcBef>
                <a:spcPct val="0"/>
              </a:spcBef>
              <a:spcAft>
                <a:spcPct val="0"/>
              </a:spcAft>
            </a:pPr>
            <a:r>
              <a:rPr lang="en-US" sz="1400" b="1" dirty="0">
                <a:solidFill>
                  <a:srgbClr val="000000"/>
                </a:solidFill>
                <a:latin typeface="Arial" panose="020B0604020202020204" pitchFamily="34" charset="0"/>
                <a:cs typeface="Arial" panose="020B0604020202020204" pitchFamily="34" charset="0"/>
              </a:rPr>
              <a:t>DoD </a:t>
            </a:r>
            <a:r>
              <a:rPr lang="en-US" sz="1400" b="1">
                <a:solidFill>
                  <a:srgbClr val="000000"/>
                </a:solidFill>
                <a:latin typeface="Arial" panose="020B0604020202020204" pitchFamily="34" charset="0"/>
                <a:cs typeface="Arial" panose="020B0604020202020204" pitchFamily="34" charset="0"/>
              </a:rPr>
              <a:t>and AFC </a:t>
            </a:r>
            <a:r>
              <a:rPr lang="en-US" sz="1400" b="1" dirty="0">
                <a:solidFill>
                  <a:srgbClr val="000000"/>
                </a:solidFill>
                <a:latin typeface="Arial" panose="020B0604020202020204" pitchFamily="34" charset="0"/>
                <a:cs typeface="Arial" panose="020B0604020202020204" pitchFamily="34" charset="0"/>
              </a:rPr>
              <a:t>Research Needs</a:t>
            </a:r>
          </a:p>
        </p:txBody>
      </p:sp>
      <p:sp>
        <p:nvSpPr>
          <p:cNvPr id="27" name="Right Arrow 26"/>
          <p:cNvSpPr/>
          <p:nvPr/>
        </p:nvSpPr>
        <p:spPr bwMode="auto">
          <a:xfrm rot="3377485">
            <a:off x="7099883" y="1996600"/>
            <a:ext cx="1411200" cy="828000"/>
          </a:xfrm>
          <a:prstGeom prst="rightArrow">
            <a:avLst/>
          </a:prstGeom>
          <a:gradFill flip="none" rotWithShape="1">
            <a:gsLst>
              <a:gs pos="59000">
                <a:srgbClr val="DFDFDF"/>
              </a:gs>
              <a:gs pos="15000">
                <a:schemeClr val="bg1">
                  <a:lumMod val="75000"/>
                </a:schemeClr>
              </a:gs>
              <a:gs pos="0">
                <a:schemeClr val="bg1">
                  <a:lumMod val="65000"/>
                </a:schemeClr>
              </a:gs>
              <a:gs pos="100000">
                <a:schemeClr val="bg1"/>
              </a:gs>
            </a:gsLst>
            <a:path path="circle">
              <a:fillToRect l="100000" t="100000"/>
            </a:path>
            <a:tileRect r="-100000" b="-100000"/>
          </a:gra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2400" b="1">
              <a:solidFill>
                <a:srgbClr val="000000"/>
              </a:solidFill>
              <a:latin typeface="Arial" panose="020B0604020202020204" pitchFamily="34" charset="0"/>
              <a:cs typeface="Arial" panose="020B0604020202020204" pitchFamily="34" charset="0"/>
            </a:endParaRPr>
          </a:p>
        </p:txBody>
      </p:sp>
      <p:sp>
        <p:nvSpPr>
          <p:cNvPr id="28" name="Right Arrow 27"/>
          <p:cNvSpPr/>
          <p:nvPr/>
        </p:nvSpPr>
        <p:spPr bwMode="auto">
          <a:xfrm rot="7425849">
            <a:off x="8417559" y="1996554"/>
            <a:ext cx="1411200" cy="828000"/>
          </a:xfrm>
          <a:prstGeom prst="rightArrow">
            <a:avLst/>
          </a:prstGeom>
          <a:gradFill flip="none" rotWithShape="1">
            <a:gsLst>
              <a:gs pos="59000">
                <a:srgbClr val="DFDFDF"/>
              </a:gs>
              <a:gs pos="15000">
                <a:schemeClr val="bg1">
                  <a:lumMod val="75000"/>
                </a:schemeClr>
              </a:gs>
              <a:gs pos="0">
                <a:schemeClr val="bg1">
                  <a:lumMod val="65000"/>
                </a:schemeClr>
              </a:gs>
              <a:gs pos="100000">
                <a:schemeClr val="bg1"/>
              </a:gs>
            </a:gsLst>
            <a:path path="circle">
              <a:fillToRect l="100000" t="100000"/>
            </a:path>
            <a:tileRect r="-100000" b="-100000"/>
          </a:gra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2400" b="1">
              <a:solidFill>
                <a:srgbClr val="000000"/>
              </a:solidFill>
              <a:latin typeface="Arial" panose="020B0604020202020204" pitchFamily="34" charset="0"/>
              <a:cs typeface="Arial" panose="020B0604020202020204" pitchFamily="34" charset="0"/>
            </a:endParaRPr>
          </a:p>
        </p:txBody>
      </p:sp>
      <p:pic>
        <p:nvPicPr>
          <p:cNvPr id="1046" name="Picture 22" descr="Team people icon black color flat style simple Vector Imag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12985"/>
          <a:stretch/>
        </p:blipFill>
        <p:spPr bwMode="auto">
          <a:xfrm>
            <a:off x="6854943" y="1410004"/>
            <a:ext cx="1036897" cy="974434"/>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6257772" y="957710"/>
            <a:ext cx="2250246" cy="523220"/>
          </a:xfrm>
          <a:prstGeom prst="rect">
            <a:avLst/>
          </a:prstGeom>
          <a:noFill/>
        </p:spPr>
        <p:txBody>
          <a:bodyPr wrap="square" rtlCol="0">
            <a:spAutoFit/>
          </a:bodyPr>
          <a:lstStyle/>
          <a:p>
            <a:pPr algn="ctr" eaLnBrk="0" fontAlgn="base" hangingPunct="0">
              <a:spcBef>
                <a:spcPct val="0"/>
              </a:spcBef>
              <a:spcAft>
                <a:spcPct val="0"/>
              </a:spcAft>
            </a:pPr>
            <a:r>
              <a:rPr lang="en-US" sz="1400" b="1" dirty="0">
                <a:solidFill>
                  <a:srgbClr val="000000"/>
                </a:solidFill>
                <a:latin typeface="Arial" panose="020B0604020202020204" pitchFamily="34" charset="0"/>
                <a:cs typeface="Arial" panose="020B0604020202020204" pitchFamily="34" charset="0"/>
              </a:rPr>
              <a:t>Military / Government Students</a:t>
            </a:r>
          </a:p>
        </p:txBody>
      </p:sp>
      <p:sp>
        <p:nvSpPr>
          <p:cNvPr id="26" name="TextBox 25"/>
          <p:cNvSpPr txBox="1"/>
          <p:nvPr/>
        </p:nvSpPr>
        <p:spPr>
          <a:xfrm>
            <a:off x="8760100" y="956984"/>
            <a:ext cx="1742063" cy="523220"/>
          </a:xfrm>
          <a:prstGeom prst="rect">
            <a:avLst/>
          </a:prstGeom>
          <a:noFill/>
        </p:spPr>
        <p:txBody>
          <a:bodyPr wrap="square" rtlCol="0">
            <a:spAutoFit/>
          </a:bodyPr>
          <a:lstStyle/>
          <a:p>
            <a:pPr algn="ctr" eaLnBrk="0" fontAlgn="base" hangingPunct="0">
              <a:spcBef>
                <a:spcPct val="0"/>
              </a:spcBef>
              <a:spcAft>
                <a:spcPct val="0"/>
              </a:spcAft>
            </a:pPr>
            <a:r>
              <a:rPr lang="en-US" sz="1400" b="1" dirty="0">
                <a:solidFill>
                  <a:srgbClr val="000000"/>
                </a:solidFill>
                <a:latin typeface="Arial" panose="020B0604020202020204" pitchFamily="34" charset="0"/>
                <a:cs typeface="Arial" panose="020B0604020202020204" pitchFamily="34" charset="0"/>
              </a:rPr>
              <a:t>World-Class Faculty</a:t>
            </a:r>
          </a:p>
        </p:txBody>
      </p:sp>
      <p:sp>
        <p:nvSpPr>
          <p:cNvPr id="15" name="Left-Right Arrow 14"/>
          <p:cNvSpPr/>
          <p:nvPr/>
        </p:nvSpPr>
        <p:spPr bwMode="auto">
          <a:xfrm>
            <a:off x="4595864" y="3202744"/>
            <a:ext cx="2671200" cy="806671"/>
          </a:xfrm>
          <a:prstGeom prst="leftRightArrow">
            <a:avLst/>
          </a:prstGeom>
          <a:gradFill flip="none" rotWithShape="1">
            <a:gsLst>
              <a:gs pos="59000">
                <a:schemeClr val="accent1">
                  <a:lumMod val="60000"/>
                  <a:lumOff val="40000"/>
                </a:schemeClr>
              </a:gs>
              <a:gs pos="15000">
                <a:schemeClr val="accent1">
                  <a:lumMod val="40000"/>
                  <a:lumOff val="60000"/>
                </a:schemeClr>
              </a:gs>
              <a:gs pos="0">
                <a:schemeClr val="accent1">
                  <a:lumMod val="20000"/>
                  <a:lumOff val="80000"/>
                </a:schemeClr>
              </a:gs>
              <a:gs pos="100000">
                <a:schemeClr val="accent1">
                  <a:lumMod val="75000"/>
                </a:schemeClr>
              </a:gs>
            </a:gsLst>
            <a:path path="circle">
              <a:fillToRect l="50000" t="50000" r="50000" b="50000"/>
            </a:path>
            <a:tileRect/>
          </a:gra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2400" b="1">
              <a:solidFill>
                <a:srgbClr val="000000"/>
              </a:solidFill>
              <a:latin typeface="Arial" panose="020B0604020202020204" pitchFamily="34" charset="0"/>
              <a:cs typeface="Arial" panose="020B0604020202020204" pitchFamily="34" charset="0"/>
            </a:endParaRPr>
          </a:p>
        </p:txBody>
      </p:sp>
      <p:sp>
        <p:nvSpPr>
          <p:cNvPr id="30" name="Rectangle 13"/>
          <p:cNvSpPr>
            <a:spLocks noChangeArrowheads="1"/>
          </p:cNvSpPr>
          <p:nvPr/>
        </p:nvSpPr>
        <p:spPr bwMode="auto">
          <a:xfrm>
            <a:off x="749644" y="5623201"/>
            <a:ext cx="10808042" cy="1089607"/>
          </a:xfrm>
          <a:prstGeom prst="rect">
            <a:avLst/>
          </a:prstGeom>
          <a:solidFill>
            <a:srgbClr val="CFDEC6"/>
          </a:solidFill>
          <a:ln w="12700">
            <a:solidFill>
              <a:schemeClr val="tx1"/>
            </a:solidFill>
            <a:miter lim="800000"/>
            <a:headEnd/>
            <a:tailEnd/>
          </a:ln>
        </p:spPr>
        <p:txBody>
          <a:bodyPr lIns="156644" tIns="78322" rIns="156644" bIns="78322"/>
          <a:lstStyle/>
          <a:p>
            <a:pPr algn="ctr" defTabSz="1566457">
              <a:lnSpc>
                <a:spcPct val="90000"/>
              </a:lnSpc>
              <a:buClr>
                <a:srgbClr val="000000"/>
              </a:buClr>
              <a:defRPr/>
            </a:pPr>
            <a:r>
              <a:rPr lang="en-US" sz="2200" dirty="0">
                <a:solidFill>
                  <a:prstClr val="black"/>
                </a:solidFill>
                <a:latin typeface="Arial" panose="020B0604020202020204" pitchFamily="34" charset="0"/>
                <a:cs typeface="Arial" panose="020B0604020202020204" pitchFamily="34" charset="0"/>
              </a:rPr>
              <a:t>TRAC-MTRY works with AFC, Army, and DoD sponsors to identify problems that require graduate-level research and performs that research with students and faculty at NPS and other schools.</a:t>
            </a:r>
          </a:p>
        </p:txBody>
      </p:sp>
      <p:pic>
        <p:nvPicPr>
          <p:cNvPr id="2050" name="Picture 2" descr="man, working, computer Flat Icon | Free Flat Icons | All shapes, colors and  sizes of free flat Icons ready to us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72324" y="4183201"/>
            <a:ext cx="811559" cy="81155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2" descr="Team people icon black color flat style simple Vector Imag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12985"/>
          <a:stretch/>
        </p:blipFill>
        <p:spPr bwMode="auto">
          <a:xfrm>
            <a:off x="9087112" y="1410004"/>
            <a:ext cx="1036897" cy="974434"/>
          </a:xfrm>
          <a:prstGeom prst="rect">
            <a:avLst/>
          </a:prstGeom>
          <a:noFill/>
          <a:extLst>
            <a:ext uri="{909E8E84-426E-40DD-AFC4-6F175D3DCCD1}">
              <a14:hiddenFill xmlns:a14="http://schemas.microsoft.com/office/drawing/2010/main">
                <a:solidFill>
                  <a:srgbClr val="FFFFFF"/>
                </a:solidFill>
              </a14:hiddenFill>
            </a:ext>
          </a:extLst>
        </p:spPr>
      </p:pic>
      <p:sp>
        <p:nvSpPr>
          <p:cNvPr id="31" name="Right Arrow 30"/>
          <p:cNvSpPr/>
          <p:nvPr/>
        </p:nvSpPr>
        <p:spPr bwMode="auto">
          <a:xfrm rot="5400000">
            <a:off x="5779082" y="3578400"/>
            <a:ext cx="381600" cy="828000"/>
          </a:xfrm>
          <a:prstGeom prst="rightArrow">
            <a:avLst/>
          </a:prstGeom>
          <a:gradFill flip="none" rotWithShape="1">
            <a:gsLst>
              <a:gs pos="59000">
                <a:schemeClr val="accent1">
                  <a:lumMod val="60000"/>
                  <a:lumOff val="40000"/>
                </a:schemeClr>
              </a:gs>
              <a:gs pos="16000">
                <a:schemeClr val="accent1">
                  <a:lumMod val="20000"/>
                  <a:lumOff val="80000"/>
                </a:schemeClr>
              </a:gs>
              <a:gs pos="0">
                <a:schemeClr val="accent1">
                  <a:lumMod val="20000"/>
                  <a:lumOff val="80000"/>
                </a:schemeClr>
              </a:gs>
              <a:gs pos="100000">
                <a:schemeClr val="accent1">
                  <a:lumMod val="60000"/>
                  <a:lumOff val="40000"/>
                </a:schemeClr>
              </a:gs>
            </a:gsLst>
            <a:lin ang="2700000" scaled="1"/>
            <a:tileRect/>
          </a:gra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2400" b="1">
              <a:solidFill>
                <a:srgbClr val="000000"/>
              </a:solidFill>
              <a:latin typeface="Arial" panose="020B0604020202020204" pitchFamily="34" charset="0"/>
              <a:cs typeface="Arial" panose="020B0604020202020204" pitchFamily="34" charset="0"/>
            </a:endParaRPr>
          </a:p>
        </p:txBody>
      </p:sp>
      <p:sp>
        <p:nvSpPr>
          <p:cNvPr id="32" name="TextBox 31"/>
          <p:cNvSpPr txBox="1"/>
          <p:nvPr/>
        </p:nvSpPr>
        <p:spPr>
          <a:xfrm>
            <a:off x="4844759" y="4979324"/>
            <a:ext cx="2250246" cy="523220"/>
          </a:xfrm>
          <a:prstGeom prst="rect">
            <a:avLst/>
          </a:prstGeom>
          <a:noFill/>
        </p:spPr>
        <p:txBody>
          <a:bodyPr wrap="square" rtlCol="0">
            <a:spAutoFit/>
          </a:bodyPr>
          <a:lstStyle/>
          <a:p>
            <a:pPr algn="ctr" eaLnBrk="0" fontAlgn="base" hangingPunct="0">
              <a:spcBef>
                <a:spcPct val="0"/>
              </a:spcBef>
              <a:spcAft>
                <a:spcPct val="0"/>
              </a:spcAft>
            </a:pPr>
            <a:r>
              <a:rPr lang="en-US" sz="1400" b="1" dirty="0">
                <a:solidFill>
                  <a:srgbClr val="000000"/>
                </a:solidFill>
                <a:latin typeface="Arial" panose="020B0604020202020204" pitchFamily="34" charset="0"/>
                <a:cs typeface="Arial" panose="020B0604020202020204" pitchFamily="34" charset="0"/>
              </a:rPr>
              <a:t>Student and Faculty Research</a:t>
            </a:r>
          </a:p>
        </p:txBody>
      </p:sp>
      <p:sp>
        <p:nvSpPr>
          <p:cNvPr id="2" name="TextBox 1"/>
          <p:cNvSpPr txBox="1"/>
          <p:nvPr/>
        </p:nvSpPr>
        <p:spPr>
          <a:xfrm>
            <a:off x="2581654" y="4468491"/>
            <a:ext cx="2131200" cy="338554"/>
          </a:xfrm>
          <a:prstGeom prst="rect">
            <a:avLst/>
          </a:prstGeom>
          <a:noFill/>
        </p:spPr>
        <p:txBody>
          <a:bodyPr wrap="square" rtlCol="0">
            <a:spAutoFit/>
          </a:bodyPr>
          <a:lstStyle/>
          <a:p>
            <a:pPr algn="ctr" eaLnBrk="0" fontAlgn="base" hangingPunct="0">
              <a:spcBef>
                <a:spcPct val="0"/>
              </a:spcBef>
              <a:spcAft>
                <a:spcPct val="0"/>
              </a:spcAft>
            </a:pPr>
            <a:r>
              <a:rPr lang="en-US" sz="1600" b="1" dirty="0">
                <a:solidFill>
                  <a:srgbClr val="000000"/>
                </a:solidFill>
                <a:latin typeface="Arial" panose="020B0604020202020204" pitchFamily="34" charset="0"/>
                <a:cs typeface="Arial" panose="020B0604020202020204" pitchFamily="34" charset="0"/>
              </a:rPr>
              <a:t>TRAC-MTRY</a:t>
            </a:r>
          </a:p>
        </p:txBody>
      </p:sp>
      <p:sp>
        <p:nvSpPr>
          <p:cNvPr id="23" name="TextBox 22"/>
          <p:cNvSpPr txBox="1"/>
          <p:nvPr/>
        </p:nvSpPr>
        <p:spPr>
          <a:xfrm>
            <a:off x="7120593" y="4421603"/>
            <a:ext cx="2728562" cy="584775"/>
          </a:xfrm>
          <a:prstGeom prst="rect">
            <a:avLst/>
          </a:prstGeom>
          <a:noFill/>
        </p:spPr>
        <p:txBody>
          <a:bodyPr wrap="square" rtlCol="0">
            <a:spAutoFit/>
          </a:bodyPr>
          <a:lstStyle/>
          <a:p>
            <a:pPr algn="ctr" eaLnBrk="0" fontAlgn="base" hangingPunct="0">
              <a:spcBef>
                <a:spcPct val="0"/>
              </a:spcBef>
              <a:spcAft>
                <a:spcPct val="0"/>
              </a:spcAft>
            </a:pPr>
            <a:r>
              <a:rPr lang="en-US" sz="1600" b="1" dirty="0">
                <a:solidFill>
                  <a:srgbClr val="000000"/>
                </a:solidFill>
                <a:latin typeface="Arial" panose="020B0604020202020204" pitchFamily="34" charset="0"/>
                <a:cs typeface="Arial" panose="020B0604020202020204" pitchFamily="34" charset="0"/>
              </a:rPr>
              <a:t>Naval Postgraduate School</a:t>
            </a:r>
          </a:p>
        </p:txBody>
      </p:sp>
      <p:sp>
        <p:nvSpPr>
          <p:cNvPr id="5" name="Footer Placeholder 4">
            <a:extLst>
              <a:ext uri="{FF2B5EF4-FFF2-40B4-BE49-F238E27FC236}">
                <a16:creationId xmlns:a16="http://schemas.microsoft.com/office/drawing/2014/main" id="{5D0DC156-5007-0388-D4E6-B3A647679671}"/>
              </a:ext>
            </a:extLst>
          </p:cNvPr>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38824733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D184A1-92E9-3D64-92DC-CF699CFFE7E0}"/>
              </a:ext>
            </a:extLst>
          </p:cNvPr>
          <p:cNvSpPr>
            <a:spLocks noGrp="1"/>
          </p:cNvSpPr>
          <p:nvPr>
            <p:ph type="sldNum" sz="quarter" idx="11"/>
          </p:nvPr>
        </p:nvSpPr>
        <p:spPr/>
        <p:txBody>
          <a:bodyPr/>
          <a:lstStyle/>
          <a:p>
            <a:fld id="{BC9A06A2-FA1E-4C2C-B41B-2B62E371F7E6}" type="slidenum">
              <a:rPr lang="en-US" smtClean="0"/>
              <a:pPr/>
              <a:t>5</a:t>
            </a:fld>
            <a:endParaRPr lang="en-US"/>
          </a:p>
        </p:txBody>
      </p:sp>
      <p:sp>
        <p:nvSpPr>
          <p:cNvPr id="4" name="Title 3">
            <a:extLst>
              <a:ext uri="{FF2B5EF4-FFF2-40B4-BE49-F238E27FC236}">
                <a16:creationId xmlns:a16="http://schemas.microsoft.com/office/drawing/2014/main" id="{3D447788-57D2-A7AA-2196-32740BF8E19C}"/>
              </a:ext>
            </a:extLst>
          </p:cNvPr>
          <p:cNvSpPr>
            <a:spLocks noGrp="1"/>
          </p:cNvSpPr>
          <p:nvPr>
            <p:ph type="title"/>
          </p:nvPr>
        </p:nvSpPr>
        <p:spPr/>
        <p:txBody>
          <a:bodyPr/>
          <a:lstStyle/>
          <a:p>
            <a:r>
              <a:rPr lang="en-US" dirty="0"/>
              <a:t>2023 - Lines of Effort</a:t>
            </a:r>
          </a:p>
        </p:txBody>
      </p:sp>
      <p:sp>
        <p:nvSpPr>
          <p:cNvPr id="6" name="Arrow: Pentagon 5">
            <a:extLst>
              <a:ext uri="{FF2B5EF4-FFF2-40B4-BE49-F238E27FC236}">
                <a16:creationId xmlns:a16="http://schemas.microsoft.com/office/drawing/2014/main" id="{DECA84ED-B90D-E842-B33B-C219CB7B0B88}"/>
              </a:ext>
            </a:extLst>
          </p:cNvPr>
          <p:cNvSpPr/>
          <p:nvPr/>
        </p:nvSpPr>
        <p:spPr bwMode="auto">
          <a:xfrm>
            <a:off x="436355" y="930394"/>
            <a:ext cx="7781066" cy="1872676"/>
          </a:xfrm>
          <a:prstGeom prst="homePlate">
            <a:avLst/>
          </a:prstGeom>
          <a:solidFill>
            <a:schemeClr val="tx2">
              <a:lumMod val="40000"/>
              <a:lumOff val="60000"/>
            </a:schemeClr>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dirty="0">
                <a:solidFill>
                  <a:schemeClr val="tx1"/>
                </a:solidFill>
                <a:latin typeface="Arial"/>
                <a:cs typeface="Arial"/>
              </a:rPr>
              <a:t>Data Analytics, Visualization, &amp; Engineering</a:t>
            </a:r>
            <a:endParaRPr lang="en-US" dirty="0">
              <a:solidFill>
                <a:schemeClr val="tx1"/>
              </a:solidFill>
              <a:cs typeface="Arial"/>
            </a:endParaRPr>
          </a:p>
          <a:p>
            <a:pPr algn="ctr"/>
            <a:r>
              <a:rPr lang="en-US" sz="800" dirty="0"/>
              <a:t>,</a:t>
            </a:r>
          </a:p>
          <a:p>
            <a:r>
              <a:rPr lang="en-US" sz="1600" dirty="0">
                <a:latin typeface="Arial"/>
                <a:cs typeface="Arial"/>
              </a:rPr>
              <a:t>Objective:</a:t>
            </a:r>
            <a:r>
              <a:rPr lang="en-US" sz="1600" b="0" dirty="0">
                <a:latin typeface="Arial"/>
                <a:cs typeface="Arial"/>
              </a:rPr>
              <a:t> </a:t>
            </a:r>
            <a:r>
              <a:rPr lang="en-US" sz="1600" b="0" dirty="0">
                <a:solidFill>
                  <a:schemeClr val="tx1"/>
                </a:solidFill>
                <a:latin typeface="Arial"/>
                <a:cs typeface="Arial"/>
              </a:rPr>
              <a:t>Support &amp; enhance</a:t>
            </a:r>
            <a:r>
              <a:rPr lang="en-US" sz="1600" b="0" dirty="0">
                <a:latin typeface="Arial"/>
                <a:cs typeface="Arial"/>
              </a:rPr>
              <a:t> current TRAC operations &amp; DoD </a:t>
            </a:r>
            <a:r>
              <a:rPr lang="en-US" sz="1600" b="0" dirty="0">
                <a:solidFill>
                  <a:schemeClr val="tx1"/>
                </a:solidFill>
                <a:latin typeface="Arial"/>
                <a:cs typeface="Arial"/>
              </a:rPr>
              <a:t>sponsors </a:t>
            </a:r>
            <a:r>
              <a:rPr lang="en-US" sz="1600" b="0" dirty="0">
                <a:latin typeface="Arial"/>
                <a:cs typeface="Arial"/>
              </a:rPr>
              <a:t>using OR, systems engineering, and visualization techniques.</a:t>
            </a:r>
          </a:p>
          <a:p>
            <a:pPr marL="285750" indent="-285750">
              <a:buFont typeface="Arial"/>
              <a:buChar char="•"/>
            </a:pPr>
            <a:r>
              <a:rPr lang="en-US" sz="1600" b="0" dirty="0">
                <a:latin typeface="Arial"/>
                <a:cs typeface="Arial"/>
              </a:rPr>
              <a:t>Analysis of Alternatives Support, FARA, OMFV </a:t>
            </a:r>
            <a:r>
              <a:rPr lang="en-US" sz="1600" b="0" dirty="0" err="1">
                <a:latin typeface="Arial"/>
                <a:cs typeface="Arial"/>
              </a:rPr>
              <a:t>Tradespace</a:t>
            </a:r>
            <a:r>
              <a:rPr lang="en-US" sz="1600" b="0" dirty="0">
                <a:latin typeface="Arial"/>
                <a:cs typeface="Arial"/>
              </a:rPr>
              <a:t>.</a:t>
            </a:r>
          </a:p>
          <a:p>
            <a:pPr marL="285750" indent="-285750">
              <a:buFont typeface="Arial"/>
              <a:buChar char="•"/>
            </a:pPr>
            <a:r>
              <a:rPr lang="en-US" sz="1600" b="0" dirty="0">
                <a:latin typeface="Arial"/>
                <a:cs typeface="Arial"/>
              </a:rPr>
              <a:t>Persistent Experimentation Capstone.</a:t>
            </a:r>
          </a:p>
          <a:p>
            <a:pPr marL="285750" indent="-285750">
              <a:buFont typeface="Arial"/>
              <a:buChar char="•"/>
            </a:pPr>
            <a:r>
              <a:rPr lang="en-US" sz="1600" b="0" dirty="0">
                <a:solidFill>
                  <a:schemeClr val="tx1"/>
                </a:solidFill>
                <a:latin typeface="Arial"/>
                <a:cs typeface="Arial"/>
              </a:rPr>
              <a:t>Army Continuum of Analysis.</a:t>
            </a:r>
            <a:endParaRPr lang="en-US" sz="1600" b="0" dirty="0">
              <a:solidFill>
                <a:schemeClr val="tx1"/>
              </a:solidFill>
              <a:cs typeface="Arial" charset="0"/>
            </a:endParaRPr>
          </a:p>
        </p:txBody>
      </p:sp>
      <p:sp>
        <p:nvSpPr>
          <p:cNvPr id="16" name="Rectangle: Rounded Corners 15">
            <a:extLst>
              <a:ext uri="{FF2B5EF4-FFF2-40B4-BE49-F238E27FC236}">
                <a16:creationId xmlns:a16="http://schemas.microsoft.com/office/drawing/2014/main" id="{5F851C17-DD5E-20DD-F431-0C43B9A8DDB4}"/>
              </a:ext>
            </a:extLst>
          </p:cNvPr>
          <p:cNvSpPr/>
          <p:nvPr/>
        </p:nvSpPr>
        <p:spPr bwMode="auto">
          <a:xfrm>
            <a:off x="8646258" y="930689"/>
            <a:ext cx="3160263" cy="1981594"/>
          </a:xfrm>
          <a:prstGeom prst="roundRect">
            <a:avLst/>
          </a:prstGeom>
          <a:solidFill>
            <a:schemeClr val="tx2">
              <a:lumMod val="20000"/>
              <a:lumOff val="80000"/>
            </a:schemeClr>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en-US" sz="1600" dirty="0">
                <a:solidFill>
                  <a:schemeClr val="tx1"/>
                </a:solidFill>
                <a:latin typeface="Arial"/>
                <a:cs typeface="Arial"/>
              </a:rPr>
              <a:t>End State: </a:t>
            </a:r>
            <a:r>
              <a:rPr lang="en-US" sz="1600" b="0" dirty="0">
                <a:solidFill>
                  <a:schemeClr val="tx1"/>
                </a:solidFill>
                <a:latin typeface="Arial"/>
                <a:cs typeface="Arial"/>
              </a:rPr>
              <a:t>MTRY developed </a:t>
            </a:r>
            <a:r>
              <a:rPr lang="en-US" sz="1600" b="0" dirty="0" err="1">
                <a:solidFill>
                  <a:schemeClr val="tx1"/>
                </a:solidFill>
                <a:latin typeface="Arial"/>
                <a:cs typeface="Arial"/>
              </a:rPr>
              <a:t>AoA</a:t>
            </a:r>
            <a:r>
              <a:rPr lang="en-US" sz="1600" b="0" dirty="0">
                <a:solidFill>
                  <a:schemeClr val="tx1"/>
                </a:solidFill>
                <a:latin typeface="Arial"/>
                <a:cs typeface="Arial"/>
              </a:rPr>
              <a:t> visualization tools used in TRAC </a:t>
            </a:r>
            <a:r>
              <a:rPr lang="en-US" sz="1600" b="0" dirty="0" err="1">
                <a:solidFill>
                  <a:schemeClr val="tx1"/>
                </a:solidFill>
                <a:latin typeface="Arial"/>
                <a:cs typeface="Arial"/>
              </a:rPr>
              <a:t>AoA</a:t>
            </a:r>
            <a:r>
              <a:rPr lang="en-US" sz="1600" b="0" dirty="0">
                <a:solidFill>
                  <a:schemeClr val="tx1"/>
                </a:solidFill>
                <a:latin typeface="Arial"/>
                <a:cs typeface="Arial"/>
              </a:rPr>
              <a:t> or another TRAC study.  MTRY enhances in-stride analysis for PC24. </a:t>
            </a:r>
            <a:endParaRPr lang="en-US" dirty="0">
              <a:solidFill>
                <a:schemeClr val="tx1"/>
              </a:solidFill>
            </a:endParaRPr>
          </a:p>
        </p:txBody>
      </p:sp>
      <p:sp>
        <p:nvSpPr>
          <p:cNvPr id="13" name="Arrow: Pentagon 12">
            <a:extLst>
              <a:ext uri="{FF2B5EF4-FFF2-40B4-BE49-F238E27FC236}">
                <a16:creationId xmlns:a16="http://schemas.microsoft.com/office/drawing/2014/main" id="{88BD8FD2-AA84-4D15-9344-38E77AF10747}"/>
              </a:ext>
            </a:extLst>
          </p:cNvPr>
          <p:cNvSpPr/>
          <p:nvPr/>
        </p:nvSpPr>
        <p:spPr bwMode="auto">
          <a:xfrm>
            <a:off x="442654" y="2912889"/>
            <a:ext cx="7584540" cy="1822933"/>
          </a:xfrm>
          <a:prstGeom prst="homePlate">
            <a:avLst/>
          </a:prstGeom>
          <a:solidFill>
            <a:schemeClr val="accent1">
              <a:lumMod val="40000"/>
              <a:lumOff val="60000"/>
            </a:schemeClr>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dirty="0">
                <a:solidFill>
                  <a:schemeClr val="tx1"/>
                </a:solidFill>
                <a:latin typeface="Arial"/>
                <a:cs typeface="Arial"/>
              </a:rPr>
              <a:t>Army Foundational Models - Language</a:t>
            </a:r>
            <a:endParaRPr lang="en-US" dirty="0">
              <a:solidFill>
                <a:schemeClr val="tx1"/>
              </a:solidFill>
              <a:cs typeface="Arial"/>
            </a:endParaRPr>
          </a:p>
          <a:p>
            <a:pPr algn="ctr"/>
            <a:endParaRPr lang="en-US" sz="800" dirty="0">
              <a:solidFill>
                <a:schemeClr val="tx1"/>
              </a:solidFill>
              <a:cs typeface="Arial"/>
            </a:endParaRPr>
          </a:p>
          <a:p>
            <a:r>
              <a:rPr lang="en-US" sz="1600" dirty="0">
                <a:latin typeface="Arial"/>
                <a:cs typeface="Arial"/>
              </a:rPr>
              <a:t>Objective:</a:t>
            </a:r>
            <a:r>
              <a:rPr lang="en-US" sz="1600" b="0" dirty="0">
                <a:latin typeface="Arial"/>
                <a:cs typeface="Arial"/>
              </a:rPr>
              <a:t> Leverage recent advances in language models to provide TRAC and DoD Sponsors with tools to maintain data dominance.</a:t>
            </a:r>
          </a:p>
          <a:p>
            <a:pPr marL="285750" indent="-285750">
              <a:buFont typeface="Arial,Sans-Serif"/>
              <a:buChar char="•"/>
            </a:pPr>
            <a:r>
              <a:rPr lang="en-US" sz="1600" b="0" dirty="0">
                <a:solidFill>
                  <a:schemeClr val="tx1"/>
                </a:solidFill>
                <a:latin typeface="Arial"/>
                <a:cs typeface="Arial"/>
              </a:rPr>
              <a:t>Knowledge Discovery, PC/NTC Data, FCC Forge Database, CRC Data.</a:t>
            </a:r>
          </a:p>
          <a:p>
            <a:pPr marL="285750" indent="-285750">
              <a:buFont typeface="Arial,Sans-Serif"/>
              <a:buChar char="•"/>
            </a:pPr>
            <a:r>
              <a:rPr lang="en-US" sz="1600" b="0" dirty="0">
                <a:latin typeface="Arial"/>
                <a:cs typeface="Arial"/>
              </a:rPr>
              <a:t>Operational Support (1SFC, CENTCOM, USARPAC).</a:t>
            </a:r>
          </a:p>
          <a:p>
            <a:pPr marL="285750" indent="-285750">
              <a:buFont typeface="Arial,Sans-Serif"/>
              <a:buChar char="•"/>
            </a:pPr>
            <a:r>
              <a:rPr lang="en-US" sz="1600" b="0" dirty="0">
                <a:latin typeface="Arial"/>
                <a:cs typeface="Arial"/>
              </a:rPr>
              <a:t>Persistent Experimentation Capstone.</a:t>
            </a:r>
          </a:p>
        </p:txBody>
      </p:sp>
      <p:sp>
        <p:nvSpPr>
          <p:cNvPr id="19" name="Rectangle: Rounded Corners 18">
            <a:extLst>
              <a:ext uri="{FF2B5EF4-FFF2-40B4-BE49-F238E27FC236}">
                <a16:creationId xmlns:a16="http://schemas.microsoft.com/office/drawing/2014/main" id="{0F72E8A9-63A9-465F-AA66-B5D64A9739F3}"/>
              </a:ext>
            </a:extLst>
          </p:cNvPr>
          <p:cNvSpPr/>
          <p:nvPr/>
        </p:nvSpPr>
        <p:spPr bwMode="auto">
          <a:xfrm>
            <a:off x="8646258" y="2971311"/>
            <a:ext cx="3112104" cy="1765793"/>
          </a:xfrm>
          <a:prstGeom prst="roundRect">
            <a:avLst/>
          </a:prstGeom>
          <a:solidFill>
            <a:schemeClr val="accent1">
              <a:lumMod val="20000"/>
              <a:lumOff val="80000"/>
            </a:schemeClr>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en-US" sz="1800" dirty="0">
                <a:latin typeface="Arial"/>
                <a:cs typeface="Arial"/>
              </a:rPr>
              <a:t>End State:</a:t>
            </a:r>
            <a:r>
              <a:rPr lang="en-US" sz="1800" dirty="0">
                <a:solidFill>
                  <a:schemeClr val="tx1"/>
                </a:solidFill>
                <a:latin typeface="Arial"/>
                <a:cs typeface="Arial"/>
              </a:rPr>
              <a:t> </a:t>
            </a:r>
            <a:r>
              <a:rPr lang="en-US" sz="1800" b="0" dirty="0">
                <a:solidFill>
                  <a:schemeClr val="tx1"/>
                </a:solidFill>
                <a:latin typeface="Arial"/>
                <a:cs typeface="Arial"/>
              </a:rPr>
              <a:t>MTRY fine-tuned  language models used to support TRAC (study or processes) or by a DoD organization within their mission.</a:t>
            </a:r>
          </a:p>
        </p:txBody>
      </p:sp>
      <p:sp>
        <p:nvSpPr>
          <p:cNvPr id="20" name="Arrow: Pentagon 19">
            <a:extLst>
              <a:ext uri="{FF2B5EF4-FFF2-40B4-BE49-F238E27FC236}">
                <a16:creationId xmlns:a16="http://schemas.microsoft.com/office/drawing/2014/main" id="{B1CBF36E-2592-46F6-8CBE-0641739D92D0}"/>
              </a:ext>
            </a:extLst>
          </p:cNvPr>
          <p:cNvSpPr/>
          <p:nvPr/>
        </p:nvSpPr>
        <p:spPr bwMode="auto">
          <a:xfrm>
            <a:off x="461016" y="4811022"/>
            <a:ext cx="7584540" cy="1739425"/>
          </a:xfrm>
          <a:prstGeom prst="homePlate">
            <a:avLst/>
          </a:prstGeom>
          <a:solidFill>
            <a:schemeClr val="accent5">
              <a:lumMod val="40000"/>
              <a:lumOff val="60000"/>
            </a:schemeClr>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dirty="0">
                <a:solidFill>
                  <a:schemeClr val="tx1"/>
                </a:solidFill>
                <a:latin typeface="Arial"/>
                <a:cs typeface="Arial"/>
              </a:rPr>
              <a:t>Advance Models &amp; Simulations</a:t>
            </a:r>
          </a:p>
          <a:p>
            <a:pPr algn="ctr"/>
            <a:endParaRPr lang="en-US" sz="800" dirty="0">
              <a:solidFill>
                <a:schemeClr val="tx1"/>
              </a:solidFill>
              <a:cs typeface="Arial"/>
            </a:endParaRPr>
          </a:p>
          <a:p>
            <a:r>
              <a:rPr lang="en-US" sz="1600" dirty="0">
                <a:solidFill>
                  <a:schemeClr val="tx1"/>
                </a:solidFill>
                <a:latin typeface="Arial"/>
                <a:cs typeface="Arial"/>
              </a:rPr>
              <a:t>Objective:</a:t>
            </a:r>
            <a:r>
              <a:rPr lang="en-US" sz="1600" b="0" dirty="0">
                <a:solidFill>
                  <a:schemeClr val="tx1"/>
                </a:solidFill>
                <a:latin typeface="Arial"/>
                <a:cs typeface="Arial"/>
              </a:rPr>
              <a:t> Improve scalability and capability of s</a:t>
            </a:r>
            <a:r>
              <a:rPr lang="en-US" sz="1600" b="0" dirty="0">
                <a:latin typeface="Arial"/>
                <a:cs typeface="Arial"/>
              </a:rPr>
              <a:t>imulations using reinforcement learning, cloud technologies, and other advanced methods.</a:t>
            </a:r>
          </a:p>
          <a:p>
            <a:pPr marL="285750" indent="-285750">
              <a:buFont typeface="Arial,Sans-Serif"/>
              <a:buChar char="•"/>
            </a:pPr>
            <a:r>
              <a:rPr lang="en-US" sz="1600" b="0" dirty="0">
                <a:latin typeface="Arial"/>
                <a:cs typeface="Arial"/>
              </a:rPr>
              <a:t>HPC/Cloud execution and post-processing.</a:t>
            </a:r>
          </a:p>
          <a:p>
            <a:pPr marL="285750" indent="-285750">
              <a:buFont typeface="Arial,Sans-Serif"/>
              <a:buChar char="•"/>
            </a:pPr>
            <a:r>
              <a:rPr lang="en-US" sz="1600" b="0" dirty="0">
                <a:latin typeface="Arial"/>
                <a:cs typeface="Arial"/>
              </a:rPr>
              <a:t>COMBAT XXI &amp; CISCR.</a:t>
            </a:r>
          </a:p>
          <a:p>
            <a:pPr marL="285750" indent="-285750">
              <a:buFont typeface="Arial,Sans-Serif"/>
              <a:buChar char="•"/>
            </a:pPr>
            <a:r>
              <a:rPr lang="en-US" sz="1600" b="0" dirty="0">
                <a:latin typeface="Arial"/>
                <a:cs typeface="Arial"/>
              </a:rPr>
              <a:t>Intelligent Agents in a wargame or simulation.</a:t>
            </a:r>
            <a:endParaRPr lang="en-US" sz="1600" b="0" dirty="0">
              <a:cs typeface="Arial" charset="0"/>
            </a:endParaRPr>
          </a:p>
        </p:txBody>
      </p:sp>
      <p:sp>
        <p:nvSpPr>
          <p:cNvPr id="21" name="Rectangle: Rounded Corners 20">
            <a:extLst>
              <a:ext uri="{FF2B5EF4-FFF2-40B4-BE49-F238E27FC236}">
                <a16:creationId xmlns:a16="http://schemas.microsoft.com/office/drawing/2014/main" id="{52F28ABC-5C01-4959-ADB8-E6EE9DF447C9}"/>
              </a:ext>
            </a:extLst>
          </p:cNvPr>
          <p:cNvSpPr/>
          <p:nvPr/>
        </p:nvSpPr>
        <p:spPr bwMode="auto">
          <a:xfrm>
            <a:off x="8646258" y="4813014"/>
            <a:ext cx="3161004" cy="1786044"/>
          </a:xfrm>
          <a:prstGeom prst="roundRect">
            <a:avLst/>
          </a:prstGeom>
          <a:solidFill>
            <a:schemeClr val="accent5">
              <a:lumMod val="20000"/>
              <a:lumOff val="80000"/>
            </a:schemeClr>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en-US" sz="1800" dirty="0">
                <a:latin typeface="Arial"/>
                <a:cs typeface="Arial"/>
              </a:rPr>
              <a:t>End State: </a:t>
            </a:r>
            <a:r>
              <a:rPr lang="en-US" sz="1800" b="0" dirty="0">
                <a:latin typeface="Arial"/>
                <a:cs typeface="Arial"/>
              </a:rPr>
              <a:t>RL Agents are incorporated into a TRAC simulation. </a:t>
            </a:r>
            <a:r>
              <a:rPr lang="en-US" sz="1800" b="0" dirty="0">
                <a:solidFill>
                  <a:schemeClr val="tx1"/>
                </a:solidFill>
                <a:latin typeface="Arial"/>
                <a:cs typeface="Arial"/>
              </a:rPr>
              <a:t>Streamline HPC/cloud execution of combat simulations.</a:t>
            </a:r>
          </a:p>
        </p:txBody>
      </p:sp>
      <p:sp>
        <p:nvSpPr>
          <p:cNvPr id="7" name="TextBox 6">
            <a:extLst>
              <a:ext uri="{FF2B5EF4-FFF2-40B4-BE49-F238E27FC236}">
                <a16:creationId xmlns:a16="http://schemas.microsoft.com/office/drawing/2014/main" id="{8E421F71-FE1B-6A70-1F07-A3856CD72163}"/>
              </a:ext>
            </a:extLst>
          </p:cNvPr>
          <p:cNvSpPr txBox="1"/>
          <p:nvPr/>
        </p:nvSpPr>
        <p:spPr>
          <a:xfrm>
            <a:off x="92141" y="888165"/>
            <a:ext cx="180974" cy="36194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8" name="TextBox 7">
            <a:extLst>
              <a:ext uri="{FF2B5EF4-FFF2-40B4-BE49-F238E27FC236}">
                <a16:creationId xmlns:a16="http://schemas.microsoft.com/office/drawing/2014/main" id="{1FA6B3F1-7256-0056-87E8-E4DD64CC6109}"/>
              </a:ext>
            </a:extLst>
          </p:cNvPr>
          <p:cNvSpPr txBox="1"/>
          <p:nvPr/>
        </p:nvSpPr>
        <p:spPr>
          <a:xfrm>
            <a:off x="92141" y="1817433"/>
            <a:ext cx="180974" cy="36194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9" name="TextBox 8">
            <a:extLst>
              <a:ext uri="{FF2B5EF4-FFF2-40B4-BE49-F238E27FC236}">
                <a16:creationId xmlns:a16="http://schemas.microsoft.com/office/drawing/2014/main" id="{38D6DBA1-6B9D-DF73-0DED-FE623DA8C196}"/>
              </a:ext>
            </a:extLst>
          </p:cNvPr>
          <p:cNvSpPr txBox="1"/>
          <p:nvPr/>
        </p:nvSpPr>
        <p:spPr>
          <a:xfrm>
            <a:off x="-1122556" y="1070517"/>
            <a:ext cx="2245112" cy="10482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10" name="TextBox 9">
            <a:extLst>
              <a:ext uri="{FF2B5EF4-FFF2-40B4-BE49-F238E27FC236}">
                <a16:creationId xmlns:a16="http://schemas.microsoft.com/office/drawing/2014/main" id="{D6FC3B78-C9CD-D46A-6A1E-3CC60E6E281E}"/>
              </a:ext>
            </a:extLst>
          </p:cNvPr>
          <p:cNvSpPr txBox="1"/>
          <p:nvPr/>
        </p:nvSpPr>
        <p:spPr>
          <a:xfrm>
            <a:off x="264403" y="1490331"/>
            <a:ext cx="2512741" cy="14199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11" name="TextBox 10">
            <a:extLst>
              <a:ext uri="{FF2B5EF4-FFF2-40B4-BE49-F238E27FC236}">
                <a16:creationId xmlns:a16="http://schemas.microsoft.com/office/drawing/2014/main" id="{8E86DB8A-FDC5-1C19-A877-F1AE898629AD}"/>
              </a:ext>
            </a:extLst>
          </p:cNvPr>
          <p:cNvSpPr txBox="1"/>
          <p:nvPr/>
        </p:nvSpPr>
        <p:spPr>
          <a:xfrm>
            <a:off x="301574" y="1438292"/>
            <a:ext cx="37170" cy="74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12" name="TextBox 11">
            <a:extLst>
              <a:ext uri="{FF2B5EF4-FFF2-40B4-BE49-F238E27FC236}">
                <a16:creationId xmlns:a16="http://schemas.microsoft.com/office/drawing/2014/main" id="{6BDFA99C-90FD-86ED-D10E-3C249B691514}"/>
              </a:ext>
            </a:extLst>
          </p:cNvPr>
          <p:cNvSpPr txBox="1"/>
          <p:nvPr/>
        </p:nvSpPr>
        <p:spPr>
          <a:xfrm>
            <a:off x="249535" y="1140926"/>
            <a:ext cx="416312" cy="3419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14" name="TextBox 13">
            <a:extLst>
              <a:ext uri="{FF2B5EF4-FFF2-40B4-BE49-F238E27FC236}">
                <a16:creationId xmlns:a16="http://schemas.microsoft.com/office/drawing/2014/main" id="{5077C37F-9B0B-05D2-17D1-E58C071DA754}"/>
              </a:ext>
            </a:extLst>
          </p:cNvPr>
          <p:cNvSpPr txBox="1"/>
          <p:nvPr/>
        </p:nvSpPr>
        <p:spPr>
          <a:xfrm>
            <a:off x="-468351" y="936702"/>
            <a:ext cx="1085385" cy="6096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17" name="Rectangle 16">
            <a:extLst>
              <a:ext uri="{FF2B5EF4-FFF2-40B4-BE49-F238E27FC236}">
                <a16:creationId xmlns:a16="http://schemas.microsoft.com/office/drawing/2014/main" id="{F3126ED3-78D1-195C-3868-EFFECF951BB9}"/>
              </a:ext>
            </a:extLst>
          </p:cNvPr>
          <p:cNvSpPr/>
          <p:nvPr/>
        </p:nvSpPr>
        <p:spPr bwMode="auto">
          <a:xfrm rot="5400000">
            <a:off x="5591567" y="3629891"/>
            <a:ext cx="5732004" cy="259458"/>
          </a:xfrm>
          <a:prstGeom prst="rect">
            <a:avLst/>
          </a:prstGeom>
          <a:solidFill>
            <a:schemeClr val="bg1">
              <a:lumMod val="95000"/>
            </a:schemeClr>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en-US" sz="1600" dirty="0">
                <a:latin typeface="Arial"/>
                <a:cs typeface="Arial"/>
              </a:rPr>
              <a:t>Across TRAC / AFC</a:t>
            </a:r>
            <a:endParaRPr lang="en-US" sz="1600" b="1" i="0" u="none" strike="noStrike" cap="none" normalizeH="0" baseline="0" dirty="0">
              <a:ln>
                <a:noFill/>
              </a:ln>
              <a:solidFill>
                <a:srgbClr val="000000"/>
              </a:solidFill>
              <a:effectLst/>
              <a:latin typeface="Arial" charset="0"/>
              <a:cs typeface="Arial"/>
            </a:endParaRPr>
          </a:p>
        </p:txBody>
      </p:sp>
      <p:sp>
        <p:nvSpPr>
          <p:cNvPr id="18" name="Rectangle 17">
            <a:extLst>
              <a:ext uri="{FF2B5EF4-FFF2-40B4-BE49-F238E27FC236}">
                <a16:creationId xmlns:a16="http://schemas.microsoft.com/office/drawing/2014/main" id="{2704FD5A-1D5E-D44D-8951-9723E3DD51EB}"/>
              </a:ext>
            </a:extLst>
          </p:cNvPr>
          <p:cNvSpPr/>
          <p:nvPr/>
        </p:nvSpPr>
        <p:spPr bwMode="auto">
          <a:xfrm rot="5400000">
            <a:off x="5308673" y="3629890"/>
            <a:ext cx="5732004" cy="259458"/>
          </a:xfrm>
          <a:prstGeom prst="rect">
            <a:avLst/>
          </a:prstGeom>
          <a:solidFill>
            <a:schemeClr val="bg1">
              <a:lumMod val="95000"/>
            </a:schemeClr>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en-US" sz="1600" dirty="0">
                <a:latin typeface="Arial"/>
                <a:cs typeface="Arial"/>
              </a:rPr>
              <a:t>With NPS, USMA, &amp; Academic Institutions</a:t>
            </a:r>
            <a:endParaRPr lang="en-US" dirty="0"/>
          </a:p>
        </p:txBody>
      </p:sp>
      <p:sp>
        <p:nvSpPr>
          <p:cNvPr id="22" name="Rectangle 21">
            <a:extLst>
              <a:ext uri="{FF2B5EF4-FFF2-40B4-BE49-F238E27FC236}">
                <a16:creationId xmlns:a16="http://schemas.microsoft.com/office/drawing/2014/main" id="{037D7FD3-FB15-AA36-08FB-A89F30296983}"/>
              </a:ext>
            </a:extLst>
          </p:cNvPr>
          <p:cNvSpPr/>
          <p:nvPr/>
        </p:nvSpPr>
        <p:spPr bwMode="auto">
          <a:xfrm rot="5400000">
            <a:off x="5029812" y="3630385"/>
            <a:ext cx="5732004" cy="259459"/>
          </a:xfrm>
          <a:prstGeom prst="rect">
            <a:avLst/>
          </a:prstGeom>
          <a:solidFill>
            <a:schemeClr val="bg1">
              <a:lumMod val="95000"/>
            </a:schemeClr>
          </a:solidFill>
          <a:ln w="127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en-US" sz="1600" dirty="0">
                <a:latin typeface="Arial"/>
                <a:cs typeface="Arial"/>
              </a:rPr>
              <a:t>Partnerships / Sponsored Projects</a:t>
            </a:r>
            <a:endParaRPr lang="en-US" sz="1600" dirty="0">
              <a:cs typeface="Arial"/>
            </a:endParaRPr>
          </a:p>
        </p:txBody>
      </p:sp>
    </p:spTree>
    <p:extLst>
      <p:ext uri="{BB962C8B-B14F-4D97-AF65-F5344CB8AC3E}">
        <p14:creationId xmlns:p14="http://schemas.microsoft.com/office/powerpoint/2010/main" val="37492398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75586B-1FF0-4B11-B838-884475A12207}"/>
              </a:ext>
            </a:extLst>
          </p:cNvPr>
          <p:cNvSpPr>
            <a:spLocks noGrp="1"/>
          </p:cNvSpPr>
          <p:nvPr>
            <p:ph type="title"/>
          </p:nvPr>
        </p:nvSpPr>
        <p:spPr/>
        <p:txBody>
          <a:bodyPr/>
          <a:lstStyle/>
          <a:p>
            <a:r>
              <a:rPr lang="en-US" dirty="0"/>
              <a:t>PC22 In Stride Analysis</a:t>
            </a:r>
          </a:p>
        </p:txBody>
      </p:sp>
      <p:sp>
        <p:nvSpPr>
          <p:cNvPr id="2" name="Slide Number Placeholder 1">
            <a:extLst>
              <a:ext uri="{FF2B5EF4-FFF2-40B4-BE49-F238E27FC236}">
                <a16:creationId xmlns:a16="http://schemas.microsoft.com/office/drawing/2014/main" id="{891ACAF2-3FBA-46B4-862C-62417369A0FA}"/>
              </a:ext>
            </a:extLst>
          </p:cNvPr>
          <p:cNvSpPr>
            <a:spLocks noGrp="1"/>
          </p:cNvSpPr>
          <p:nvPr>
            <p:ph type="sldNum" sz="quarter" idx="11"/>
          </p:nvPr>
        </p:nvSpPr>
        <p:spPr/>
        <p:txBody>
          <a:bodyPr/>
          <a:lstStyle/>
          <a:p>
            <a:fld id="{BC9A06A2-FA1E-4C2C-B41B-2B62E371F7E6}" type="slidenum">
              <a:rPr lang="en-US" smtClean="0"/>
              <a:pPr/>
              <a:t>6</a:t>
            </a:fld>
            <a:endParaRPr lang="en-US"/>
          </a:p>
        </p:txBody>
      </p:sp>
      <p:sp>
        <p:nvSpPr>
          <p:cNvPr id="8" name="Rectangle 13">
            <a:extLst>
              <a:ext uri="{FF2B5EF4-FFF2-40B4-BE49-F238E27FC236}">
                <a16:creationId xmlns:a16="http://schemas.microsoft.com/office/drawing/2014/main" id="{0B8C418F-E73A-827F-94AD-0042BBC8FEE6}"/>
              </a:ext>
            </a:extLst>
          </p:cNvPr>
          <p:cNvSpPr txBox="1">
            <a:spLocks noChangeArrowheads="1"/>
          </p:cNvSpPr>
          <p:nvPr/>
        </p:nvSpPr>
        <p:spPr bwMode="auto">
          <a:xfrm>
            <a:off x="1001093" y="783089"/>
            <a:ext cx="10189814" cy="602113"/>
          </a:xfrm>
          <a:prstGeom prst="rect">
            <a:avLst/>
          </a:prstGeom>
          <a:solidFill>
            <a:srgbClr val="CFDEC6"/>
          </a:solidFill>
          <a:ln w="12700">
            <a:solidFill>
              <a:schemeClr val="tx1"/>
            </a:solidFill>
            <a:miter lim="800000"/>
            <a:headEnd/>
            <a:tailEnd/>
          </a:ln>
        </p:spPr>
        <p:txBody>
          <a:bodyPr lIns="156644" tIns="78322" rIns="156644" bIns="78322" anchor="ctr"/>
          <a:lstStyle>
            <a:lvl1pPr marL="228600" indent="-228600" algn="l" rtl="0" eaLnBrk="1" fontAlgn="base" hangingPunct="1">
              <a:lnSpc>
                <a:spcPct val="90000"/>
              </a:lnSpc>
              <a:spcBef>
                <a:spcPct val="50000"/>
              </a:spcBef>
              <a:spcAft>
                <a:spcPct val="0"/>
              </a:spcAft>
              <a:buClr>
                <a:srgbClr val="000000"/>
              </a:buClr>
              <a:buChar char="•"/>
              <a:defRPr sz="2400" b="1">
                <a:solidFill>
                  <a:srgbClr val="000000"/>
                </a:solidFill>
                <a:latin typeface="+mn-lt"/>
                <a:ea typeface="+mn-ea"/>
                <a:cs typeface="+mn-cs"/>
              </a:defRPr>
            </a:lvl1pPr>
            <a:lvl2pPr marL="685800" indent="-228600" algn="l" rtl="0" eaLnBrk="1" fontAlgn="base" hangingPunct="1">
              <a:lnSpc>
                <a:spcPct val="90000"/>
              </a:lnSpc>
              <a:spcBef>
                <a:spcPts val="60"/>
              </a:spcBef>
              <a:spcAft>
                <a:spcPct val="0"/>
              </a:spcAft>
              <a:buClr>
                <a:srgbClr val="000000"/>
              </a:buClr>
              <a:buChar char="–"/>
              <a:defRPr sz="2200" b="1">
                <a:solidFill>
                  <a:srgbClr val="000000"/>
                </a:solidFill>
                <a:latin typeface="+mn-lt"/>
              </a:defRPr>
            </a:lvl2pPr>
            <a:lvl3pPr marL="1143000" indent="-228600" algn="l" rtl="0" eaLnBrk="1" fontAlgn="base" hangingPunct="1">
              <a:lnSpc>
                <a:spcPct val="90000"/>
              </a:lnSpc>
              <a:spcBef>
                <a:spcPts val="60"/>
              </a:spcBef>
              <a:spcAft>
                <a:spcPct val="0"/>
              </a:spcAft>
              <a:buClr>
                <a:srgbClr val="000000"/>
              </a:buClr>
              <a:buChar char="-"/>
              <a:defRPr sz="2000" b="1">
                <a:solidFill>
                  <a:srgbClr val="000000"/>
                </a:solidFill>
                <a:latin typeface="+mn-lt"/>
              </a:defRPr>
            </a:lvl3pPr>
            <a:lvl4pPr marL="1600200" indent="-228600" algn="l" rtl="0" eaLnBrk="1" fontAlgn="base" hangingPunct="1">
              <a:spcBef>
                <a:spcPct val="20000"/>
              </a:spcBef>
              <a:spcAft>
                <a:spcPct val="0"/>
              </a:spcAft>
              <a:buClr>
                <a:srgbClr val="919191"/>
              </a:buClr>
              <a:buSzPct val="100000"/>
              <a:buChar char="–"/>
              <a:defRPr sz="2000">
                <a:solidFill>
                  <a:srgbClr val="919191"/>
                </a:solidFill>
                <a:latin typeface="+mn-lt"/>
              </a:defRPr>
            </a:lvl4pPr>
            <a:lvl5pPr marL="2057400" indent="-228600" algn="l" rtl="0" eaLnBrk="1" fontAlgn="base" hangingPunct="1">
              <a:spcBef>
                <a:spcPct val="20000"/>
              </a:spcBef>
              <a:spcAft>
                <a:spcPct val="0"/>
              </a:spcAft>
              <a:buClr>
                <a:srgbClr val="919191"/>
              </a:buClr>
              <a:buSzPct val="100000"/>
              <a:buChar char="›"/>
              <a:defRPr sz="2000">
                <a:solidFill>
                  <a:srgbClr val="919191"/>
                </a:solidFill>
                <a:latin typeface="+mn-lt"/>
              </a:defRPr>
            </a:lvl5pPr>
            <a:lvl6pPr marL="2514600" indent="-228600" algn="l" rtl="0" eaLnBrk="1" fontAlgn="base" hangingPunct="1">
              <a:spcBef>
                <a:spcPct val="20000"/>
              </a:spcBef>
              <a:spcAft>
                <a:spcPct val="0"/>
              </a:spcAft>
              <a:buClr>
                <a:srgbClr val="919191"/>
              </a:buClr>
              <a:buSzPct val="100000"/>
              <a:buChar char="›"/>
              <a:defRPr sz="2000">
                <a:solidFill>
                  <a:srgbClr val="919191"/>
                </a:solidFill>
                <a:latin typeface="+mn-lt"/>
              </a:defRPr>
            </a:lvl6pPr>
            <a:lvl7pPr marL="2971800" indent="-228600" algn="l" rtl="0" eaLnBrk="1" fontAlgn="base" hangingPunct="1">
              <a:spcBef>
                <a:spcPct val="20000"/>
              </a:spcBef>
              <a:spcAft>
                <a:spcPct val="0"/>
              </a:spcAft>
              <a:buClr>
                <a:srgbClr val="919191"/>
              </a:buClr>
              <a:buSzPct val="100000"/>
              <a:buChar char="›"/>
              <a:defRPr sz="2000">
                <a:solidFill>
                  <a:srgbClr val="919191"/>
                </a:solidFill>
                <a:latin typeface="+mn-lt"/>
              </a:defRPr>
            </a:lvl7pPr>
            <a:lvl8pPr marL="3429000" indent="-228600" algn="l" rtl="0" eaLnBrk="1" fontAlgn="base" hangingPunct="1">
              <a:spcBef>
                <a:spcPct val="20000"/>
              </a:spcBef>
              <a:spcAft>
                <a:spcPct val="0"/>
              </a:spcAft>
              <a:buClr>
                <a:srgbClr val="919191"/>
              </a:buClr>
              <a:buSzPct val="100000"/>
              <a:buChar char="›"/>
              <a:defRPr sz="2000">
                <a:solidFill>
                  <a:srgbClr val="919191"/>
                </a:solidFill>
                <a:latin typeface="+mn-lt"/>
              </a:defRPr>
            </a:lvl8pPr>
            <a:lvl9pPr marL="3886200" indent="-228600" algn="l" rtl="0" eaLnBrk="1" fontAlgn="base" hangingPunct="1">
              <a:spcBef>
                <a:spcPct val="20000"/>
              </a:spcBef>
              <a:spcAft>
                <a:spcPct val="0"/>
              </a:spcAft>
              <a:buClr>
                <a:srgbClr val="919191"/>
              </a:buClr>
              <a:buSzPct val="100000"/>
              <a:buChar char="›"/>
              <a:defRPr sz="2000">
                <a:solidFill>
                  <a:srgbClr val="919191"/>
                </a:solidFill>
                <a:latin typeface="+mn-lt"/>
              </a:defRPr>
            </a:lvl9pPr>
          </a:lstStyle>
          <a:p>
            <a:pPr marL="0" indent="0" algn="ctr">
              <a:lnSpc>
                <a:spcPct val="85000"/>
              </a:lnSpc>
              <a:spcBef>
                <a:spcPts val="0"/>
              </a:spcBef>
              <a:spcAft>
                <a:spcPts val="300"/>
              </a:spcAft>
              <a:buNone/>
            </a:pPr>
            <a:r>
              <a:rPr lang="en-US" sz="2000" b="0" dirty="0">
                <a:latin typeface=" Arial"/>
              </a:rPr>
              <a:t>TRAC MTRY filled key PC22 data analysis gap by providing near real time insights, often within hours of event execution.   </a:t>
            </a:r>
            <a:endParaRPr lang="en-US" sz="2000" b="0" kern="0" dirty="0">
              <a:solidFill>
                <a:schemeClr val="tx1"/>
              </a:solidFill>
            </a:endParaRPr>
          </a:p>
        </p:txBody>
      </p:sp>
      <p:grpSp>
        <p:nvGrpSpPr>
          <p:cNvPr id="3" name="Group 2">
            <a:extLst>
              <a:ext uri="{FF2B5EF4-FFF2-40B4-BE49-F238E27FC236}">
                <a16:creationId xmlns:a16="http://schemas.microsoft.com/office/drawing/2014/main" id="{96D13175-E0B6-6F69-8784-DE4700077D45}"/>
              </a:ext>
            </a:extLst>
          </p:cNvPr>
          <p:cNvGrpSpPr/>
          <p:nvPr/>
        </p:nvGrpSpPr>
        <p:grpSpPr>
          <a:xfrm>
            <a:off x="9784537" y="118907"/>
            <a:ext cx="829675" cy="590075"/>
            <a:chOff x="244529" y="2426583"/>
            <a:chExt cx="394506" cy="426554"/>
          </a:xfrm>
        </p:grpSpPr>
        <p:sp>
          <p:nvSpPr>
            <p:cNvPr id="19" name="Arrow: Pentagon 248">
              <a:extLst>
                <a:ext uri="{FF2B5EF4-FFF2-40B4-BE49-F238E27FC236}">
                  <a16:creationId xmlns:a16="http://schemas.microsoft.com/office/drawing/2014/main" id="{FF4E8A7C-4018-ACF3-4EFF-9F0F2FCA8F06}"/>
                </a:ext>
              </a:extLst>
            </p:cNvPr>
            <p:cNvSpPr/>
            <p:nvPr/>
          </p:nvSpPr>
          <p:spPr bwMode="auto">
            <a:xfrm>
              <a:off x="244530" y="2426583"/>
              <a:ext cx="394505" cy="128988"/>
            </a:xfrm>
            <a:prstGeom prst="homePlate">
              <a:avLst/>
            </a:prstGeom>
            <a:solidFill>
              <a:schemeClr val="tx2">
                <a:lumMod val="20000"/>
                <a:lumOff val="80000"/>
              </a:schemeClr>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en-US"/>
              </a:defPPr>
              <a:lvl1pPr algn="l" rtl="0" eaLnBrk="0" fontAlgn="base" hangingPunct="0">
                <a:spcBef>
                  <a:spcPct val="0"/>
                </a:spcBef>
                <a:spcAft>
                  <a:spcPct val="0"/>
                </a:spcAft>
                <a:defRPr sz="2400" b="1" kern="1200">
                  <a:solidFill>
                    <a:srgbClr val="000000"/>
                  </a:solidFill>
                  <a:latin typeface="Arial" charset="0"/>
                  <a:ea typeface="+mn-ea"/>
                  <a:cs typeface="+mn-cs"/>
                </a:defRPr>
              </a:lvl1pPr>
              <a:lvl2pPr marL="457200" algn="l" rtl="0" eaLnBrk="0" fontAlgn="base" hangingPunct="0">
                <a:spcBef>
                  <a:spcPct val="0"/>
                </a:spcBef>
                <a:spcAft>
                  <a:spcPct val="0"/>
                </a:spcAft>
                <a:defRPr sz="2400" b="1" kern="1200">
                  <a:solidFill>
                    <a:srgbClr val="000000"/>
                  </a:solidFill>
                  <a:latin typeface="Arial" charset="0"/>
                  <a:ea typeface="+mn-ea"/>
                  <a:cs typeface="+mn-cs"/>
                </a:defRPr>
              </a:lvl2pPr>
              <a:lvl3pPr marL="914400" algn="l" rtl="0" eaLnBrk="0" fontAlgn="base" hangingPunct="0">
                <a:spcBef>
                  <a:spcPct val="0"/>
                </a:spcBef>
                <a:spcAft>
                  <a:spcPct val="0"/>
                </a:spcAft>
                <a:defRPr sz="2400" b="1" kern="1200">
                  <a:solidFill>
                    <a:srgbClr val="000000"/>
                  </a:solidFill>
                  <a:latin typeface="Arial" charset="0"/>
                  <a:ea typeface="+mn-ea"/>
                  <a:cs typeface="+mn-cs"/>
                </a:defRPr>
              </a:lvl3pPr>
              <a:lvl4pPr marL="1371600" algn="l" rtl="0" eaLnBrk="0" fontAlgn="base" hangingPunct="0">
                <a:spcBef>
                  <a:spcPct val="0"/>
                </a:spcBef>
                <a:spcAft>
                  <a:spcPct val="0"/>
                </a:spcAft>
                <a:defRPr sz="2400" b="1" kern="1200">
                  <a:solidFill>
                    <a:srgbClr val="000000"/>
                  </a:solidFill>
                  <a:latin typeface="Arial" charset="0"/>
                  <a:ea typeface="+mn-ea"/>
                  <a:cs typeface="+mn-cs"/>
                </a:defRPr>
              </a:lvl4pPr>
              <a:lvl5pPr marL="1828800" algn="l" rtl="0" eaLnBrk="0" fontAlgn="base" hangingPunct="0">
                <a:spcBef>
                  <a:spcPct val="0"/>
                </a:spcBef>
                <a:spcAft>
                  <a:spcPct val="0"/>
                </a:spcAft>
                <a:defRPr sz="2400" b="1" kern="1200">
                  <a:solidFill>
                    <a:srgbClr val="000000"/>
                  </a:solidFill>
                  <a:latin typeface="Arial" charset="0"/>
                  <a:ea typeface="+mn-ea"/>
                  <a:cs typeface="+mn-cs"/>
                </a:defRPr>
              </a:lvl5pPr>
              <a:lvl6pPr marL="2286000" algn="l" defTabSz="914400" rtl="0" eaLnBrk="1" latinLnBrk="0" hangingPunct="1">
                <a:defRPr sz="2400" b="1" kern="1200">
                  <a:solidFill>
                    <a:srgbClr val="000000"/>
                  </a:solidFill>
                  <a:latin typeface="Arial" charset="0"/>
                  <a:ea typeface="+mn-ea"/>
                  <a:cs typeface="+mn-cs"/>
                </a:defRPr>
              </a:lvl6pPr>
              <a:lvl7pPr marL="2743200" algn="l" defTabSz="914400" rtl="0" eaLnBrk="1" latinLnBrk="0" hangingPunct="1">
                <a:defRPr sz="2400" b="1" kern="1200">
                  <a:solidFill>
                    <a:srgbClr val="000000"/>
                  </a:solidFill>
                  <a:latin typeface="Arial" charset="0"/>
                  <a:ea typeface="+mn-ea"/>
                  <a:cs typeface="+mn-cs"/>
                </a:defRPr>
              </a:lvl7pPr>
              <a:lvl8pPr marL="3200400" algn="l" defTabSz="914400" rtl="0" eaLnBrk="1" latinLnBrk="0" hangingPunct="1">
                <a:defRPr sz="2400" b="1" kern="1200">
                  <a:solidFill>
                    <a:srgbClr val="000000"/>
                  </a:solidFill>
                  <a:latin typeface="Arial" charset="0"/>
                  <a:ea typeface="+mn-ea"/>
                  <a:cs typeface="+mn-cs"/>
                </a:defRPr>
              </a:lvl8pPr>
              <a:lvl9pPr marL="3657600" algn="l" defTabSz="914400" rtl="0" eaLnBrk="1" latinLnBrk="0" hangingPunct="1">
                <a:defRPr sz="2400" b="1" kern="1200">
                  <a:solidFill>
                    <a:srgbClr val="000000"/>
                  </a:solidFill>
                  <a:latin typeface="Arial" charset="0"/>
                  <a:ea typeface="+mn-ea"/>
                  <a:cs typeface="+mn-cs"/>
                </a:defRPr>
              </a:lvl9pPr>
            </a:lstStyle>
            <a:p>
              <a:pPr algn="ctr"/>
              <a:endParaRPr lang="en-US" dirty="0">
                <a:latin typeface="Arial"/>
                <a:cs typeface="Arial"/>
              </a:endParaRPr>
            </a:p>
          </p:txBody>
        </p:sp>
        <p:sp>
          <p:nvSpPr>
            <p:cNvPr id="20" name="Arrow: Pentagon 249">
              <a:extLst>
                <a:ext uri="{FF2B5EF4-FFF2-40B4-BE49-F238E27FC236}">
                  <a16:creationId xmlns:a16="http://schemas.microsoft.com/office/drawing/2014/main" id="{6E8FE9E8-C3F6-9523-2BAF-FEF9F0EC22DA}"/>
                </a:ext>
              </a:extLst>
            </p:cNvPr>
            <p:cNvSpPr/>
            <p:nvPr/>
          </p:nvSpPr>
          <p:spPr bwMode="auto">
            <a:xfrm>
              <a:off x="244529" y="2700560"/>
              <a:ext cx="81131" cy="152577"/>
            </a:xfrm>
            <a:prstGeom prst="homePlate">
              <a:avLst/>
            </a:prstGeom>
            <a:solidFill>
              <a:schemeClr val="accent5">
                <a:lumMod val="40000"/>
                <a:lumOff val="60000"/>
              </a:schemeClr>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en-US"/>
              </a:defPPr>
              <a:lvl1pPr algn="l" rtl="0" eaLnBrk="0" fontAlgn="base" hangingPunct="0">
                <a:spcBef>
                  <a:spcPct val="0"/>
                </a:spcBef>
                <a:spcAft>
                  <a:spcPct val="0"/>
                </a:spcAft>
                <a:defRPr sz="2400" b="1" kern="1200">
                  <a:solidFill>
                    <a:srgbClr val="000000"/>
                  </a:solidFill>
                  <a:latin typeface="Arial" charset="0"/>
                  <a:ea typeface="+mn-ea"/>
                  <a:cs typeface="+mn-cs"/>
                </a:defRPr>
              </a:lvl1pPr>
              <a:lvl2pPr marL="457200" algn="l" rtl="0" eaLnBrk="0" fontAlgn="base" hangingPunct="0">
                <a:spcBef>
                  <a:spcPct val="0"/>
                </a:spcBef>
                <a:spcAft>
                  <a:spcPct val="0"/>
                </a:spcAft>
                <a:defRPr sz="2400" b="1" kern="1200">
                  <a:solidFill>
                    <a:srgbClr val="000000"/>
                  </a:solidFill>
                  <a:latin typeface="Arial" charset="0"/>
                  <a:ea typeface="+mn-ea"/>
                  <a:cs typeface="+mn-cs"/>
                </a:defRPr>
              </a:lvl2pPr>
              <a:lvl3pPr marL="914400" algn="l" rtl="0" eaLnBrk="0" fontAlgn="base" hangingPunct="0">
                <a:spcBef>
                  <a:spcPct val="0"/>
                </a:spcBef>
                <a:spcAft>
                  <a:spcPct val="0"/>
                </a:spcAft>
                <a:defRPr sz="2400" b="1" kern="1200">
                  <a:solidFill>
                    <a:srgbClr val="000000"/>
                  </a:solidFill>
                  <a:latin typeface="Arial" charset="0"/>
                  <a:ea typeface="+mn-ea"/>
                  <a:cs typeface="+mn-cs"/>
                </a:defRPr>
              </a:lvl3pPr>
              <a:lvl4pPr marL="1371600" algn="l" rtl="0" eaLnBrk="0" fontAlgn="base" hangingPunct="0">
                <a:spcBef>
                  <a:spcPct val="0"/>
                </a:spcBef>
                <a:spcAft>
                  <a:spcPct val="0"/>
                </a:spcAft>
                <a:defRPr sz="2400" b="1" kern="1200">
                  <a:solidFill>
                    <a:srgbClr val="000000"/>
                  </a:solidFill>
                  <a:latin typeface="Arial" charset="0"/>
                  <a:ea typeface="+mn-ea"/>
                  <a:cs typeface="+mn-cs"/>
                </a:defRPr>
              </a:lvl4pPr>
              <a:lvl5pPr marL="1828800" algn="l" rtl="0" eaLnBrk="0" fontAlgn="base" hangingPunct="0">
                <a:spcBef>
                  <a:spcPct val="0"/>
                </a:spcBef>
                <a:spcAft>
                  <a:spcPct val="0"/>
                </a:spcAft>
                <a:defRPr sz="2400" b="1" kern="1200">
                  <a:solidFill>
                    <a:srgbClr val="000000"/>
                  </a:solidFill>
                  <a:latin typeface="Arial" charset="0"/>
                  <a:ea typeface="+mn-ea"/>
                  <a:cs typeface="+mn-cs"/>
                </a:defRPr>
              </a:lvl5pPr>
              <a:lvl6pPr marL="2286000" algn="l" defTabSz="914400" rtl="0" eaLnBrk="1" latinLnBrk="0" hangingPunct="1">
                <a:defRPr sz="2400" b="1" kern="1200">
                  <a:solidFill>
                    <a:srgbClr val="000000"/>
                  </a:solidFill>
                  <a:latin typeface="Arial" charset="0"/>
                  <a:ea typeface="+mn-ea"/>
                  <a:cs typeface="+mn-cs"/>
                </a:defRPr>
              </a:lvl6pPr>
              <a:lvl7pPr marL="2743200" algn="l" defTabSz="914400" rtl="0" eaLnBrk="1" latinLnBrk="0" hangingPunct="1">
                <a:defRPr sz="2400" b="1" kern="1200">
                  <a:solidFill>
                    <a:srgbClr val="000000"/>
                  </a:solidFill>
                  <a:latin typeface="Arial" charset="0"/>
                  <a:ea typeface="+mn-ea"/>
                  <a:cs typeface="+mn-cs"/>
                </a:defRPr>
              </a:lvl7pPr>
              <a:lvl8pPr marL="3200400" algn="l" defTabSz="914400" rtl="0" eaLnBrk="1" latinLnBrk="0" hangingPunct="1">
                <a:defRPr sz="2400" b="1" kern="1200">
                  <a:solidFill>
                    <a:srgbClr val="000000"/>
                  </a:solidFill>
                  <a:latin typeface="Arial" charset="0"/>
                  <a:ea typeface="+mn-ea"/>
                  <a:cs typeface="+mn-cs"/>
                </a:defRPr>
              </a:lvl8pPr>
              <a:lvl9pPr marL="3657600" algn="l" defTabSz="914400" rtl="0" eaLnBrk="1" latinLnBrk="0" hangingPunct="1">
                <a:defRPr sz="2400" b="1" kern="1200">
                  <a:solidFill>
                    <a:srgbClr val="000000"/>
                  </a:solidFill>
                  <a:latin typeface="Arial" charset="0"/>
                  <a:ea typeface="+mn-ea"/>
                  <a:cs typeface="+mn-cs"/>
                </a:defRPr>
              </a:lvl9pPr>
            </a:lstStyle>
            <a:p>
              <a:pPr algn="ctr"/>
              <a:endParaRPr lang="en-US" dirty="0">
                <a:latin typeface="Arial"/>
                <a:cs typeface="Arial"/>
              </a:endParaRPr>
            </a:p>
          </p:txBody>
        </p:sp>
        <p:sp>
          <p:nvSpPr>
            <p:cNvPr id="21" name="Arrow: Pentagon 250">
              <a:extLst>
                <a:ext uri="{FF2B5EF4-FFF2-40B4-BE49-F238E27FC236}">
                  <a16:creationId xmlns:a16="http://schemas.microsoft.com/office/drawing/2014/main" id="{B8A7B511-01CB-4737-97AE-485D2F73DAEC}"/>
                </a:ext>
              </a:extLst>
            </p:cNvPr>
            <p:cNvSpPr/>
            <p:nvPr/>
          </p:nvSpPr>
          <p:spPr bwMode="auto">
            <a:xfrm>
              <a:off x="244530" y="2563572"/>
              <a:ext cx="249437" cy="128988"/>
            </a:xfrm>
            <a:prstGeom prst="homePlate">
              <a:avLst/>
            </a:prstGeom>
            <a:solidFill>
              <a:schemeClr val="accent1">
                <a:lumMod val="40000"/>
                <a:lumOff val="60000"/>
              </a:schemeClr>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en-US"/>
              </a:defPPr>
              <a:lvl1pPr algn="l" rtl="0" eaLnBrk="0" fontAlgn="base" hangingPunct="0">
                <a:spcBef>
                  <a:spcPct val="0"/>
                </a:spcBef>
                <a:spcAft>
                  <a:spcPct val="0"/>
                </a:spcAft>
                <a:defRPr sz="2400" b="1" kern="1200">
                  <a:solidFill>
                    <a:srgbClr val="000000"/>
                  </a:solidFill>
                  <a:latin typeface="Arial" charset="0"/>
                  <a:ea typeface="+mn-ea"/>
                  <a:cs typeface="+mn-cs"/>
                </a:defRPr>
              </a:lvl1pPr>
              <a:lvl2pPr marL="457200" algn="l" rtl="0" eaLnBrk="0" fontAlgn="base" hangingPunct="0">
                <a:spcBef>
                  <a:spcPct val="0"/>
                </a:spcBef>
                <a:spcAft>
                  <a:spcPct val="0"/>
                </a:spcAft>
                <a:defRPr sz="2400" b="1" kern="1200">
                  <a:solidFill>
                    <a:srgbClr val="000000"/>
                  </a:solidFill>
                  <a:latin typeface="Arial" charset="0"/>
                  <a:ea typeface="+mn-ea"/>
                  <a:cs typeface="+mn-cs"/>
                </a:defRPr>
              </a:lvl2pPr>
              <a:lvl3pPr marL="914400" algn="l" rtl="0" eaLnBrk="0" fontAlgn="base" hangingPunct="0">
                <a:spcBef>
                  <a:spcPct val="0"/>
                </a:spcBef>
                <a:spcAft>
                  <a:spcPct val="0"/>
                </a:spcAft>
                <a:defRPr sz="2400" b="1" kern="1200">
                  <a:solidFill>
                    <a:srgbClr val="000000"/>
                  </a:solidFill>
                  <a:latin typeface="Arial" charset="0"/>
                  <a:ea typeface="+mn-ea"/>
                  <a:cs typeface="+mn-cs"/>
                </a:defRPr>
              </a:lvl3pPr>
              <a:lvl4pPr marL="1371600" algn="l" rtl="0" eaLnBrk="0" fontAlgn="base" hangingPunct="0">
                <a:spcBef>
                  <a:spcPct val="0"/>
                </a:spcBef>
                <a:spcAft>
                  <a:spcPct val="0"/>
                </a:spcAft>
                <a:defRPr sz="2400" b="1" kern="1200">
                  <a:solidFill>
                    <a:srgbClr val="000000"/>
                  </a:solidFill>
                  <a:latin typeface="Arial" charset="0"/>
                  <a:ea typeface="+mn-ea"/>
                  <a:cs typeface="+mn-cs"/>
                </a:defRPr>
              </a:lvl4pPr>
              <a:lvl5pPr marL="1828800" algn="l" rtl="0" eaLnBrk="0" fontAlgn="base" hangingPunct="0">
                <a:spcBef>
                  <a:spcPct val="0"/>
                </a:spcBef>
                <a:spcAft>
                  <a:spcPct val="0"/>
                </a:spcAft>
                <a:defRPr sz="2400" b="1" kern="1200">
                  <a:solidFill>
                    <a:srgbClr val="000000"/>
                  </a:solidFill>
                  <a:latin typeface="Arial" charset="0"/>
                  <a:ea typeface="+mn-ea"/>
                  <a:cs typeface="+mn-cs"/>
                </a:defRPr>
              </a:lvl5pPr>
              <a:lvl6pPr marL="2286000" algn="l" defTabSz="914400" rtl="0" eaLnBrk="1" latinLnBrk="0" hangingPunct="1">
                <a:defRPr sz="2400" b="1" kern="1200">
                  <a:solidFill>
                    <a:srgbClr val="000000"/>
                  </a:solidFill>
                  <a:latin typeface="Arial" charset="0"/>
                  <a:ea typeface="+mn-ea"/>
                  <a:cs typeface="+mn-cs"/>
                </a:defRPr>
              </a:lvl6pPr>
              <a:lvl7pPr marL="2743200" algn="l" defTabSz="914400" rtl="0" eaLnBrk="1" latinLnBrk="0" hangingPunct="1">
                <a:defRPr sz="2400" b="1" kern="1200">
                  <a:solidFill>
                    <a:srgbClr val="000000"/>
                  </a:solidFill>
                  <a:latin typeface="Arial" charset="0"/>
                  <a:ea typeface="+mn-ea"/>
                  <a:cs typeface="+mn-cs"/>
                </a:defRPr>
              </a:lvl7pPr>
              <a:lvl8pPr marL="3200400" algn="l" defTabSz="914400" rtl="0" eaLnBrk="1" latinLnBrk="0" hangingPunct="1">
                <a:defRPr sz="2400" b="1" kern="1200">
                  <a:solidFill>
                    <a:srgbClr val="000000"/>
                  </a:solidFill>
                  <a:latin typeface="Arial" charset="0"/>
                  <a:ea typeface="+mn-ea"/>
                  <a:cs typeface="+mn-cs"/>
                </a:defRPr>
              </a:lvl8pPr>
              <a:lvl9pPr marL="3657600" algn="l" defTabSz="914400" rtl="0" eaLnBrk="1" latinLnBrk="0" hangingPunct="1">
                <a:defRPr sz="2400" b="1" kern="1200">
                  <a:solidFill>
                    <a:srgbClr val="000000"/>
                  </a:solidFill>
                  <a:latin typeface="Arial" charset="0"/>
                  <a:ea typeface="+mn-ea"/>
                  <a:cs typeface="+mn-cs"/>
                </a:defRPr>
              </a:lvl9pPr>
            </a:lstStyle>
            <a:p>
              <a:pPr algn="ctr"/>
              <a:endParaRPr lang="en-US" dirty="0">
                <a:latin typeface="Arial"/>
                <a:cs typeface="Arial"/>
              </a:endParaRPr>
            </a:p>
          </p:txBody>
        </p:sp>
      </p:grpSp>
      <p:sp>
        <p:nvSpPr>
          <p:cNvPr id="6" name="Content Placeholder 9">
            <a:extLst>
              <a:ext uri="{FF2B5EF4-FFF2-40B4-BE49-F238E27FC236}">
                <a16:creationId xmlns:a16="http://schemas.microsoft.com/office/drawing/2014/main" id="{D1282FF0-9CAC-75C5-E281-BA18974D2538}"/>
              </a:ext>
            </a:extLst>
          </p:cNvPr>
          <p:cNvSpPr txBox="1">
            <a:spLocks/>
          </p:cNvSpPr>
          <p:nvPr/>
        </p:nvSpPr>
        <p:spPr bwMode="auto">
          <a:xfrm>
            <a:off x="609600" y="1979112"/>
            <a:ext cx="4965824" cy="502689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ct val="50000"/>
              </a:spcBef>
              <a:spcAft>
                <a:spcPct val="0"/>
              </a:spcAft>
              <a:buClr>
                <a:srgbClr val="000000"/>
              </a:buClr>
              <a:buChar char="•"/>
              <a:defRPr sz="2000" b="1">
                <a:solidFill>
                  <a:srgbClr val="000000"/>
                </a:solidFill>
                <a:latin typeface="+mn-lt"/>
                <a:ea typeface="+mn-ea"/>
                <a:cs typeface="+mn-cs"/>
              </a:defRPr>
            </a:lvl1pPr>
            <a:lvl2pPr marL="685800" indent="-228600" algn="l" rtl="0" eaLnBrk="1" fontAlgn="base" hangingPunct="1">
              <a:lnSpc>
                <a:spcPct val="90000"/>
              </a:lnSpc>
              <a:spcBef>
                <a:spcPts val="60"/>
              </a:spcBef>
              <a:spcAft>
                <a:spcPct val="0"/>
              </a:spcAft>
              <a:buClr>
                <a:srgbClr val="000000"/>
              </a:buClr>
              <a:buChar char="–"/>
              <a:defRPr sz="1800" b="1">
                <a:solidFill>
                  <a:srgbClr val="000000"/>
                </a:solidFill>
                <a:latin typeface="+mn-lt"/>
              </a:defRPr>
            </a:lvl2pPr>
            <a:lvl3pPr marL="1143000" indent="-228600" algn="l" rtl="0" eaLnBrk="1" fontAlgn="base" hangingPunct="1">
              <a:lnSpc>
                <a:spcPct val="90000"/>
              </a:lnSpc>
              <a:spcBef>
                <a:spcPts val="60"/>
              </a:spcBef>
              <a:spcAft>
                <a:spcPct val="0"/>
              </a:spcAft>
              <a:buClr>
                <a:srgbClr val="000000"/>
              </a:buClr>
              <a:buChar char="-"/>
              <a:defRPr sz="1600" b="1">
                <a:solidFill>
                  <a:srgbClr val="000000"/>
                </a:solidFill>
                <a:latin typeface="+mn-lt"/>
              </a:defRPr>
            </a:lvl3pPr>
            <a:lvl4pPr marL="1600200" indent="-228600" algn="l" rtl="0" eaLnBrk="1" fontAlgn="base" hangingPunct="1">
              <a:spcBef>
                <a:spcPct val="20000"/>
              </a:spcBef>
              <a:spcAft>
                <a:spcPct val="0"/>
              </a:spcAft>
              <a:buClr>
                <a:srgbClr val="919191"/>
              </a:buClr>
              <a:buSzPct val="100000"/>
              <a:buChar char="–"/>
              <a:defRPr sz="1400">
                <a:solidFill>
                  <a:srgbClr val="919191"/>
                </a:solidFill>
                <a:latin typeface="+mn-lt"/>
              </a:defRPr>
            </a:lvl4pPr>
            <a:lvl5pPr marL="2057400" indent="-228600" algn="l" rtl="0" eaLnBrk="1" fontAlgn="base" hangingPunct="1">
              <a:spcBef>
                <a:spcPct val="20000"/>
              </a:spcBef>
              <a:spcAft>
                <a:spcPct val="0"/>
              </a:spcAft>
              <a:buClr>
                <a:srgbClr val="919191"/>
              </a:buClr>
              <a:buSzPct val="100000"/>
              <a:buChar char="›"/>
              <a:defRPr sz="1400">
                <a:solidFill>
                  <a:srgbClr val="919191"/>
                </a:solidFill>
                <a:latin typeface="+mn-lt"/>
              </a:defRPr>
            </a:lvl5pPr>
            <a:lvl6pPr marL="2514600" indent="-228600" algn="l" rtl="0" eaLnBrk="1" fontAlgn="base" hangingPunct="1">
              <a:spcBef>
                <a:spcPct val="20000"/>
              </a:spcBef>
              <a:spcAft>
                <a:spcPct val="0"/>
              </a:spcAft>
              <a:buClr>
                <a:srgbClr val="919191"/>
              </a:buClr>
              <a:buSzPct val="100000"/>
              <a:buChar char="›"/>
              <a:defRPr sz="1600">
                <a:solidFill>
                  <a:srgbClr val="919191"/>
                </a:solidFill>
                <a:latin typeface="+mn-lt"/>
              </a:defRPr>
            </a:lvl6pPr>
            <a:lvl7pPr marL="2971800" indent="-228600" algn="l" rtl="0" eaLnBrk="1" fontAlgn="base" hangingPunct="1">
              <a:spcBef>
                <a:spcPct val="20000"/>
              </a:spcBef>
              <a:spcAft>
                <a:spcPct val="0"/>
              </a:spcAft>
              <a:buClr>
                <a:srgbClr val="919191"/>
              </a:buClr>
              <a:buSzPct val="100000"/>
              <a:buChar char="›"/>
              <a:defRPr sz="1600">
                <a:solidFill>
                  <a:srgbClr val="919191"/>
                </a:solidFill>
                <a:latin typeface="+mn-lt"/>
              </a:defRPr>
            </a:lvl7pPr>
            <a:lvl8pPr marL="3429000" indent="-228600" algn="l" rtl="0" eaLnBrk="1" fontAlgn="base" hangingPunct="1">
              <a:spcBef>
                <a:spcPct val="20000"/>
              </a:spcBef>
              <a:spcAft>
                <a:spcPct val="0"/>
              </a:spcAft>
              <a:buClr>
                <a:srgbClr val="919191"/>
              </a:buClr>
              <a:buSzPct val="100000"/>
              <a:buChar char="›"/>
              <a:defRPr sz="1600">
                <a:solidFill>
                  <a:srgbClr val="919191"/>
                </a:solidFill>
                <a:latin typeface="+mn-lt"/>
              </a:defRPr>
            </a:lvl8pPr>
            <a:lvl9pPr marL="3886200" indent="-228600" algn="l" rtl="0" eaLnBrk="1" fontAlgn="base" hangingPunct="1">
              <a:spcBef>
                <a:spcPct val="20000"/>
              </a:spcBef>
              <a:spcAft>
                <a:spcPct val="0"/>
              </a:spcAft>
              <a:buClr>
                <a:srgbClr val="919191"/>
              </a:buClr>
              <a:buSzPct val="100000"/>
              <a:buChar char="›"/>
              <a:defRPr sz="1600">
                <a:solidFill>
                  <a:srgbClr val="919191"/>
                </a:solidFill>
                <a:latin typeface="+mn-lt"/>
              </a:defRPr>
            </a:lvl9pPr>
          </a:lstStyle>
          <a:p>
            <a:pPr marL="0" indent="0" algn="ctr">
              <a:buFontTx/>
              <a:buNone/>
            </a:pPr>
            <a:r>
              <a:rPr lang="en-US" sz="1600" kern="0" dirty="0">
                <a:cs typeface="Arial"/>
              </a:rPr>
              <a:t>PC22 Challenges</a:t>
            </a:r>
          </a:p>
          <a:p>
            <a:r>
              <a:rPr lang="en-US" sz="1600" b="0" kern="0" dirty="0">
                <a:cs typeface="Arial"/>
              </a:rPr>
              <a:t>Lack of precise Execution Checklist (</a:t>
            </a:r>
            <a:r>
              <a:rPr lang="en-US" sz="1600" b="0" kern="0" dirty="0" err="1">
                <a:cs typeface="Arial"/>
              </a:rPr>
              <a:t>ExCheck</a:t>
            </a:r>
            <a:r>
              <a:rPr lang="en-US" sz="1600" b="0" kern="0" dirty="0">
                <a:cs typeface="Arial"/>
              </a:rPr>
              <a:t>) timing data.</a:t>
            </a:r>
          </a:p>
          <a:p>
            <a:r>
              <a:rPr lang="en-US" sz="1600" b="0" kern="0" dirty="0">
                <a:cs typeface="Arial"/>
              </a:rPr>
              <a:t>Increased reliance on O/A free-text comments.</a:t>
            </a:r>
          </a:p>
          <a:p>
            <a:r>
              <a:rPr lang="en-US" sz="1600" b="0" kern="0" dirty="0">
                <a:cs typeface="Arial"/>
              </a:rPr>
              <a:t>More variability and free play than PC21. </a:t>
            </a:r>
          </a:p>
          <a:p>
            <a:endParaRPr lang="en-US" b="0" kern="0" dirty="0"/>
          </a:p>
          <a:p>
            <a:pPr marL="0" indent="0" algn="ctr">
              <a:buFontTx/>
              <a:buNone/>
            </a:pPr>
            <a:r>
              <a:rPr lang="en-US" sz="1600" kern="0" dirty="0">
                <a:cs typeface="Arial"/>
              </a:rPr>
              <a:t>In Stride Analysis Approach</a:t>
            </a:r>
          </a:p>
          <a:p>
            <a:pPr>
              <a:spcBef>
                <a:spcPts val="900"/>
              </a:spcBef>
              <a:spcAft>
                <a:spcPts val="0"/>
              </a:spcAft>
            </a:pPr>
            <a:r>
              <a:rPr lang="en-US" sz="1600" b="0" dirty="0">
                <a:effectLst/>
                <a:ea typeface="Calibri" panose="020F0502020204030204" pitchFamily="34" charset="0"/>
                <a:cs typeface="Times New Roman" panose="02020603050405020304" pitchFamily="18" charset="0"/>
              </a:rPr>
              <a:t>Built and implemented state of the art </a:t>
            </a:r>
            <a:r>
              <a:rPr lang="en-US" sz="1600" i="1" dirty="0">
                <a:solidFill>
                  <a:srgbClr val="0066FF"/>
                </a:solidFill>
                <a:effectLst/>
                <a:ea typeface="Calibri" panose="020F0502020204030204" pitchFamily="34" charset="0"/>
                <a:cs typeface="Times New Roman" panose="02020603050405020304" pitchFamily="18" charset="0"/>
              </a:rPr>
              <a:t>natural language processing tools</a:t>
            </a:r>
            <a:r>
              <a:rPr lang="en-US" sz="1600" b="0" dirty="0">
                <a:effectLst/>
                <a:ea typeface="Calibri" panose="020F0502020204030204" pitchFamily="34" charset="0"/>
                <a:cs typeface="Times New Roman" panose="02020603050405020304" pitchFamily="18" charset="0"/>
              </a:rPr>
              <a:t>.</a:t>
            </a:r>
          </a:p>
          <a:p>
            <a:pPr>
              <a:spcBef>
                <a:spcPts val="900"/>
              </a:spcBef>
              <a:spcAft>
                <a:spcPts val="0"/>
              </a:spcAft>
            </a:pPr>
            <a:r>
              <a:rPr lang="en-US" sz="1600" b="0" dirty="0">
                <a:effectLst/>
                <a:ea typeface="Calibri" panose="020F0502020204030204" pitchFamily="34" charset="0"/>
                <a:cs typeface="Times New Roman" panose="02020603050405020304" pitchFamily="18" charset="0"/>
              </a:rPr>
              <a:t>Coordinated with DAC, ATEC, and JMC to ensure </a:t>
            </a:r>
            <a:r>
              <a:rPr lang="en-US" sz="1600" i="1" dirty="0">
                <a:solidFill>
                  <a:srgbClr val="0066FF"/>
                </a:solidFill>
                <a:effectLst/>
                <a:ea typeface="Calibri" panose="020F0502020204030204" pitchFamily="34" charset="0"/>
                <a:cs typeface="Times New Roman" panose="02020603050405020304" pitchFamily="18" charset="0"/>
              </a:rPr>
              <a:t>digital collection </a:t>
            </a:r>
            <a:r>
              <a:rPr lang="en-US" sz="1600" b="0" dirty="0">
                <a:effectLst/>
                <a:ea typeface="Calibri" panose="020F0502020204030204" pitchFamily="34" charset="0"/>
                <a:cs typeface="Times New Roman" panose="02020603050405020304" pitchFamily="18" charset="0"/>
              </a:rPr>
              <a:t>of key execution data.</a:t>
            </a:r>
          </a:p>
          <a:p>
            <a:pPr>
              <a:spcBef>
                <a:spcPts val="900"/>
              </a:spcBef>
              <a:spcAft>
                <a:spcPts val="0"/>
              </a:spcAft>
            </a:pPr>
            <a:r>
              <a:rPr lang="en-US" sz="1600" b="0" dirty="0">
                <a:ea typeface="Calibri" panose="020F0502020204030204" pitchFamily="34" charset="0"/>
                <a:cs typeface="Times New Roman" panose="02020603050405020304" pitchFamily="18" charset="0"/>
              </a:rPr>
              <a:t>Developed and fielded new </a:t>
            </a:r>
            <a:r>
              <a:rPr lang="en-US" sz="1600" i="1" dirty="0">
                <a:solidFill>
                  <a:srgbClr val="0066FF"/>
                </a:solidFill>
                <a:ea typeface="Calibri" panose="020F0502020204030204" pitchFamily="34" charset="0"/>
                <a:cs typeface="Times New Roman" panose="02020603050405020304" pitchFamily="18" charset="0"/>
              </a:rPr>
              <a:t>interactive web dashboard</a:t>
            </a:r>
            <a:r>
              <a:rPr lang="en-US" sz="1600" b="0" dirty="0">
                <a:ea typeface="Calibri" panose="020F0502020204030204" pitchFamily="34" charset="0"/>
                <a:cs typeface="Times New Roman" panose="02020603050405020304" pitchFamily="18" charset="0"/>
              </a:rPr>
              <a:t> on SIPR MADE to share results.</a:t>
            </a:r>
            <a:endParaRPr lang="en-US" sz="1600" b="0" dirty="0">
              <a:effectLst/>
              <a:ea typeface="Calibri" panose="020F0502020204030204" pitchFamily="34" charset="0"/>
              <a:cs typeface="Times New Roman" panose="02020603050405020304" pitchFamily="18" charset="0"/>
            </a:endParaRPr>
          </a:p>
          <a:p>
            <a:pPr>
              <a:spcBef>
                <a:spcPts val="0"/>
              </a:spcBef>
              <a:spcAft>
                <a:spcPts val="600"/>
              </a:spcAft>
            </a:pPr>
            <a:endParaRPr lang="en-US" sz="1600" b="0" dirty="0">
              <a:effectLst/>
              <a:ea typeface="Calibri" panose="020F0502020204030204" pitchFamily="34" charset="0"/>
              <a:cs typeface="Times New Roman" panose="02020603050405020304" pitchFamily="18" charset="0"/>
            </a:endParaRPr>
          </a:p>
          <a:p>
            <a:pPr>
              <a:spcBef>
                <a:spcPts val="0"/>
              </a:spcBef>
              <a:spcAft>
                <a:spcPts val="600"/>
              </a:spcAft>
            </a:pPr>
            <a:endParaRPr lang="en-US" sz="1600" b="0" dirty="0">
              <a:effectLst/>
              <a:ea typeface="Calibri" panose="020F0502020204030204" pitchFamily="34" charset="0"/>
              <a:cs typeface="Times New Roman" panose="02020603050405020304" pitchFamily="18" charset="0"/>
            </a:endParaRPr>
          </a:p>
          <a:p>
            <a:pPr marL="0" marR="0">
              <a:spcBef>
                <a:spcPts val="0"/>
              </a:spcBef>
              <a:spcAft>
                <a:spcPts val="0"/>
              </a:spcAft>
            </a:pPr>
            <a:endParaRPr lang="en-US" sz="1600" b="0" dirty="0">
              <a:effectLst/>
              <a:ea typeface="Calibri" panose="020F0502020204030204" pitchFamily="34" charset="0"/>
              <a:cs typeface="Times New Roman" panose="02020603050405020304" pitchFamily="18" charset="0"/>
            </a:endParaRPr>
          </a:p>
          <a:p>
            <a:pPr marL="0" marR="0">
              <a:spcBef>
                <a:spcPts val="0"/>
              </a:spcBef>
              <a:spcAft>
                <a:spcPts val="0"/>
              </a:spcAft>
            </a:pPr>
            <a:endParaRPr lang="en-US" sz="1200" b="0" dirty="0">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6DAC03BF-498C-A1C9-F446-3608C556BB7B}"/>
              </a:ext>
            </a:extLst>
          </p:cNvPr>
          <p:cNvSpPr txBox="1"/>
          <p:nvPr/>
        </p:nvSpPr>
        <p:spPr>
          <a:xfrm>
            <a:off x="7176162" y="1459309"/>
            <a:ext cx="3438050" cy="461665"/>
          </a:xfrm>
          <a:prstGeom prst="rect">
            <a:avLst/>
          </a:prstGeom>
          <a:noFill/>
          <a:ln>
            <a:solidFill>
              <a:schemeClr val="tx1"/>
            </a:solidFill>
          </a:ln>
        </p:spPr>
        <p:txBody>
          <a:bodyPr wrap="square" rtlCol="0">
            <a:spAutoFit/>
          </a:bodyPr>
          <a:lstStyle/>
          <a:p>
            <a:pPr algn="ctr"/>
            <a:r>
              <a:rPr lang="en-US" dirty="0">
                <a:latin typeface="Calibri" panose="020F0502020204030204" pitchFamily="34" charset="0"/>
                <a:cs typeface="Calibri" panose="020F0502020204030204" pitchFamily="34" charset="0"/>
              </a:rPr>
              <a:t>Results</a:t>
            </a:r>
          </a:p>
        </p:txBody>
      </p:sp>
      <p:pic>
        <p:nvPicPr>
          <p:cNvPr id="18" name="Picture 17">
            <a:extLst>
              <a:ext uri="{FF2B5EF4-FFF2-40B4-BE49-F238E27FC236}">
                <a16:creationId xmlns:a16="http://schemas.microsoft.com/office/drawing/2014/main" id="{E06CC444-49DD-D103-A3DF-B1D560ECF0ED}"/>
              </a:ext>
            </a:extLst>
          </p:cNvPr>
          <p:cNvPicPr>
            <a:picLocks noChangeAspect="1"/>
          </p:cNvPicPr>
          <p:nvPr/>
        </p:nvPicPr>
        <p:blipFill>
          <a:blip r:embed="rId3"/>
          <a:stretch>
            <a:fillRect/>
          </a:stretch>
        </p:blipFill>
        <p:spPr>
          <a:xfrm>
            <a:off x="9784537" y="3105817"/>
            <a:ext cx="1583148" cy="1284164"/>
          </a:xfrm>
          <a:prstGeom prst="rect">
            <a:avLst/>
          </a:prstGeom>
        </p:spPr>
      </p:pic>
      <p:sp>
        <p:nvSpPr>
          <p:cNvPr id="22" name="TextBox 21">
            <a:extLst>
              <a:ext uri="{FF2B5EF4-FFF2-40B4-BE49-F238E27FC236}">
                <a16:creationId xmlns:a16="http://schemas.microsoft.com/office/drawing/2014/main" id="{2A1FFF3C-7B61-EB85-A99D-D343FFD73CAC}"/>
              </a:ext>
            </a:extLst>
          </p:cNvPr>
          <p:cNvSpPr txBox="1"/>
          <p:nvPr/>
        </p:nvSpPr>
        <p:spPr>
          <a:xfrm>
            <a:off x="6654173" y="1985086"/>
            <a:ext cx="4928225" cy="830997"/>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sz="1600" b="0" kern="0" dirty="0">
                <a:latin typeface="+mn-lt"/>
                <a:cs typeface="Arial" panose="020B0604020202020204" pitchFamily="34" charset="0"/>
              </a:rPr>
              <a:t>Delivered novel insights into technology performance, critical task execution, experiment trends, and more. </a:t>
            </a:r>
          </a:p>
        </p:txBody>
      </p:sp>
      <p:sp>
        <p:nvSpPr>
          <p:cNvPr id="25" name="TextBox 24">
            <a:extLst>
              <a:ext uri="{FF2B5EF4-FFF2-40B4-BE49-F238E27FC236}">
                <a16:creationId xmlns:a16="http://schemas.microsoft.com/office/drawing/2014/main" id="{25417097-2CAE-FD04-CE05-D801124B3A57}"/>
              </a:ext>
            </a:extLst>
          </p:cNvPr>
          <p:cNvSpPr txBox="1"/>
          <p:nvPr/>
        </p:nvSpPr>
        <p:spPr>
          <a:xfrm>
            <a:off x="9665231" y="2777761"/>
            <a:ext cx="1702454" cy="307777"/>
          </a:xfrm>
          <a:prstGeom prst="rect">
            <a:avLst/>
          </a:prstGeom>
          <a:noFill/>
        </p:spPr>
        <p:txBody>
          <a:bodyPr wrap="none" rtlCol="0">
            <a:spAutoFit/>
          </a:bodyPr>
          <a:lstStyle/>
          <a:p>
            <a:r>
              <a:rPr lang="en-US" sz="1400" b="0" i="1" dirty="0"/>
              <a:t>Sentiment Analysis</a:t>
            </a:r>
          </a:p>
        </p:txBody>
      </p:sp>
      <p:pic>
        <p:nvPicPr>
          <p:cNvPr id="26" name="Picture 25">
            <a:extLst>
              <a:ext uri="{FF2B5EF4-FFF2-40B4-BE49-F238E27FC236}">
                <a16:creationId xmlns:a16="http://schemas.microsoft.com/office/drawing/2014/main" id="{F242BF32-79C6-749D-83C3-AE5D12379701}"/>
              </a:ext>
            </a:extLst>
          </p:cNvPr>
          <p:cNvPicPr>
            <a:picLocks noChangeAspect="1"/>
          </p:cNvPicPr>
          <p:nvPr/>
        </p:nvPicPr>
        <p:blipFill>
          <a:blip r:embed="rId4"/>
          <a:stretch>
            <a:fillRect/>
          </a:stretch>
        </p:blipFill>
        <p:spPr>
          <a:xfrm>
            <a:off x="7178626" y="3026464"/>
            <a:ext cx="1820354" cy="1363517"/>
          </a:xfrm>
          <a:prstGeom prst="rect">
            <a:avLst/>
          </a:prstGeom>
        </p:spPr>
      </p:pic>
      <p:sp>
        <p:nvSpPr>
          <p:cNvPr id="27" name="TextBox 26">
            <a:extLst>
              <a:ext uri="{FF2B5EF4-FFF2-40B4-BE49-F238E27FC236}">
                <a16:creationId xmlns:a16="http://schemas.microsoft.com/office/drawing/2014/main" id="{AACAAE0B-92DE-A5B5-61B0-467F233E86FF}"/>
              </a:ext>
            </a:extLst>
          </p:cNvPr>
          <p:cNvSpPr txBox="1"/>
          <p:nvPr/>
        </p:nvSpPr>
        <p:spPr>
          <a:xfrm>
            <a:off x="1232162" y="1459309"/>
            <a:ext cx="3438050" cy="461665"/>
          </a:xfrm>
          <a:prstGeom prst="rect">
            <a:avLst/>
          </a:prstGeom>
          <a:noFill/>
          <a:ln>
            <a:solidFill>
              <a:schemeClr val="tx1"/>
            </a:solidFill>
          </a:ln>
        </p:spPr>
        <p:txBody>
          <a:bodyPr wrap="square" rtlCol="0">
            <a:spAutoFit/>
          </a:bodyPr>
          <a:lstStyle/>
          <a:p>
            <a:pPr algn="ctr"/>
            <a:r>
              <a:rPr lang="en-US" dirty="0">
                <a:latin typeface="Calibri" panose="020F0502020204030204" pitchFamily="34" charset="0"/>
                <a:cs typeface="Calibri" panose="020F0502020204030204" pitchFamily="34" charset="0"/>
              </a:rPr>
              <a:t>Overview</a:t>
            </a:r>
          </a:p>
        </p:txBody>
      </p:sp>
      <p:sp>
        <p:nvSpPr>
          <p:cNvPr id="28" name="TextBox 27">
            <a:extLst>
              <a:ext uri="{FF2B5EF4-FFF2-40B4-BE49-F238E27FC236}">
                <a16:creationId xmlns:a16="http://schemas.microsoft.com/office/drawing/2014/main" id="{867ABEA5-0428-9F38-1B1E-66508EFE22DD}"/>
              </a:ext>
            </a:extLst>
          </p:cNvPr>
          <p:cNvSpPr txBox="1"/>
          <p:nvPr/>
        </p:nvSpPr>
        <p:spPr>
          <a:xfrm>
            <a:off x="7019259" y="2768580"/>
            <a:ext cx="2282035" cy="307777"/>
          </a:xfrm>
          <a:prstGeom prst="rect">
            <a:avLst/>
          </a:prstGeom>
          <a:noFill/>
        </p:spPr>
        <p:txBody>
          <a:bodyPr wrap="none" rtlCol="0">
            <a:spAutoFit/>
          </a:bodyPr>
          <a:lstStyle/>
          <a:p>
            <a:r>
              <a:rPr lang="en-US" sz="1400" b="0" i="1" dirty="0"/>
              <a:t>Tech Performance Tracker</a:t>
            </a:r>
          </a:p>
        </p:txBody>
      </p:sp>
      <p:sp>
        <p:nvSpPr>
          <p:cNvPr id="34" name="TextBox 33">
            <a:extLst>
              <a:ext uri="{FF2B5EF4-FFF2-40B4-BE49-F238E27FC236}">
                <a16:creationId xmlns:a16="http://schemas.microsoft.com/office/drawing/2014/main" id="{7A9FF89F-3475-98C6-9975-9933842AF125}"/>
              </a:ext>
            </a:extLst>
          </p:cNvPr>
          <p:cNvSpPr txBox="1"/>
          <p:nvPr/>
        </p:nvSpPr>
        <p:spPr>
          <a:xfrm>
            <a:off x="6654172" y="4343181"/>
            <a:ext cx="4928225" cy="338554"/>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sz="1600" b="0" kern="0" dirty="0">
                <a:latin typeface="+mn-lt"/>
                <a:cs typeface="Arial" panose="020B0604020202020204" pitchFamily="34" charset="0"/>
              </a:rPr>
              <a:t>Over 1900 hits to In Stride Dashboard.</a:t>
            </a:r>
          </a:p>
        </p:txBody>
      </p:sp>
      <p:grpSp>
        <p:nvGrpSpPr>
          <p:cNvPr id="44" name="Group 43">
            <a:extLst>
              <a:ext uri="{FF2B5EF4-FFF2-40B4-BE49-F238E27FC236}">
                <a16:creationId xmlns:a16="http://schemas.microsoft.com/office/drawing/2014/main" id="{9A384FEF-5809-CDFC-5ED1-6AAFE0AC1EBF}"/>
              </a:ext>
            </a:extLst>
          </p:cNvPr>
          <p:cNvGrpSpPr/>
          <p:nvPr/>
        </p:nvGrpSpPr>
        <p:grpSpPr>
          <a:xfrm>
            <a:off x="7474756" y="4681735"/>
            <a:ext cx="3287055" cy="2122308"/>
            <a:chOff x="7474756" y="4681735"/>
            <a:chExt cx="3287055" cy="2122308"/>
          </a:xfrm>
        </p:grpSpPr>
        <p:pic>
          <p:nvPicPr>
            <p:cNvPr id="33" name="Picture 32" descr="Chart, line chart, histogram&#10;&#10;Description automatically generated">
              <a:extLst>
                <a:ext uri="{FF2B5EF4-FFF2-40B4-BE49-F238E27FC236}">
                  <a16:creationId xmlns:a16="http://schemas.microsoft.com/office/drawing/2014/main" id="{AC9A5C49-397A-6CE6-4301-1D973A685A42}"/>
                </a:ext>
              </a:extLst>
            </p:cNvPr>
            <p:cNvPicPr>
              <a:picLocks noChangeAspect="1"/>
            </p:cNvPicPr>
            <p:nvPr/>
          </p:nvPicPr>
          <p:blipFill rotWithShape="1">
            <a:blip r:embed="rId5">
              <a:extLst>
                <a:ext uri="{28A0092B-C50C-407E-A947-70E740481C1C}">
                  <a14:useLocalDpi xmlns:a14="http://schemas.microsoft.com/office/drawing/2010/main" val="0"/>
                </a:ext>
              </a:extLst>
            </a:blip>
            <a:srcRect l="19706" t="13840" r="29886" b="21449"/>
            <a:stretch/>
          </p:blipFill>
          <p:spPr>
            <a:xfrm>
              <a:off x="7474756" y="4681735"/>
              <a:ext cx="3287055" cy="2122308"/>
            </a:xfrm>
            <a:prstGeom prst="rect">
              <a:avLst/>
            </a:prstGeom>
            <a:ln>
              <a:noFill/>
            </a:ln>
          </p:spPr>
        </p:pic>
        <p:cxnSp>
          <p:nvCxnSpPr>
            <p:cNvPr id="37" name="Straight Connector 36">
              <a:extLst>
                <a:ext uri="{FF2B5EF4-FFF2-40B4-BE49-F238E27FC236}">
                  <a16:creationId xmlns:a16="http://schemas.microsoft.com/office/drawing/2014/main" id="{C10F1577-0C86-E990-CB6C-28867DF65713}"/>
                </a:ext>
              </a:extLst>
            </p:cNvPr>
            <p:cNvCxnSpPr>
              <a:cxnSpLocks/>
            </p:cNvCxnSpPr>
            <p:nvPr/>
          </p:nvCxnSpPr>
          <p:spPr bwMode="auto">
            <a:xfrm>
              <a:off x="7905135" y="4866968"/>
              <a:ext cx="0" cy="1592826"/>
            </a:xfrm>
            <a:prstGeom prst="line">
              <a:avLst/>
            </a:prstGeom>
            <a:solidFill>
              <a:srgbClr val="A953FF"/>
            </a:solidFill>
            <a:ln w="28575" cap="flat" cmpd="sng" algn="ctr">
              <a:solidFill>
                <a:schemeClr val="tx1">
                  <a:lumMod val="50000"/>
                  <a:lumOff val="50000"/>
                </a:schemeClr>
              </a:solidFill>
              <a:prstDash val="sysDash"/>
              <a:round/>
              <a:headEnd type="none" w="med" len="med"/>
              <a:tailEnd type="none" w="med" len="med"/>
            </a:ln>
            <a:effectLst/>
          </p:spPr>
        </p:cxnSp>
        <p:cxnSp>
          <p:nvCxnSpPr>
            <p:cNvPr id="39" name="Straight Connector 38">
              <a:extLst>
                <a:ext uri="{FF2B5EF4-FFF2-40B4-BE49-F238E27FC236}">
                  <a16:creationId xmlns:a16="http://schemas.microsoft.com/office/drawing/2014/main" id="{35F2E642-3363-982B-DFB0-8EAD68459CE0}"/>
                </a:ext>
              </a:extLst>
            </p:cNvPr>
            <p:cNvCxnSpPr>
              <a:cxnSpLocks/>
            </p:cNvCxnSpPr>
            <p:nvPr/>
          </p:nvCxnSpPr>
          <p:spPr bwMode="auto">
            <a:xfrm>
              <a:off x="8632722" y="4866968"/>
              <a:ext cx="0" cy="1592826"/>
            </a:xfrm>
            <a:prstGeom prst="line">
              <a:avLst/>
            </a:prstGeom>
            <a:solidFill>
              <a:srgbClr val="A953FF"/>
            </a:solidFill>
            <a:ln w="28575" cap="flat" cmpd="sng" algn="ctr">
              <a:solidFill>
                <a:schemeClr val="tx1">
                  <a:lumMod val="50000"/>
                  <a:lumOff val="50000"/>
                </a:schemeClr>
              </a:solidFill>
              <a:prstDash val="sysDash"/>
              <a:round/>
              <a:headEnd type="none" w="med" len="med"/>
              <a:tailEnd type="none" w="med" len="med"/>
            </a:ln>
            <a:effectLst/>
          </p:spPr>
        </p:cxnSp>
        <p:cxnSp>
          <p:nvCxnSpPr>
            <p:cNvPr id="40" name="Straight Connector 39">
              <a:extLst>
                <a:ext uri="{FF2B5EF4-FFF2-40B4-BE49-F238E27FC236}">
                  <a16:creationId xmlns:a16="http://schemas.microsoft.com/office/drawing/2014/main" id="{53B9DF24-A60B-1A9D-4B96-1BC5208955F0}"/>
                </a:ext>
              </a:extLst>
            </p:cNvPr>
            <p:cNvCxnSpPr>
              <a:cxnSpLocks/>
            </p:cNvCxnSpPr>
            <p:nvPr/>
          </p:nvCxnSpPr>
          <p:spPr bwMode="auto">
            <a:xfrm>
              <a:off x="9473359" y="4866968"/>
              <a:ext cx="0" cy="1592826"/>
            </a:xfrm>
            <a:prstGeom prst="line">
              <a:avLst/>
            </a:prstGeom>
            <a:solidFill>
              <a:srgbClr val="A953FF"/>
            </a:solidFill>
            <a:ln w="28575" cap="flat" cmpd="sng" algn="ctr">
              <a:solidFill>
                <a:schemeClr val="tx1">
                  <a:lumMod val="50000"/>
                  <a:lumOff val="50000"/>
                </a:schemeClr>
              </a:solidFill>
              <a:prstDash val="sysDash"/>
              <a:round/>
              <a:headEnd type="none" w="med" len="med"/>
              <a:tailEnd type="none" w="med" len="med"/>
            </a:ln>
            <a:effectLst/>
          </p:spPr>
        </p:cxnSp>
        <p:sp>
          <p:nvSpPr>
            <p:cNvPr id="41" name="TextBox 40">
              <a:extLst>
                <a:ext uri="{FF2B5EF4-FFF2-40B4-BE49-F238E27FC236}">
                  <a16:creationId xmlns:a16="http://schemas.microsoft.com/office/drawing/2014/main" id="{220C23D8-B60F-3CD3-0864-E2228A0E7761}"/>
                </a:ext>
              </a:extLst>
            </p:cNvPr>
            <p:cNvSpPr txBox="1"/>
            <p:nvPr/>
          </p:nvSpPr>
          <p:spPr>
            <a:xfrm>
              <a:off x="7908954" y="4866968"/>
              <a:ext cx="643125" cy="523220"/>
            </a:xfrm>
            <a:prstGeom prst="rect">
              <a:avLst/>
            </a:prstGeom>
            <a:noFill/>
          </p:spPr>
          <p:txBody>
            <a:bodyPr wrap="none" rtlCol="0">
              <a:spAutoFit/>
            </a:bodyPr>
            <a:lstStyle/>
            <a:p>
              <a:pPr algn="ctr"/>
              <a:r>
                <a:rPr lang="en-US" sz="1400" b="0" dirty="0" err="1"/>
                <a:t>Scen</a:t>
              </a:r>
              <a:r>
                <a:rPr lang="en-US" sz="1400" b="0" dirty="0"/>
                <a:t>.</a:t>
              </a:r>
            </a:p>
            <a:p>
              <a:pPr algn="ctr"/>
              <a:r>
                <a:rPr lang="en-US" sz="1400" b="0" dirty="0"/>
                <a:t>A</a:t>
              </a:r>
            </a:p>
          </p:txBody>
        </p:sp>
        <p:sp>
          <p:nvSpPr>
            <p:cNvPr id="42" name="TextBox 41">
              <a:extLst>
                <a:ext uri="{FF2B5EF4-FFF2-40B4-BE49-F238E27FC236}">
                  <a16:creationId xmlns:a16="http://schemas.microsoft.com/office/drawing/2014/main" id="{C8D572E3-5C3C-31C4-B1A4-BB5265B51FCC}"/>
                </a:ext>
              </a:extLst>
            </p:cNvPr>
            <p:cNvSpPr txBox="1"/>
            <p:nvPr/>
          </p:nvSpPr>
          <p:spPr>
            <a:xfrm>
              <a:off x="8711358" y="4866968"/>
              <a:ext cx="643125" cy="523220"/>
            </a:xfrm>
            <a:prstGeom prst="rect">
              <a:avLst/>
            </a:prstGeom>
            <a:noFill/>
          </p:spPr>
          <p:txBody>
            <a:bodyPr wrap="square" rtlCol="0">
              <a:spAutoFit/>
            </a:bodyPr>
            <a:lstStyle/>
            <a:p>
              <a:pPr algn="ctr"/>
              <a:r>
                <a:rPr lang="en-US" sz="1400" b="0" dirty="0" err="1"/>
                <a:t>Scen</a:t>
              </a:r>
              <a:r>
                <a:rPr lang="en-US" sz="1400" b="0" dirty="0"/>
                <a:t>.</a:t>
              </a:r>
            </a:p>
            <a:p>
              <a:pPr algn="ctr"/>
              <a:r>
                <a:rPr lang="en-US" sz="1400" b="0" dirty="0"/>
                <a:t>B</a:t>
              </a:r>
            </a:p>
          </p:txBody>
        </p:sp>
        <p:sp>
          <p:nvSpPr>
            <p:cNvPr id="43" name="TextBox 42">
              <a:extLst>
                <a:ext uri="{FF2B5EF4-FFF2-40B4-BE49-F238E27FC236}">
                  <a16:creationId xmlns:a16="http://schemas.microsoft.com/office/drawing/2014/main" id="{4E59FC08-99D5-0538-3A94-E0763466DFF6}"/>
                </a:ext>
              </a:extLst>
            </p:cNvPr>
            <p:cNvSpPr txBox="1"/>
            <p:nvPr/>
          </p:nvSpPr>
          <p:spPr>
            <a:xfrm>
              <a:off x="9344628" y="4875471"/>
              <a:ext cx="1407328" cy="523220"/>
            </a:xfrm>
            <a:prstGeom prst="rect">
              <a:avLst/>
            </a:prstGeom>
            <a:noFill/>
          </p:spPr>
          <p:txBody>
            <a:bodyPr wrap="square" rtlCol="0">
              <a:spAutoFit/>
            </a:bodyPr>
            <a:lstStyle/>
            <a:p>
              <a:pPr algn="ctr"/>
              <a:r>
                <a:rPr lang="en-US" sz="1400" b="0" dirty="0"/>
                <a:t>Reporting Phase</a:t>
              </a:r>
            </a:p>
          </p:txBody>
        </p:sp>
      </p:grpSp>
    </p:spTree>
    <p:extLst>
      <p:ext uri="{BB962C8B-B14F-4D97-AF65-F5344CB8AC3E}">
        <p14:creationId xmlns:p14="http://schemas.microsoft.com/office/powerpoint/2010/main" val="36250020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DADD9CD5-255A-CCF0-E396-B2A99AEBB962}"/>
              </a:ext>
            </a:extLst>
          </p:cNvPr>
          <p:cNvSpPr>
            <a:spLocks noGrp="1"/>
          </p:cNvSpPr>
          <p:nvPr>
            <p:ph sz="half" idx="2"/>
          </p:nvPr>
        </p:nvSpPr>
        <p:spPr>
          <a:xfrm>
            <a:off x="255182" y="2330326"/>
            <a:ext cx="5114260" cy="3510377"/>
          </a:xfrm>
        </p:spPr>
        <p:txBody>
          <a:bodyPr/>
          <a:lstStyle/>
          <a:p>
            <a:r>
              <a:rPr lang="en-US" sz="1800" dirty="0"/>
              <a:t>Provides a real-time dashboard for both briefing and analytic coordination efforts</a:t>
            </a:r>
          </a:p>
          <a:p>
            <a:pPr lvl="1"/>
            <a:r>
              <a:rPr lang="en-US" sz="1600" dirty="0">
                <a:cs typeface="Arial"/>
              </a:rPr>
              <a:t>Connected to </a:t>
            </a:r>
            <a:r>
              <a:rPr lang="en-US" sz="1600">
                <a:cs typeface="Arial"/>
              </a:rPr>
              <a:t>a database</a:t>
            </a:r>
            <a:r>
              <a:rPr lang="en-US" sz="1600" dirty="0">
                <a:cs typeface="Arial"/>
              </a:rPr>
              <a:t> hosted </a:t>
            </a:r>
            <a:r>
              <a:rPr lang="en-US" sz="1600">
                <a:cs typeface="Arial"/>
              </a:rPr>
              <a:t>on </a:t>
            </a:r>
            <a:r>
              <a:rPr lang="en-US" sz="1600" dirty="0">
                <a:cs typeface="Arial"/>
              </a:rPr>
              <a:t>Azure</a:t>
            </a:r>
          </a:p>
          <a:p>
            <a:r>
              <a:rPr lang="en-US" sz="1800" dirty="0"/>
              <a:t>Hosted on </a:t>
            </a:r>
            <a:r>
              <a:rPr lang="en-US" sz="1800" dirty="0" err="1"/>
              <a:t>cArmy</a:t>
            </a:r>
            <a:endParaRPr lang="en-US" sz="1800" dirty="0"/>
          </a:p>
          <a:p>
            <a:r>
              <a:rPr lang="en-US" sz="1800" dirty="0"/>
              <a:t>Accessible to all </a:t>
            </a:r>
            <a:r>
              <a:rPr lang="en-US" sz="1800"/>
              <a:t>DoD employees &amp; contractors through government issued IDs</a:t>
            </a:r>
            <a:r>
              <a:rPr lang="en-US" sz="1800" dirty="0"/>
              <a:t> </a:t>
            </a:r>
          </a:p>
          <a:p>
            <a:r>
              <a:rPr lang="en-US" sz="1800"/>
              <a:t>Dashboard creators (TRAC</a:t>
            </a:r>
            <a:r>
              <a:rPr lang="en-US" sz="1800" dirty="0"/>
              <a:t>)</a:t>
            </a:r>
          </a:p>
          <a:p>
            <a:pPr lvl="1"/>
            <a:r>
              <a:rPr lang="en-US" sz="1600" dirty="0"/>
              <a:t>Majors Sean Eskew &amp;</a:t>
            </a:r>
            <a:r>
              <a:rPr lang="en-US" sz="1600"/>
              <a:t> Candice</a:t>
            </a:r>
            <a:r>
              <a:rPr lang="en-US" sz="1600" dirty="0"/>
              <a:t> Farney</a:t>
            </a:r>
          </a:p>
          <a:p>
            <a:r>
              <a:rPr lang="en-US" sz="1800"/>
              <a:t>Database creators (FCC)</a:t>
            </a:r>
          </a:p>
          <a:p>
            <a:pPr lvl="1"/>
            <a:r>
              <a:rPr lang="en-US" sz="1600" dirty="0"/>
              <a:t>Majors Maxine Drake &amp; Shane Hasbrouck</a:t>
            </a:r>
          </a:p>
          <a:p>
            <a:pPr marL="0" indent="0">
              <a:buNone/>
            </a:pPr>
            <a:endParaRPr lang="en-US" sz="1800" dirty="0">
              <a:cs typeface="Arial"/>
            </a:endParaRPr>
          </a:p>
        </p:txBody>
      </p:sp>
      <p:sp>
        <p:nvSpPr>
          <p:cNvPr id="4" name="Title 3">
            <a:extLst>
              <a:ext uri="{FF2B5EF4-FFF2-40B4-BE49-F238E27FC236}">
                <a16:creationId xmlns:a16="http://schemas.microsoft.com/office/drawing/2014/main" id="{4975586B-1FF0-4B11-B838-884475A12207}"/>
              </a:ext>
            </a:extLst>
          </p:cNvPr>
          <p:cNvSpPr>
            <a:spLocks noGrp="1"/>
          </p:cNvSpPr>
          <p:nvPr>
            <p:ph type="title"/>
          </p:nvPr>
        </p:nvSpPr>
        <p:spPr/>
        <p:txBody>
          <a:bodyPr/>
          <a:lstStyle/>
          <a:p>
            <a:r>
              <a:rPr lang="en-US" dirty="0"/>
              <a:t>Army Continuum of Analysis Dashboard</a:t>
            </a:r>
          </a:p>
        </p:txBody>
      </p:sp>
      <p:sp>
        <p:nvSpPr>
          <p:cNvPr id="7" name="Text Placeholder 6">
            <a:extLst>
              <a:ext uri="{FF2B5EF4-FFF2-40B4-BE49-F238E27FC236}">
                <a16:creationId xmlns:a16="http://schemas.microsoft.com/office/drawing/2014/main" id="{1E98059F-2A38-3DE7-8059-CF44E0EBC485}"/>
              </a:ext>
            </a:extLst>
          </p:cNvPr>
          <p:cNvSpPr>
            <a:spLocks noGrp="1"/>
          </p:cNvSpPr>
          <p:nvPr>
            <p:ph type="body" idx="1"/>
          </p:nvPr>
        </p:nvSpPr>
        <p:spPr>
          <a:xfrm>
            <a:off x="903772" y="1603372"/>
            <a:ext cx="5386917" cy="903287"/>
          </a:xfrm>
        </p:spPr>
        <p:txBody>
          <a:bodyPr anchor="ctr"/>
          <a:lstStyle/>
          <a:p>
            <a:r>
              <a:rPr lang="en-US" dirty="0"/>
              <a:t>Goals</a:t>
            </a:r>
          </a:p>
        </p:txBody>
      </p:sp>
      <p:sp>
        <p:nvSpPr>
          <p:cNvPr id="2" name="Slide Number Placeholder 1">
            <a:extLst>
              <a:ext uri="{FF2B5EF4-FFF2-40B4-BE49-F238E27FC236}">
                <a16:creationId xmlns:a16="http://schemas.microsoft.com/office/drawing/2014/main" id="{891ACAF2-3FBA-46B4-862C-62417369A0FA}"/>
              </a:ext>
            </a:extLst>
          </p:cNvPr>
          <p:cNvSpPr>
            <a:spLocks noGrp="1"/>
          </p:cNvSpPr>
          <p:nvPr>
            <p:ph type="sldNum" sz="quarter" idx="11"/>
          </p:nvPr>
        </p:nvSpPr>
        <p:spPr/>
        <p:txBody>
          <a:bodyPr/>
          <a:lstStyle/>
          <a:p>
            <a:fld id="{BC9A06A2-FA1E-4C2C-B41B-2B62E371F7E6}" type="slidenum">
              <a:rPr lang="en-US" smtClean="0"/>
              <a:pPr/>
              <a:t>7</a:t>
            </a:fld>
            <a:endParaRPr lang="en-US"/>
          </a:p>
        </p:txBody>
      </p:sp>
      <p:sp>
        <p:nvSpPr>
          <p:cNvPr id="8" name="Rectangle 13">
            <a:extLst>
              <a:ext uri="{FF2B5EF4-FFF2-40B4-BE49-F238E27FC236}">
                <a16:creationId xmlns:a16="http://schemas.microsoft.com/office/drawing/2014/main" id="{0B8C418F-E73A-827F-94AD-0042BBC8FEE6}"/>
              </a:ext>
            </a:extLst>
          </p:cNvPr>
          <p:cNvSpPr txBox="1">
            <a:spLocks noChangeArrowheads="1"/>
          </p:cNvSpPr>
          <p:nvPr/>
        </p:nvSpPr>
        <p:spPr bwMode="auto">
          <a:xfrm>
            <a:off x="1001093" y="815863"/>
            <a:ext cx="10198007" cy="787509"/>
          </a:xfrm>
          <a:prstGeom prst="rect">
            <a:avLst/>
          </a:prstGeom>
          <a:solidFill>
            <a:srgbClr val="CFDEC6"/>
          </a:solidFill>
          <a:ln w="12700">
            <a:solidFill>
              <a:schemeClr val="tx1"/>
            </a:solidFill>
            <a:miter lim="800000"/>
            <a:headEnd/>
            <a:tailEnd/>
          </a:ln>
        </p:spPr>
        <p:txBody>
          <a:bodyPr lIns="156644" tIns="78322" rIns="156644" bIns="78322" anchor="ctr"/>
          <a:lstStyle>
            <a:lvl1pPr marL="228600" indent="-228600" algn="l" rtl="0" eaLnBrk="1" fontAlgn="base" hangingPunct="1">
              <a:lnSpc>
                <a:spcPct val="90000"/>
              </a:lnSpc>
              <a:spcBef>
                <a:spcPct val="50000"/>
              </a:spcBef>
              <a:spcAft>
                <a:spcPct val="0"/>
              </a:spcAft>
              <a:buClr>
                <a:srgbClr val="000000"/>
              </a:buClr>
              <a:buChar char="•"/>
              <a:defRPr sz="2400" b="1">
                <a:solidFill>
                  <a:srgbClr val="000000"/>
                </a:solidFill>
                <a:latin typeface="+mn-lt"/>
                <a:ea typeface="+mn-ea"/>
                <a:cs typeface="+mn-cs"/>
              </a:defRPr>
            </a:lvl1pPr>
            <a:lvl2pPr marL="685800" indent="-228600" algn="l" rtl="0" eaLnBrk="1" fontAlgn="base" hangingPunct="1">
              <a:lnSpc>
                <a:spcPct val="90000"/>
              </a:lnSpc>
              <a:spcBef>
                <a:spcPts val="60"/>
              </a:spcBef>
              <a:spcAft>
                <a:spcPct val="0"/>
              </a:spcAft>
              <a:buClr>
                <a:srgbClr val="000000"/>
              </a:buClr>
              <a:buChar char="–"/>
              <a:defRPr sz="2200" b="1">
                <a:solidFill>
                  <a:srgbClr val="000000"/>
                </a:solidFill>
                <a:latin typeface="+mn-lt"/>
              </a:defRPr>
            </a:lvl2pPr>
            <a:lvl3pPr marL="1143000" indent="-228600" algn="l" rtl="0" eaLnBrk="1" fontAlgn="base" hangingPunct="1">
              <a:lnSpc>
                <a:spcPct val="90000"/>
              </a:lnSpc>
              <a:spcBef>
                <a:spcPts val="60"/>
              </a:spcBef>
              <a:spcAft>
                <a:spcPct val="0"/>
              </a:spcAft>
              <a:buClr>
                <a:srgbClr val="000000"/>
              </a:buClr>
              <a:buChar char="-"/>
              <a:defRPr sz="2000" b="1">
                <a:solidFill>
                  <a:srgbClr val="000000"/>
                </a:solidFill>
                <a:latin typeface="+mn-lt"/>
              </a:defRPr>
            </a:lvl3pPr>
            <a:lvl4pPr marL="1600200" indent="-228600" algn="l" rtl="0" eaLnBrk="1" fontAlgn="base" hangingPunct="1">
              <a:spcBef>
                <a:spcPct val="20000"/>
              </a:spcBef>
              <a:spcAft>
                <a:spcPct val="0"/>
              </a:spcAft>
              <a:buClr>
                <a:srgbClr val="919191"/>
              </a:buClr>
              <a:buSzPct val="100000"/>
              <a:buChar char="–"/>
              <a:defRPr sz="2000">
                <a:solidFill>
                  <a:srgbClr val="919191"/>
                </a:solidFill>
                <a:latin typeface="+mn-lt"/>
              </a:defRPr>
            </a:lvl4pPr>
            <a:lvl5pPr marL="2057400" indent="-228600" algn="l" rtl="0" eaLnBrk="1" fontAlgn="base" hangingPunct="1">
              <a:spcBef>
                <a:spcPct val="20000"/>
              </a:spcBef>
              <a:spcAft>
                <a:spcPct val="0"/>
              </a:spcAft>
              <a:buClr>
                <a:srgbClr val="919191"/>
              </a:buClr>
              <a:buSzPct val="100000"/>
              <a:buChar char="›"/>
              <a:defRPr sz="2000">
                <a:solidFill>
                  <a:srgbClr val="919191"/>
                </a:solidFill>
                <a:latin typeface="+mn-lt"/>
              </a:defRPr>
            </a:lvl5pPr>
            <a:lvl6pPr marL="2514600" indent="-228600" algn="l" rtl="0" eaLnBrk="1" fontAlgn="base" hangingPunct="1">
              <a:spcBef>
                <a:spcPct val="20000"/>
              </a:spcBef>
              <a:spcAft>
                <a:spcPct val="0"/>
              </a:spcAft>
              <a:buClr>
                <a:srgbClr val="919191"/>
              </a:buClr>
              <a:buSzPct val="100000"/>
              <a:buChar char="›"/>
              <a:defRPr sz="2000">
                <a:solidFill>
                  <a:srgbClr val="919191"/>
                </a:solidFill>
                <a:latin typeface="+mn-lt"/>
              </a:defRPr>
            </a:lvl6pPr>
            <a:lvl7pPr marL="2971800" indent="-228600" algn="l" rtl="0" eaLnBrk="1" fontAlgn="base" hangingPunct="1">
              <a:spcBef>
                <a:spcPct val="20000"/>
              </a:spcBef>
              <a:spcAft>
                <a:spcPct val="0"/>
              </a:spcAft>
              <a:buClr>
                <a:srgbClr val="919191"/>
              </a:buClr>
              <a:buSzPct val="100000"/>
              <a:buChar char="›"/>
              <a:defRPr sz="2000">
                <a:solidFill>
                  <a:srgbClr val="919191"/>
                </a:solidFill>
                <a:latin typeface="+mn-lt"/>
              </a:defRPr>
            </a:lvl7pPr>
            <a:lvl8pPr marL="3429000" indent="-228600" algn="l" rtl="0" eaLnBrk="1" fontAlgn="base" hangingPunct="1">
              <a:spcBef>
                <a:spcPct val="20000"/>
              </a:spcBef>
              <a:spcAft>
                <a:spcPct val="0"/>
              </a:spcAft>
              <a:buClr>
                <a:srgbClr val="919191"/>
              </a:buClr>
              <a:buSzPct val="100000"/>
              <a:buChar char="›"/>
              <a:defRPr sz="2000">
                <a:solidFill>
                  <a:srgbClr val="919191"/>
                </a:solidFill>
                <a:latin typeface="+mn-lt"/>
              </a:defRPr>
            </a:lvl8pPr>
            <a:lvl9pPr marL="3886200" indent="-228600" algn="l" rtl="0" eaLnBrk="1" fontAlgn="base" hangingPunct="1">
              <a:spcBef>
                <a:spcPct val="20000"/>
              </a:spcBef>
              <a:spcAft>
                <a:spcPct val="0"/>
              </a:spcAft>
              <a:buClr>
                <a:srgbClr val="919191"/>
              </a:buClr>
              <a:buSzPct val="100000"/>
              <a:buChar char="›"/>
              <a:defRPr sz="2000">
                <a:solidFill>
                  <a:srgbClr val="919191"/>
                </a:solidFill>
                <a:latin typeface="+mn-lt"/>
              </a:defRPr>
            </a:lvl9pPr>
          </a:lstStyle>
          <a:p>
            <a:pPr marL="0" indent="0" algn="ctr">
              <a:lnSpc>
                <a:spcPct val="85000"/>
              </a:lnSpc>
              <a:spcBef>
                <a:spcPts val="0"/>
              </a:spcBef>
              <a:spcAft>
                <a:spcPts val="300"/>
              </a:spcAft>
              <a:buNone/>
            </a:pPr>
            <a:r>
              <a:rPr lang="en-US" sz="2200" b="0" kern="0" dirty="0">
                <a:solidFill>
                  <a:schemeClr val="tx1"/>
                </a:solidFill>
                <a:cs typeface="Arial"/>
              </a:rPr>
              <a:t>The Army Continuum </a:t>
            </a:r>
            <a:r>
              <a:rPr lang="en-US" sz="2200" b="0" kern="0">
                <a:solidFill>
                  <a:schemeClr val="tx1"/>
                </a:solidFill>
                <a:cs typeface="Arial"/>
              </a:rPr>
              <a:t>of Analysis</a:t>
            </a:r>
            <a:r>
              <a:rPr lang="en-US" sz="2200" b="0" kern="0" dirty="0">
                <a:solidFill>
                  <a:schemeClr val="tx1"/>
                </a:solidFill>
                <a:cs typeface="Arial"/>
              </a:rPr>
              <a:t> </a:t>
            </a:r>
            <a:r>
              <a:rPr lang="en-US" sz="2200" b="0" kern="0">
                <a:solidFill>
                  <a:schemeClr val="tx1"/>
                </a:solidFill>
                <a:cs typeface="Arial"/>
              </a:rPr>
              <a:t>is an </a:t>
            </a:r>
            <a:r>
              <a:rPr lang="en-US" sz="2200" b="0" kern="0" dirty="0">
                <a:solidFill>
                  <a:schemeClr val="tx1"/>
                </a:solidFill>
                <a:cs typeface="Arial"/>
              </a:rPr>
              <a:t>effort across all the </a:t>
            </a:r>
            <a:r>
              <a:rPr lang="en-US" sz="2200" b="0" kern="0">
                <a:solidFill>
                  <a:schemeClr val="tx1"/>
                </a:solidFill>
                <a:cs typeface="Arial"/>
              </a:rPr>
              <a:t>Army Analytic </a:t>
            </a:r>
            <a:r>
              <a:rPr lang="en-US" sz="2200" b="0" kern="0" dirty="0">
                <a:solidFill>
                  <a:schemeClr val="tx1"/>
                </a:solidFill>
                <a:cs typeface="Arial"/>
              </a:rPr>
              <a:t>agencies to </a:t>
            </a:r>
            <a:r>
              <a:rPr lang="en-US" sz="2200" b="0" kern="0">
                <a:solidFill>
                  <a:schemeClr val="tx1"/>
                </a:solidFill>
                <a:cs typeface="Arial"/>
              </a:rPr>
              <a:t>synchronize efforts </a:t>
            </a:r>
            <a:r>
              <a:rPr lang="en-US" sz="2200" b="0" kern="0" dirty="0">
                <a:solidFill>
                  <a:schemeClr val="tx1"/>
                </a:solidFill>
                <a:cs typeface="Arial"/>
              </a:rPr>
              <a:t>for cross collaboration.</a:t>
            </a:r>
            <a:endParaRPr lang="en-US" sz="2200" b="0" kern="0" dirty="0">
              <a:solidFill>
                <a:schemeClr val="tx1"/>
              </a:solidFill>
            </a:endParaRPr>
          </a:p>
        </p:txBody>
      </p:sp>
      <p:grpSp>
        <p:nvGrpSpPr>
          <p:cNvPr id="3" name="Group 2">
            <a:extLst>
              <a:ext uri="{FF2B5EF4-FFF2-40B4-BE49-F238E27FC236}">
                <a16:creationId xmlns:a16="http://schemas.microsoft.com/office/drawing/2014/main" id="{96D13175-E0B6-6F69-8784-DE4700077D45}"/>
              </a:ext>
            </a:extLst>
          </p:cNvPr>
          <p:cNvGrpSpPr/>
          <p:nvPr/>
        </p:nvGrpSpPr>
        <p:grpSpPr>
          <a:xfrm>
            <a:off x="9784537" y="127098"/>
            <a:ext cx="704170" cy="549249"/>
            <a:chOff x="244529" y="2432506"/>
            <a:chExt cx="334829" cy="397042"/>
          </a:xfrm>
        </p:grpSpPr>
        <p:sp>
          <p:nvSpPr>
            <p:cNvPr id="19" name="Arrow: Pentagon 248">
              <a:extLst>
                <a:ext uri="{FF2B5EF4-FFF2-40B4-BE49-F238E27FC236}">
                  <a16:creationId xmlns:a16="http://schemas.microsoft.com/office/drawing/2014/main" id="{FF4E8A7C-4018-ACF3-4EFF-9F0F2FCA8F06}"/>
                </a:ext>
              </a:extLst>
            </p:cNvPr>
            <p:cNvSpPr/>
            <p:nvPr/>
          </p:nvSpPr>
          <p:spPr bwMode="auto">
            <a:xfrm>
              <a:off x="244530" y="2432506"/>
              <a:ext cx="334828" cy="128989"/>
            </a:xfrm>
            <a:prstGeom prst="homePlate">
              <a:avLst/>
            </a:prstGeom>
            <a:solidFill>
              <a:schemeClr val="tx2">
                <a:lumMod val="20000"/>
                <a:lumOff val="80000"/>
              </a:schemeClr>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en-US"/>
              </a:defPPr>
              <a:lvl1pPr algn="l" rtl="0" eaLnBrk="0" fontAlgn="base" hangingPunct="0">
                <a:spcBef>
                  <a:spcPct val="0"/>
                </a:spcBef>
                <a:spcAft>
                  <a:spcPct val="0"/>
                </a:spcAft>
                <a:defRPr sz="2400" b="1" kern="1200">
                  <a:solidFill>
                    <a:srgbClr val="000000"/>
                  </a:solidFill>
                  <a:latin typeface="Arial" charset="0"/>
                  <a:ea typeface="+mn-ea"/>
                  <a:cs typeface="+mn-cs"/>
                </a:defRPr>
              </a:lvl1pPr>
              <a:lvl2pPr marL="457200" algn="l" rtl="0" eaLnBrk="0" fontAlgn="base" hangingPunct="0">
                <a:spcBef>
                  <a:spcPct val="0"/>
                </a:spcBef>
                <a:spcAft>
                  <a:spcPct val="0"/>
                </a:spcAft>
                <a:defRPr sz="2400" b="1" kern="1200">
                  <a:solidFill>
                    <a:srgbClr val="000000"/>
                  </a:solidFill>
                  <a:latin typeface="Arial" charset="0"/>
                  <a:ea typeface="+mn-ea"/>
                  <a:cs typeface="+mn-cs"/>
                </a:defRPr>
              </a:lvl2pPr>
              <a:lvl3pPr marL="914400" algn="l" rtl="0" eaLnBrk="0" fontAlgn="base" hangingPunct="0">
                <a:spcBef>
                  <a:spcPct val="0"/>
                </a:spcBef>
                <a:spcAft>
                  <a:spcPct val="0"/>
                </a:spcAft>
                <a:defRPr sz="2400" b="1" kern="1200">
                  <a:solidFill>
                    <a:srgbClr val="000000"/>
                  </a:solidFill>
                  <a:latin typeface="Arial" charset="0"/>
                  <a:ea typeface="+mn-ea"/>
                  <a:cs typeface="+mn-cs"/>
                </a:defRPr>
              </a:lvl3pPr>
              <a:lvl4pPr marL="1371600" algn="l" rtl="0" eaLnBrk="0" fontAlgn="base" hangingPunct="0">
                <a:spcBef>
                  <a:spcPct val="0"/>
                </a:spcBef>
                <a:spcAft>
                  <a:spcPct val="0"/>
                </a:spcAft>
                <a:defRPr sz="2400" b="1" kern="1200">
                  <a:solidFill>
                    <a:srgbClr val="000000"/>
                  </a:solidFill>
                  <a:latin typeface="Arial" charset="0"/>
                  <a:ea typeface="+mn-ea"/>
                  <a:cs typeface="+mn-cs"/>
                </a:defRPr>
              </a:lvl4pPr>
              <a:lvl5pPr marL="1828800" algn="l" rtl="0" eaLnBrk="0" fontAlgn="base" hangingPunct="0">
                <a:spcBef>
                  <a:spcPct val="0"/>
                </a:spcBef>
                <a:spcAft>
                  <a:spcPct val="0"/>
                </a:spcAft>
                <a:defRPr sz="2400" b="1" kern="1200">
                  <a:solidFill>
                    <a:srgbClr val="000000"/>
                  </a:solidFill>
                  <a:latin typeface="Arial" charset="0"/>
                  <a:ea typeface="+mn-ea"/>
                  <a:cs typeface="+mn-cs"/>
                </a:defRPr>
              </a:lvl5pPr>
              <a:lvl6pPr marL="2286000" algn="l" defTabSz="914400" rtl="0" eaLnBrk="1" latinLnBrk="0" hangingPunct="1">
                <a:defRPr sz="2400" b="1" kern="1200">
                  <a:solidFill>
                    <a:srgbClr val="000000"/>
                  </a:solidFill>
                  <a:latin typeface="Arial" charset="0"/>
                  <a:ea typeface="+mn-ea"/>
                  <a:cs typeface="+mn-cs"/>
                </a:defRPr>
              </a:lvl6pPr>
              <a:lvl7pPr marL="2743200" algn="l" defTabSz="914400" rtl="0" eaLnBrk="1" latinLnBrk="0" hangingPunct="1">
                <a:defRPr sz="2400" b="1" kern="1200">
                  <a:solidFill>
                    <a:srgbClr val="000000"/>
                  </a:solidFill>
                  <a:latin typeface="Arial" charset="0"/>
                  <a:ea typeface="+mn-ea"/>
                  <a:cs typeface="+mn-cs"/>
                </a:defRPr>
              </a:lvl7pPr>
              <a:lvl8pPr marL="3200400" algn="l" defTabSz="914400" rtl="0" eaLnBrk="1" latinLnBrk="0" hangingPunct="1">
                <a:defRPr sz="2400" b="1" kern="1200">
                  <a:solidFill>
                    <a:srgbClr val="000000"/>
                  </a:solidFill>
                  <a:latin typeface="Arial" charset="0"/>
                  <a:ea typeface="+mn-ea"/>
                  <a:cs typeface="+mn-cs"/>
                </a:defRPr>
              </a:lvl8pPr>
              <a:lvl9pPr marL="3657600" algn="l" defTabSz="914400" rtl="0" eaLnBrk="1" latinLnBrk="0" hangingPunct="1">
                <a:defRPr sz="2400" b="1" kern="1200">
                  <a:solidFill>
                    <a:srgbClr val="000000"/>
                  </a:solidFill>
                  <a:latin typeface="Arial" charset="0"/>
                  <a:ea typeface="+mn-ea"/>
                  <a:cs typeface="+mn-cs"/>
                </a:defRPr>
              </a:lvl9pPr>
            </a:lstStyle>
            <a:p>
              <a:pPr algn="ctr"/>
              <a:endParaRPr lang="en-US" dirty="0">
                <a:latin typeface="Arial"/>
                <a:cs typeface="Arial"/>
              </a:endParaRPr>
            </a:p>
          </p:txBody>
        </p:sp>
        <p:sp>
          <p:nvSpPr>
            <p:cNvPr id="20" name="Arrow: Pentagon 249">
              <a:extLst>
                <a:ext uri="{FF2B5EF4-FFF2-40B4-BE49-F238E27FC236}">
                  <a16:creationId xmlns:a16="http://schemas.microsoft.com/office/drawing/2014/main" id="{6E8FE9E8-C3F6-9523-2BAF-FEF9F0EC22DA}"/>
                </a:ext>
              </a:extLst>
            </p:cNvPr>
            <p:cNvSpPr/>
            <p:nvPr/>
          </p:nvSpPr>
          <p:spPr bwMode="auto">
            <a:xfrm>
              <a:off x="244529" y="2706482"/>
              <a:ext cx="121787" cy="123066"/>
            </a:xfrm>
            <a:prstGeom prst="homePlate">
              <a:avLst/>
            </a:prstGeom>
            <a:solidFill>
              <a:schemeClr val="accent5">
                <a:lumMod val="40000"/>
                <a:lumOff val="60000"/>
              </a:schemeClr>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en-US"/>
              </a:defPPr>
              <a:lvl1pPr algn="l" rtl="0" eaLnBrk="0" fontAlgn="base" hangingPunct="0">
                <a:spcBef>
                  <a:spcPct val="0"/>
                </a:spcBef>
                <a:spcAft>
                  <a:spcPct val="0"/>
                </a:spcAft>
                <a:defRPr sz="2400" b="1" kern="1200">
                  <a:solidFill>
                    <a:srgbClr val="000000"/>
                  </a:solidFill>
                  <a:latin typeface="Arial" charset="0"/>
                  <a:ea typeface="+mn-ea"/>
                  <a:cs typeface="+mn-cs"/>
                </a:defRPr>
              </a:lvl1pPr>
              <a:lvl2pPr marL="457200" algn="l" rtl="0" eaLnBrk="0" fontAlgn="base" hangingPunct="0">
                <a:spcBef>
                  <a:spcPct val="0"/>
                </a:spcBef>
                <a:spcAft>
                  <a:spcPct val="0"/>
                </a:spcAft>
                <a:defRPr sz="2400" b="1" kern="1200">
                  <a:solidFill>
                    <a:srgbClr val="000000"/>
                  </a:solidFill>
                  <a:latin typeface="Arial" charset="0"/>
                  <a:ea typeface="+mn-ea"/>
                  <a:cs typeface="+mn-cs"/>
                </a:defRPr>
              </a:lvl2pPr>
              <a:lvl3pPr marL="914400" algn="l" rtl="0" eaLnBrk="0" fontAlgn="base" hangingPunct="0">
                <a:spcBef>
                  <a:spcPct val="0"/>
                </a:spcBef>
                <a:spcAft>
                  <a:spcPct val="0"/>
                </a:spcAft>
                <a:defRPr sz="2400" b="1" kern="1200">
                  <a:solidFill>
                    <a:srgbClr val="000000"/>
                  </a:solidFill>
                  <a:latin typeface="Arial" charset="0"/>
                  <a:ea typeface="+mn-ea"/>
                  <a:cs typeface="+mn-cs"/>
                </a:defRPr>
              </a:lvl3pPr>
              <a:lvl4pPr marL="1371600" algn="l" rtl="0" eaLnBrk="0" fontAlgn="base" hangingPunct="0">
                <a:spcBef>
                  <a:spcPct val="0"/>
                </a:spcBef>
                <a:spcAft>
                  <a:spcPct val="0"/>
                </a:spcAft>
                <a:defRPr sz="2400" b="1" kern="1200">
                  <a:solidFill>
                    <a:srgbClr val="000000"/>
                  </a:solidFill>
                  <a:latin typeface="Arial" charset="0"/>
                  <a:ea typeface="+mn-ea"/>
                  <a:cs typeface="+mn-cs"/>
                </a:defRPr>
              </a:lvl4pPr>
              <a:lvl5pPr marL="1828800" algn="l" rtl="0" eaLnBrk="0" fontAlgn="base" hangingPunct="0">
                <a:spcBef>
                  <a:spcPct val="0"/>
                </a:spcBef>
                <a:spcAft>
                  <a:spcPct val="0"/>
                </a:spcAft>
                <a:defRPr sz="2400" b="1" kern="1200">
                  <a:solidFill>
                    <a:srgbClr val="000000"/>
                  </a:solidFill>
                  <a:latin typeface="Arial" charset="0"/>
                  <a:ea typeface="+mn-ea"/>
                  <a:cs typeface="+mn-cs"/>
                </a:defRPr>
              </a:lvl5pPr>
              <a:lvl6pPr marL="2286000" algn="l" defTabSz="914400" rtl="0" eaLnBrk="1" latinLnBrk="0" hangingPunct="1">
                <a:defRPr sz="2400" b="1" kern="1200">
                  <a:solidFill>
                    <a:srgbClr val="000000"/>
                  </a:solidFill>
                  <a:latin typeface="Arial" charset="0"/>
                  <a:ea typeface="+mn-ea"/>
                  <a:cs typeface="+mn-cs"/>
                </a:defRPr>
              </a:lvl6pPr>
              <a:lvl7pPr marL="2743200" algn="l" defTabSz="914400" rtl="0" eaLnBrk="1" latinLnBrk="0" hangingPunct="1">
                <a:defRPr sz="2400" b="1" kern="1200">
                  <a:solidFill>
                    <a:srgbClr val="000000"/>
                  </a:solidFill>
                  <a:latin typeface="Arial" charset="0"/>
                  <a:ea typeface="+mn-ea"/>
                  <a:cs typeface="+mn-cs"/>
                </a:defRPr>
              </a:lvl7pPr>
              <a:lvl8pPr marL="3200400" algn="l" defTabSz="914400" rtl="0" eaLnBrk="1" latinLnBrk="0" hangingPunct="1">
                <a:defRPr sz="2400" b="1" kern="1200">
                  <a:solidFill>
                    <a:srgbClr val="000000"/>
                  </a:solidFill>
                  <a:latin typeface="Arial" charset="0"/>
                  <a:ea typeface="+mn-ea"/>
                  <a:cs typeface="+mn-cs"/>
                </a:defRPr>
              </a:lvl8pPr>
              <a:lvl9pPr marL="3657600" algn="l" defTabSz="914400" rtl="0" eaLnBrk="1" latinLnBrk="0" hangingPunct="1">
                <a:defRPr sz="2400" b="1" kern="1200">
                  <a:solidFill>
                    <a:srgbClr val="000000"/>
                  </a:solidFill>
                  <a:latin typeface="Arial" charset="0"/>
                  <a:ea typeface="+mn-ea"/>
                  <a:cs typeface="+mn-cs"/>
                </a:defRPr>
              </a:lvl9pPr>
            </a:lstStyle>
            <a:p>
              <a:pPr algn="ctr"/>
              <a:endParaRPr lang="en-US" dirty="0">
                <a:latin typeface="Arial"/>
                <a:cs typeface="Arial"/>
              </a:endParaRPr>
            </a:p>
          </p:txBody>
        </p:sp>
        <p:sp>
          <p:nvSpPr>
            <p:cNvPr id="21" name="Arrow: Pentagon 250">
              <a:extLst>
                <a:ext uri="{FF2B5EF4-FFF2-40B4-BE49-F238E27FC236}">
                  <a16:creationId xmlns:a16="http://schemas.microsoft.com/office/drawing/2014/main" id="{B8A7B511-01CB-4737-97AE-485D2F73DAEC}"/>
                </a:ext>
              </a:extLst>
            </p:cNvPr>
            <p:cNvSpPr/>
            <p:nvPr/>
          </p:nvSpPr>
          <p:spPr bwMode="auto">
            <a:xfrm>
              <a:off x="244530" y="2563572"/>
              <a:ext cx="218315" cy="140834"/>
            </a:xfrm>
            <a:prstGeom prst="homePlate">
              <a:avLst/>
            </a:prstGeom>
            <a:solidFill>
              <a:schemeClr val="accent1">
                <a:lumMod val="40000"/>
                <a:lumOff val="60000"/>
              </a:schemeClr>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en-US"/>
              </a:defPPr>
              <a:lvl1pPr algn="l" rtl="0" eaLnBrk="0" fontAlgn="base" hangingPunct="0">
                <a:spcBef>
                  <a:spcPct val="0"/>
                </a:spcBef>
                <a:spcAft>
                  <a:spcPct val="0"/>
                </a:spcAft>
                <a:defRPr sz="2400" b="1" kern="1200">
                  <a:solidFill>
                    <a:srgbClr val="000000"/>
                  </a:solidFill>
                  <a:latin typeface="Arial" charset="0"/>
                  <a:ea typeface="+mn-ea"/>
                  <a:cs typeface="+mn-cs"/>
                </a:defRPr>
              </a:lvl1pPr>
              <a:lvl2pPr marL="457200" algn="l" rtl="0" eaLnBrk="0" fontAlgn="base" hangingPunct="0">
                <a:spcBef>
                  <a:spcPct val="0"/>
                </a:spcBef>
                <a:spcAft>
                  <a:spcPct val="0"/>
                </a:spcAft>
                <a:defRPr sz="2400" b="1" kern="1200">
                  <a:solidFill>
                    <a:srgbClr val="000000"/>
                  </a:solidFill>
                  <a:latin typeface="Arial" charset="0"/>
                  <a:ea typeface="+mn-ea"/>
                  <a:cs typeface="+mn-cs"/>
                </a:defRPr>
              </a:lvl2pPr>
              <a:lvl3pPr marL="914400" algn="l" rtl="0" eaLnBrk="0" fontAlgn="base" hangingPunct="0">
                <a:spcBef>
                  <a:spcPct val="0"/>
                </a:spcBef>
                <a:spcAft>
                  <a:spcPct val="0"/>
                </a:spcAft>
                <a:defRPr sz="2400" b="1" kern="1200">
                  <a:solidFill>
                    <a:srgbClr val="000000"/>
                  </a:solidFill>
                  <a:latin typeface="Arial" charset="0"/>
                  <a:ea typeface="+mn-ea"/>
                  <a:cs typeface="+mn-cs"/>
                </a:defRPr>
              </a:lvl3pPr>
              <a:lvl4pPr marL="1371600" algn="l" rtl="0" eaLnBrk="0" fontAlgn="base" hangingPunct="0">
                <a:spcBef>
                  <a:spcPct val="0"/>
                </a:spcBef>
                <a:spcAft>
                  <a:spcPct val="0"/>
                </a:spcAft>
                <a:defRPr sz="2400" b="1" kern="1200">
                  <a:solidFill>
                    <a:srgbClr val="000000"/>
                  </a:solidFill>
                  <a:latin typeface="Arial" charset="0"/>
                  <a:ea typeface="+mn-ea"/>
                  <a:cs typeface="+mn-cs"/>
                </a:defRPr>
              </a:lvl4pPr>
              <a:lvl5pPr marL="1828800" algn="l" rtl="0" eaLnBrk="0" fontAlgn="base" hangingPunct="0">
                <a:spcBef>
                  <a:spcPct val="0"/>
                </a:spcBef>
                <a:spcAft>
                  <a:spcPct val="0"/>
                </a:spcAft>
                <a:defRPr sz="2400" b="1" kern="1200">
                  <a:solidFill>
                    <a:srgbClr val="000000"/>
                  </a:solidFill>
                  <a:latin typeface="Arial" charset="0"/>
                  <a:ea typeface="+mn-ea"/>
                  <a:cs typeface="+mn-cs"/>
                </a:defRPr>
              </a:lvl5pPr>
              <a:lvl6pPr marL="2286000" algn="l" defTabSz="914400" rtl="0" eaLnBrk="1" latinLnBrk="0" hangingPunct="1">
                <a:defRPr sz="2400" b="1" kern="1200">
                  <a:solidFill>
                    <a:srgbClr val="000000"/>
                  </a:solidFill>
                  <a:latin typeface="Arial" charset="0"/>
                  <a:ea typeface="+mn-ea"/>
                  <a:cs typeface="+mn-cs"/>
                </a:defRPr>
              </a:lvl6pPr>
              <a:lvl7pPr marL="2743200" algn="l" defTabSz="914400" rtl="0" eaLnBrk="1" latinLnBrk="0" hangingPunct="1">
                <a:defRPr sz="2400" b="1" kern="1200">
                  <a:solidFill>
                    <a:srgbClr val="000000"/>
                  </a:solidFill>
                  <a:latin typeface="Arial" charset="0"/>
                  <a:ea typeface="+mn-ea"/>
                  <a:cs typeface="+mn-cs"/>
                </a:defRPr>
              </a:lvl7pPr>
              <a:lvl8pPr marL="3200400" algn="l" defTabSz="914400" rtl="0" eaLnBrk="1" latinLnBrk="0" hangingPunct="1">
                <a:defRPr sz="2400" b="1" kern="1200">
                  <a:solidFill>
                    <a:srgbClr val="000000"/>
                  </a:solidFill>
                  <a:latin typeface="Arial" charset="0"/>
                  <a:ea typeface="+mn-ea"/>
                  <a:cs typeface="+mn-cs"/>
                </a:defRPr>
              </a:lvl8pPr>
              <a:lvl9pPr marL="3657600" algn="l" defTabSz="914400" rtl="0" eaLnBrk="1" latinLnBrk="0" hangingPunct="1">
                <a:defRPr sz="2400" b="1" kern="1200">
                  <a:solidFill>
                    <a:srgbClr val="000000"/>
                  </a:solidFill>
                  <a:latin typeface="Arial" charset="0"/>
                  <a:ea typeface="+mn-ea"/>
                  <a:cs typeface="+mn-cs"/>
                </a:defRPr>
              </a:lvl9pPr>
            </a:lstStyle>
            <a:p>
              <a:pPr algn="ctr"/>
              <a:endParaRPr lang="en-US" dirty="0">
                <a:latin typeface="Arial"/>
                <a:cs typeface="Arial"/>
              </a:endParaRPr>
            </a:p>
          </p:txBody>
        </p:sp>
      </p:grpSp>
      <p:pic>
        <p:nvPicPr>
          <p:cNvPr id="24" name="Picture 23">
            <a:extLst>
              <a:ext uri="{FF2B5EF4-FFF2-40B4-BE49-F238E27FC236}">
                <a16:creationId xmlns:a16="http://schemas.microsoft.com/office/drawing/2014/main" id="{D4DA7938-89C5-001B-9218-210BDA5F9D26}"/>
              </a:ext>
            </a:extLst>
          </p:cNvPr>
          <p:cNvPicPr>
            <a:picLocks noChangeAspect="1"/>
          </p:cNvPicPr>
          <p:nvPr/>
        </p:nvPicPr>
        <p:blipFill>
          <a:blip r:embed="rId3"/>
          <a:stretch>
            <a:fillRect/>
          </a:stretch>
        </p:blipFill>
        <p:spPr>
          <a:xfrm>
            <a:off x="5325724" y="2058472"/>
            <a:ext cx="6611094" cy="3775445"/>
          </a:xfrm>
          <a:prstGeom prst="rect">
            <a:avLst/>
          </a:prstGeom>
          <a:ln>
            <a:solidFill>
              <a:schemeClr val="tx1"/>
            </a:solidFill>
          </a:ln>
        </p:spPr>
      </p:pic>
      <p:sp>
        <p:nvSpPr>
          <p:cNvPr id="27" name="Rectangle 13">
            <a:extLst>
              <a:ext uri="{FF2B5EF4-FFF2-40B4-BE49-F238E27FC236}">
                <a16:creationId xmlns:a16="http://schemas.microsoft.com/office/drawing/2014/main" id="{B3869BBD-6A8B-F01F-73DE-106C85F4243D}"/>
              </a:ext>
            </a:extLst>
          </p:cNvPr>
          <p:cNvSpPr txBox="1">
            <a:spLocks noChangeArrowheads="1"/>
          </p:cNvSpPr>
          <p:nvPr/>
        </p:nvSpPr>
        <p:spPr bwMode="auto">
          <a:xfrm>
            <a:off x="1220587" y="6040550"/>
            <a:ext cx="10198007" cy="763983"/>
          </a:xfrm>
          <a:prstGeom prst="rect">
            <a:avLst/>
          </a:prstGeom>
          <a:solidFill>
            <a:srgbClr val="CFDEC6"/>
          </a:solidFill>
          <a:ln w="12700">
            <a:solidFill>
              <a:schemeClr val="tx1"/>
            </a:solidFill>
            <a:miter lim="800000"/>
            <a:headEnd/>
            <a:tailEnd/>
          </a:ln>
        </p:spPr>
        <p:txBody>
          <a:bodyPr lIns="156644" tIns="78322" rIns="156644" bIns="78322" anchor="ctr"/>
          <a:lstStyle>
            <a:lvl1pPr marL="228600" indent="-228600" algn="l" rtl="0" eaLnBrk="1" fontAlgn="base" hangingPunct="1">
              <a:lnSpc>
                <a:spcPct val="90000"/>
              </a:lnSpc>
              <a:spcBef>
                <a:spcPct val="50000"/>
              </a:spcBef>
              <a:spcAft>
                <a:spcPct val="0"/>
              </a:spcAft>
              <a:buClr>
                <a:srgbClr val="000000"/>
              </a:buClr>
              <a:buChar char="•"/>
              <a:defRPr sz="2400" b="1">
                <a:solidFill>
                  <a:srgbClr val="000000"/>
                </a:solidFill>
                <a:latin typeface="+mn-lt"/>
                <a:ea typeface="+mn-ea"/>
                <a:cs typeface="+mn-cs"/>
              </a:defRPr>
            </a:lvl1pPr>
            <a:lvl2pPr marL="685800" indent="-228600" algn="l" rtl="0" eaLnBrk="1" fontAlgn="base" hangingPunct="1">
              <a:lnSpc>
                <a:spcPct val="90000"/>
              </a:lnSpc>
              <a:spcBef>
                <a:spcPts val="60"/>
              </a:spcBef>
              <a:spcAft>
                <a:spcPct val="0"/>
              </a:spcAft>
              <a:buClr>
                <a:srgbClr val="000000"/>
              </a:buClr>
              <a:buChar char="–"/>
              <a:defRPr sz="2200" b="1">
                <a:solidFill>
                  <a:srgbClr val="000000"/>
                </a:solidFill>
                <a:latin typeface="+mn-lt"/>
              </a:defRPr>
            </a:lvl2pPr>
            <a:lvl3pPr marL="1143000" indent="-228600" algn="l" rtl="0" eaLnBrk="1" fontAlgn="base" hangingPunct="1">
              <a:lnSpc>
                <a:spcPct val="90000"/>
              </a:lnSpc>
              <a:spcBef>
                <a:spcPts val="60"/>
              </a:spcBef>
              <a:spcAft>
                <a:spcPct val="0"/>
              </a:spcAft>
              <a:buClr>
                <a:srgbClr val="000000"/>
              </a:buClr>
              <a:buChar char="-"/>
              <a:defRPr sz="2000" b="1">
                <a:solidFill>
                  <a:srgbClr val="000000"/>
                </a:solidFill>
                <a:latin typeface="+mn-lt"/>
              </a:defRPr>
            </a:lvl3pPr>
            <a:lvl4pPr marL="1600200" indent="-228600" algn="l" rtl="0" eaLnBrk="1" fontAlgn="base" hangingPunct="1">
              <a:spcBef>
                <a:spcPct val="20000"/>
              </a:spcBef>
              <a:spcAft>
                <a:spcPct val="0"/>
              </a:spcAft>
              <a:buClr>
                <a:srgbClr val="919191"/>
              </a:buClr>
              <a:buSzPct val="100000"/>
              <a:buChar char="–"/>
              <a:defRPr sz="2000">
                <a:solidFill>
                  <a:srgbClr val="919191"/>
                </a:solidFill>
                <a:latin typeface="+mn-lt"/>
              </a:defRPr>
            </a:lvl4pPr>
            <a:lvl5pPr marL="2057400" indent="-228600" algn="l" rtl="0" eaLnBrk="1" fontAlgn="base" hangingPunct="1">
              <a:spcBef>
                <a:spcPct val="20000"/>
              </a:spcBef>
              <a:spcAft>
                <a:spcPct val="0"/>
              </a:spcAft>
              <a:buClr>
                <a:srgbClr val="919191"/>
              </a:buClr>
              <a:buSzPct val="100000"/>
              <a:buChar char="›"/>
              <a:defRPr sz="2000">
                <a:solidFill>
                  <a:srgbClr val="919191"/>
                </a:solidFill>
                <a:latin typeface="+mn-lt"/>
              </a:defRPr>
            </a:lvl5pPr>
            <a:lvl6pPr marL="2514600" indent="-228600" algn="l" rtl="0" eaLnBrk="1" fontAlgn="base" hangingPunct="1">
              <a:spcBef>
                <a:spcPct val="20000"/>
              </a:spcBef>
              <a:spcAft>
                <a:spcPct val="0"/>
              </a:spcAft>
              <a:buClr>
                <a:srgbClr val="919191"/>
              </a:buClr>
              <a:buSzPct val="100000"/>
              <a:buChar char="›"/>
              <a:defRPr sz="2000">
                <a:solidFill>
                  <a:srgbClr val="919191"/>
                </a:solidFill>
                <a:latin typeface="+mn-lt"/>
              </a:defRPr>
            </a:lvl6pPr>
            <a:lvl7pPr marL="2971800" indent="-228600" algn="l" rtl="0" eaLnBrk="1" fontAlgn="base" hangingPunct="1">
              <a:spcBef>
                <a:spcPct val="20000"/>
              </a:spcBef>
              <a:spcAft>
                <a:spcPct val="0"/>
              </a:spcAft>
              <a:buClr>
                <a:srgbClr val="919191"/>
              </a:buClr>
              <a:buSzPct val="100000"/>
              <a:buChar char="›"/>
              <a:defRPr sz="2000">
                <a:solidFill>
                  <a:srgbClr val="919191"/>
                </a:solidFill>
                <a:latin typeface="+mn-lt"/>
              </a:defRPr>
            </a:lvl7pPr>
            <a:lvl8pPr marL="3429000" indent="-228600" algn="l" rtl="0" eaLnBrk="1" fontAlgn="base" hangingPunct="1">
              <a:spcBef>
                <a:spcPct val="20000"/>
              </a:spcBef>
              <a:spcAft>
                <a:spcPct val="0"/>
              </a:spcAft>
              <a:buClr>
                <a:srgbClr val="919191"/>
              </a:buClr>
              <a:buSzPct val="100000"/>
              <a:buChar char="›"/>
              <a:defRPr sz="2000">
                <a:solidFill>
                  <a:srgbClr val="919191"/>
                </a:solidFill>
                <a:latin typeface="+mn-lt"/>
              </a:defRPr>
            </a:lvl8pPr>
            <a:lvl9pPr marL="3886200" indent="-228600" algn="l" rtl="0" eaLnBrk="1" fontAlgn="base" hangingPunct="1">
              <a:spcBef>
                <a:spcPct val="20000"/>
              </a:spcBef>
              <a:spcAft>
                <a:spcPct val="0"/>
              </a:spcAft>
              <a:buClr>
                <a:srgbClr val="919191"/>
              </a:buClr>
              <a:buSzPct val="100000"/>
              <a:buChar char="›"/>
              <a:defRPr sz="2000">
                <a:solidFill>
                  <a:srgbClr val="919191"/>
                </a:solidFill>
                <a:latin typeface="+mn-lt"/>
              </a:defRPr>
            </a:lvl9pPr>
          </a:lstStyle>
          <a:p>
            <a:pPr marL="0" indent="0" algn="ctr">
              <a:lnSpc>
                <a:spcPct val="85000"/>
              </a:lnSpc>
              <a:spcBef>
                <a:spcPts val="0"/>
              </a:spcBef>
              <a:spcAft>
                <a:spcPts val="300"/>
              </a:spcAft>
              <a:buNone/>
            </a:pPr>
            <a:r>
              <a:rPr lang="en-US" sz="2200" b="0" kern="0">
                <a:solidFill>
                  <a:schemeClr val="tx1"/>
                </a:solidFill>
                <a:cs typeface="Arial"/>
              </a:rPr>
              <a:t>The </a:t>
            </a:r>
            <a:r>
              <a:rPr lang="en-US" sz="2200" b="0" kern="0" dirty="0">
                <a:solidFill>
                  <a:schemeClr val="tx1"/>
                </a:solidFill>
                <a:cs typeface="Arial"/>
              </a:rPr>
              <a:t>ACA has</a:t>
            </a:r>
            <a:r>
              <a:rPr lang="en-US" sz="2200" b="0" kern="0">
                <a:solidFill>
                  <a:schemeClr val="tx1"/>
                </a:solidFill>
                <a:cs typeface="Arial"/>
              </a:rPr>
              <a:t> </a:t>
            </a:r>
            <a:r>
              <a:rPr lang="en-US" sz="2200" b="0" kern="0" dirty="0">
                <a:solidFill>
                  <a:schemeClr val="tx1"/>
                </a:solidFill>
                <a:cs typeface="Arial"/>
              </a:rPr>
              <a:t>a flexible tool to visualize and align efforts to Senior Leader Guidance across the analytic community.</a:t>
            </a:r>
            <a:endParaRPr lang="en-US" sz="2200" b="0" kern="0" dirty="0">
              <a:solidFill>
                <a:schemeClr val="tx1"/>
              </a:solidFill>
            </a:endParaRPr>
          </a:p>
        </p:txBody>
      </p:sp>
      <p:sp>
        <p:nvSpPr>
          <p:cNvPr id="28" name="Text Placeholder 6">
            <a:extLst>
              <a:ext uri="{FF2B5EF4-FFF2-40B4-BE49-F238E27FC236}">
                <a16:creationId xmlns:a16="http://schemas.microsoft.com/office/drawing/2014/main" id="{EDBCAE4D-020F-2E48-BEF9-0D256DE0FD3E}"/>
              </a:ext>
            </a:extLst>
          </p:cNvPr>
          <p:cNvSpPr txBox="1">
            <a:spLocks/>
          </p:cNvSpPr>
          <p:nvPr/>
        </p:nvSpPr>
        <p:spPr bwMode="auto">
          <a:xfrm>
            <a:off x="5628172" y="1682899"/>
            <a:ext cx="5386917" cy="527107"/>
          </a:xfrm>
          <a:prstGeom prst="rect">
            <a:avLst/>
          </a:prstGeom>
          <a:noFill/>
          <a:ln w="12700">
            <a:noFill/>
            <a:miter lim="800000"/>
            <a:headEnd/>
            <a:tailEnd/>
          </a:ln>
          <a:effectLst/>
        </p:spPr>
        <p:txBody>
          <a:bodyPr vert="horz" wrap="square" lIns="91440" tIns="45720" rIns="91440" bIns="45720" numCol="1" anchor="ctr" anchorCtr="0" compatLnSpc="1">
            <a:prstTxWarp prst="textNoShape">
              <a:avLst/>
            </a:prstTxWarp>
          </a:bodyPr>
          <a:lstStyle>
            <a:lvl1pPr marL="0" indent="0" algn="l" rtl="0" eaLnBrk="1" fontAlgn="base" hangingPunct="1">
              <a:lnSpc>
                <a:spcPct val="90000"/>
              </a:lnSpc>
              <a:spcBef>
                <a:spcPct val="50000"/>
              </a:spcBef>
              <a:spcAft>
                <a:spcPct val="0"/>
              </a:spcAft>
              <a:buClr>
                <a:srgbClr val="000000"/>
              </a:buClr>
              <a:buNone/>
              <a:defRPr sz="2400" b="1">
                <a:solidFill>
                  <a:srgbClr val="000000"/>
                </a:solidFill>
                <a:latin typeface="+mn-lt"/>
                <a:ea typeface="+mn-ea"/>
                <a:cs typeface="+mn-cs"/>
              </a:defRPr>
            </a:lvl1pPr>
            <a:lvl2pPr marL="457200" indent="0" algn="l" rtl="0" eaLnBrk="1" fontAlgn="base" hangingPunct="1">
              <a:lnSpc>
                <a:spcPct val="90000"/>
              </a:lnSpc>
              <a:spcBef>
                <a:spcPts val="60"/>
              </a:spcBef>
              <a:spcAft>
                <a:spcPct val="0"/>
              </a:spcAft>
              <a:buClr>
                <a:srgbClr val="000000"/>
              </a:buClr>
              <a:buNone/>
              <a:defRPr sz="2000" b="1">
                <a:solidFill>
                  <a:srgbClr val="000000"/>
                </a:solidFill>
                <a:latin typeface="+mn-lt"/>
              </a:defRPr>
            </a:lvl2pPr>
            <a:lvl3pPr marL="914400" indent="0" algn="l" rtl="0" eaLnBrk="1" fontAlgn="base" hangingPunct="1">
              <a:lnSpc>
                <a:spcPct val="90000"/>
              </a:lnSpc>
              <a:spcBef>
                <a:spcPts val="60"/>
              </a:spcBef>
              <a:spcAft>
                <a:spcPct val="0"/>
              </a:spcAft>
              <a:buClr>
                <a:srgbClr val="000000"/>
              </a:buClr>
              <a:buNone/>
              <a:defRPr sz="1800" b="1">
                <a:solidFill>
                  <a:srgbClr val="000000"/>
                </a:solidFill>
                <a:latin typeface="+mn-lt"/>
              </a:defRPr>
            </a:lvl3pPr>
            <a:lvl4pPr marL="1371600" indent="0" algn="l" rtl="0" eaLnBrk="1" fontAlgn="base" hangingPunct="1">
              <a:spcBef>
                <a:spcPct val="20000"/>
              </a:spcBef>
              <a:spcAft>
                <a:spcPct val="0"/>
              </a:spcAft>
              <a:buClr>
                <a:srgbClr val="919191"/>
              </a:buClr>
              <a:buSzPct val="100000"/>
              <a:buNone/>
              <a:defRPr sz="1600" b="1">
                <a:solidFill>
                  <a:srgbClr val="919191"/>
                </a:solidFill>
                <a:latin typeface="+mn-lt"/>
              </a:defRPr>
            </a:lvl4pPr>
            <a:lvl5pPr marL="1828800" indent="0" algn="l" rtl="0" eaLnBrk="1" fontAlgn="base" hangingPunct="1">
              <a:spcBef>
                <a:spcPct val="20000"/>
              </a:spcBef>
              <a:spcAft>
                <a:spcPct val="0"/>
              </a:spcAft>
              <a:buClr>
                <a:srgbClr val="919191"/>
              </a:buClr>
              <a:buSzPct val="100000"/>
              <a:buNone/>
              <a:defRPr sz="1600" b="1">
                <a:solidFill>
                  <a:srgbClr val="919191"/>
                </a:solidFill>
                <a:latin typeface="+mn-lt"/>
              </a:defRPr>
            </a:lvl5pPr>
            <a:lvl6pPr marL="2286000" indent="0" algn="l" rtl="0" eaLnBrk="1" fontAlgn="base" hangingPunct="1">
              <a:spcBef>
                <a:spcPct val="20000"/>
              </a:spcBef>
              <a:spcAft>
                <a:spcPct val="0"/>
              </a:spcAft>
              <a:buClr>
                <a:srgbClr val="919191"/>
              </a:buClr>
              <a:buSzPct val="100000"/>
              <a:buNone/>
              <a:defRPr sz="1600" b="1">
                <a:solidFill>
                  <a:srgbClr val="919191"/>
                </a:solidFill>
                <a:latin typeface="+mn-lt"/>
              </a:defRPr>
            </a:lvl6pPr>
            <a:lvl7pPr marL="2743200" indent="0" algn="l" rtl="0" eaLnBrk="1" fontAlgn="base" hangingPunct="1">
              <a:spcBef>
                <a:spcPct val="20000"/>
              </a:spcBef>
              <a:spcAft>
                <a:spcPct val="0"/>
              </a:spcAft>
              <a:buClr>
                <a:srgbClr val="919191"/>
              </a:buClr>
              <a:buSzPct val="100000"/>
              <a:buNone/>
              <a:defRPr sz="1600" b="1">
                <a:solidFill>
                  <a:srgbClr val="919191"/>
                </a:solidFill>
                <a:latin typeface="+mn-lt"/>
              </a:defRPr>
            </a:lvl7pPr>
            <a:lvl8pPr marL="3200400" indent="0" algn="l" rtl="0" eaLnBrk="1" fontAlgn="base" hangingPunct="1">
              <a:spcBef>
                <a:spcPct val="20000"/>
              </a:spcBef>
              <a:spcAft>
                <a:spcPct val="0"/>
              </a:spcAft>
              <a:buClr>
                <a:srgbClr val="919191"/>
              </a:buClr>
              <a:buSzPct val="100000"/>
              <a:buNone/>
              <a:defRPr sz="1600" b="1">
                <a:solidFill>
                  <a:srgbClr val="919191"/>
                </a:solidFill>
                <a:latin typeface="+mn-lt"/>
              </a:defRPr>
            </a:lvl8pPr>
            <a:lvl9pPr marL="3657600" indent="0" algn="l" rtl="0" eaLnBrk="1" fontAlgn="base" hangingPunct="1">
              <a:spcBef>
                <a:spcPct val="20000"/>
              </a:spcBef>
              <a:spcAft>
                <a:spcPct val="0"/>
              </a:spcAft>
              <a:buClr>
                <a:srgbClr val="919191"/>
              </a:buClr>
              <a:buSzPct val="100000"/>
              <a:buNone/>
              <a:defRPr sz="1600" b="1">
                <a:solidFill>
                  <a:srgbClr val="919191"/>
                </a:solidFill>
                <a:latin typeface="+mn-lt"/>
              </a:defRPr>
            </a:lvl9pPr>
          </a:lstStyle>
          <a:p>
            <a:pPr algn="r"/>
            <a:r>
              <a:rPr lang="en-US" sz="1400" b="0" kern="0" dirty="0"/>
              <a:t>Dashboard Snapshot</a:t>
            </a:r>
          </a:p>
        </p:txBody>
      </p:sp>
    </p:spTree>
    <p:extLst>
      <p:ext uri="{BB962C8B-B14F-4D97-AF65-F5344CB8AC3E}">
        <p14:creationId xmlns:p14="http://schemas.microsoft.com/office/powerpoint/2010/main" val="13110577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75586B-1FF0-4B11-B838-884475A12207}"/>
              </a:ext>
            </a:extLst>
          </p:cNvPr>
          <p:cNvSpPr>
            <a:spLocks noGrp="1"/>
          </p:cNvSpPr>
          <p:nvPr>
            <p:ph type="title"/>
          </p:nvPr>
        </p:nvSpPr>
        <p:spPr/>
        <p:txBody>
          <a:bodyPr/>
          <a:lstStyle/>
          <a:p>
            <a:r>
              <a:rPr lang="en-US" dirty="0"/>
              <a:t>Multi-Speaker Aware </a:t>
            </a:r>
            <a:r>
              <a:rPr lang="en-US" dirty="0" err="1"/>
              <a:t>Diarization</a:t>
            </a:r>
            <a:endParaRPr lang="en-US" dirty="0"/>
          </a:p>
        </p:txBody>
      </p:sp>
      <p:sp>
        <p:nvSpPr>
          <p:cNvPr id="7" name="Text Placeholder 6">
            <a:extLst>
              <a:ext uri="{FF2B5EF4-FFF2-40B4-BE49-F238E27FC236}">
                <a16:creationId xmlns:a16="http://schemas.microsoft.com/office/drawing/2014/main" id="{1E98059F-2A38-3DE7-8059-CF44E0EBC485}"/>
              </a:ext>
            </a:extLst>
          </p:cNvPr>
          <p:cNvSpPr>
            <a:spLocks noGrp="1"/>
          </p:cNvSpPr>
          <p:nvPr>
            <p:ph type="body" idx="1"/>
          </p:nvPr>
        </p:nvSpPr>
        <p:spPr>
          <a:xfrm>
            <a:off x="806448" y="1416810"/>
            <a:ext cx="5386917" cy="903287"/>
          </a:xfrm>
          <a:ln>
            <a:noFill/>
          </a:ln>
        </p:spPr>
        <p:txBody>
          <a:bodyPr anchor="ctr"/>
          <a:lstStyle/>
          <a:p>
            <a:r>
              <a:rPr lang="en-US" dirty="0"/>
              <a:t>Goals</a:t>
            </a:r>
          </a:p>
        </p:txBody>
      </p:sp>
      <p:sp>
        <p:nvSpPr>
          <p:cNvPr id="10" name="Content Placeholder 9">
            <a:extLst>
              <a:ext uri="{FF2B5EF4-FFF2-40B4-BE49-F238E27FC236}">
                <a16:creationId xmlns:a16="http://schemas.microsoft.com/office/drawing/2014/main" id="{DADD9CD5-255A-CCF0-E396-B2A99AEBB962}"/>
              </a:ext>
            </a:extLst>
          </p:cNvPr>
          <p:cNvSpPr>
            <a:spLocks noGrp="1"/>
          </p:cNvSpPr>
          <p:nvPr>
            <p:ph sz="half" idx="2"/>
          </p:nvPr>
        </p:nvSpPr>
        <p:spPr>
          <a:xfrm>
            <a:off x="609599" y="2121789"/>
            <a:ext cx="5386917" cy="3687763"/>
          </a:xfrm>
        </p:spPr>
        <p:txBody>
          <a:bodyPr/>
          <a:lstStyle/>
          <a:p>
            <a:r>
              <a:rPr lang="en-US" sz="1800" dirty="0"/>
              <a:t>Capture discussions and their impacts on </a:t>
            </a:r>
            <a:r>
              <a:rPr lang="en-US" sz="1800"/>
              <a:t>decisions</a:t>
            </a:r>
            <a:r>
              <a:rPr lang="en-US" sz="1800" dirty="0"/>
              <a:t> in mission planning</a:t>
            </a:r>
            <a:endParaRPr lang="en-US" sz="1600" dirty="0">
              <a:cs typeface="Arial"/>
            </a:endParaRPr>
          </a:p>
          <a:p>
            <a:r>
              <a:rPr lang="en-US" sz="1800" dirty="0"/>
              <a:t>Provide text summarizations of </a:t>
            </a:r>
            <a:r>
              <a:rPr lang="en-US" sz="1800"/>
              <a:t>planning activities</a:t>
            </a:r>
            <a:r>
              <a:rPr lang="en-US" sz="1800" dirty="0"/>
              <a:t> and semantic </a:t>
            </a:r>
            <a:r>
              <a:rPr lang="en-US" sz="1800"/>
              <a:t>search in post event analysis</a:t>
            </a:r>
            <a:endParaRPr lang="en-US" sz="1800" dirty="0"/>
          </a:p>
        </p:txBody>
      </p:sp>
      <p:sp>
        <p:nvSpPr>
          <p:cNvPr id="13" name="Text Placeholder 12">
            <a:extLst>
              <a:ext uri="{FF2B5EF4-FFF2-40B4-BE49-F238E27FC236}">
                <a16:creationId xmlns:a16="http://schemas.microsoft.com/office/drawing/2014/main" id="{1974CEA3-DE4B-A4D2-EC0C-41DD2450BB9B}"/>
              </a:ext>
            </a:extLst>
          </p:cNvPr>
          <p:cNvSpPr>
            <a:spLocks noGrp="1"/>
          </p:cNvSpPr>
          <p:nvPr>
            <p:ph type="body" sz="quarter" idx="3"/>
          </p:nvPr>
        </p:nvSpPr>
        <p:spPr>
          <a:xfrm>
            <a:off x="6193367" y="1421498"/>
            <a:ext cx="5389033" cy="903287"/>
          </a:xfrm>
          <a:ln>
            <a:noFill/>
          </a:ln>
        </p:spPr>
        <p:txBody>
          <a:bodyPr anchor="ctr"/>
          <a:lstStyle/>
          <a:p>
            <a:r>
              <a:rPr lang="en-US" kern="0" dirty="0"/>
              <a:t>Challenges</a:t>
            </a:r>
            <a:endParaRPr lang="en-US" dirty="0"/>
          </a:p>
        </p:txBody>
      </p:sp>
      <p:sp>
        <p:nvSpPr>
          <p:cNvPr id="14" name="Content Placeholder 13">
            <a:extLst>
              <a:ext uri="{FF2B5EF4-FFF2-40B4-BE49-F238E27FC236}">
                <a16:creationId xmlns:a16="http://schemas.microsoft.com/office/drawing/2014/main" id="{20432FA1-ED79-F38D-334C-B0D2E3C682FA}"/>
              </a:ext>
            </a:extLst>
          </p:cNvPr>
          <p:cNvSpPr>
            <a:spLocks noGrp="1"/>
          </p:cNvSpPr>
          <p:nvPr>
            <p:ph sz="quarter" idx="4"/>
          </p:nvPr>
        </p:nvSpPr>
        <p:spPr>
          <a:xfrm>
            <a:off x="6193366" y="2092519"/>
            <a:ext cx="5389033" cy="3687763"/>
          </a:xfrm>
        </p:spPr>
        <p:txBody>
          <a:bodyPr/>
          <a:lstStyle/>
          <a:p>
            <a:r>
              <a:rPr lang="en-US" sz="1800" kern="0" dirty="0"/>
              <a:t>Hardware: </a:t>
            </a:r>
          </a:p>
          <a:p>
            <a:pPr lvl="1"/>
            <a:r>
              <a:rPr lang="en-US" sz="1600" kern="0" dirty="0"/>
              <a:t>Microphone set up</a:t>
            </a:r>
          </a:p>
          <a:p>
            <a:pPr lvl="1"/>
            <a:r>
              <a:rPr lang="en-US" sz="1600" dirty="0">
                <a:cs typeface="Arial"/>
              </a:rPr>
              <a:t>Significant processing power required</a:t>
            </a:r>
            <a:endParaRPr lang="en-US" sz="1600" kern="0" dirty="0">
              <a:cs typeface="Arial"/>
            </a:endParaRPr>
          </a:p>
          <a:p>
            <a:pPr lvl="1"/>
            <a:r>
              <a:rPr lang="en-US" sz="1600" kern="0" dirty="0">
                <a:cs typeface="Arial"/>
              </a:rPr>
              <a:t>Operating on classified systems</a:t>
            </a:r>
          </a:p>
          <a:p>
            <a:r>
              <a:rPr lang="en-US" sz="1800" kern="0" dirty="0">
                <a:cs typeface="Arial"/>
              </a:rPr>
              <a:t>Model Sele</a:t>
            </a:r>
            <a:r>
              <a:rPr lang="en-US" sz="1800" dirty="0">
                <a:cs typeface="Arial"/>
              </a:rPr>
              <a:t>ction</a:t>
            </a:r>
            <a:r>
              <a:rPr lang="en-US" sz="1800" kern="0" dirty="0">
                <a:cs typeface="Arial"/>
              </a:rPr>
              <a:t>:</a:t>
            </a:r>
          </a:p>
          <a:p>
            <a:pPr lvl="1"/>
            <a:r>
              <a:rPr lang="en-US" sz="1600" kern="0" dirty="0">
                <a:cs typeface="Arial"/>
              </a:rPr>
              <a:t>Choosing the </a:t>
            </a:r>
            <a:r>
              <a:rPr lang="en-US" sz="1600" kern="0">
                <a:cs typeface="Arial"/>
              </a:rPr>
              <a:t>right model for</a:t>
            </a:r>
            <a:r>
              <a:rPr lang="en-US" sz="1600" kern="0" dirty="0">
                <a:cs typeface="Arial"/>
              </a:rPr>
              <a:t> the conditions</a:t>
            </a:r>
            <a:endParaRPr lang="en-US" sz="1800" kern="0" dirty="0">
              <a:cs typeface="Arial"/>
            </a:endParaRPr>
          </a:p>
          <a:p>
            <a:r>
              <a:rPr lang="en-US" sz="1800" kern="0" dirty="0">
                <a:cs typeface="Arial"/>
              </a:rPr>
              <a:t>Conditions:</a:t>
            </a:r>
          </a:p>
          <a:p>
            <a:pPr lvl="1"/>
            <a:r>
              <a:rPr lang="en-US" sz="1600" kern="0" dirty="0">
                <a:cs typeface="Arial"/>
              </a:rPr>
              <a:t>Room size</a:t>
            </a:r>
          </a:p>
          <a:p>
            <a:pPr lvl="1"/>
            <a:r>
              <a:rPr lang="en-US" sz="1600" kern="0" dirty="0">
                <a:cs typeface="Arial"/>
              </a:rPr>
              <a:t>Small group work</a:t>
            </a:r>
          </a:p>
          <a:p>
            <a:pPr lvl="1"/>
            <a:r>
              <a:rPr lang="en-US" sz="1600" kern="0" dirty="0">
                <a:cs typeface="Arial"/>
              </a:rPr>
              <a:t>Personal/ unrelated conversations recorded</a:t>
            </a:r>
            <a:endParaRPr lang="en-US" sz="1600" kern="0">
              <a:cs typeface="Arial"/>
            </a:endParaRPr>
          </a:p>
          <a:p>
            <a:pPr lvl="1"/>
            <a:r>
              <a:rPr lang="en-US" sz="1600" kern="0" dirty="0">
                <a:cs typeface="Arial"/>
              </a:rPr>
              <a:t>Differing </a:t>
            </a:r>
            <a:r>
              <a:rPr lang="en-US" sz="1600" kern="0">
                <a:cs typeface="Arial"/>
              </a:rPr>
              <a:t>opinions expected </a:t>
            </a:r>
            <a:r>
              <a:rPr lang="en-US" sz="1600" kern="0" dirty="0">
                <a:cs typeface="Arial"/>
              </a:rPr>
              <a:t>in conversation</a:t>
            </a:r>
          </a:p>
          <a:p>
            <a:pPr lvl="1"/>
            <a:endParaRPr lang="en-US" sz="1600" kern="0" dirty="0">
              <a:cs typeface="Arial"/>
            </a:endParaRPr>
          </a:p>
          <a:p>
            <a:pPr marL="457200" lvl="1" indent="0">
              <a:buNone/>
            </a:pPr>
            <a:endParaRPr lang="en-US" sz="1600" kern="0" dirty="0">
              <a:cs typeface="Arial"/>
            </a:endParaRPr>
          </a:p>
          <a:p>
            <a:endParaRPr lang="en-US"/>
          </a:p>
        </p:txBody>
      </p:sp>
      <p:sp>
        <p:nvSpPr>
          <p:cNvPr id="2" name="Slide Number Placeholder 1">
            <a:extLst>
              <a:ext uri="{FF2B5EF4-FFF2-40B4-BE49-F238E27FC236}">
                <a16:creationId xmlns:a16="http://schemas.microsoft.com/office/drawing/2014/main" id="{891ACAF2-3FBA-46B4-862C-62417369A0FA}"/>
              </a:ext>
            </a:extLst>
          </p:cNvPr>
          <p:cNvSpPr>
            <a:spLocks noGrp="1"/>
          </p:cNvSpPr>
          <p:nvPr>
            <p:ph type="sldNum" sz="quarter" idx="11"/>
          </p:nvPr>
        </p:nvSpPr>
        <p:spPr/>
        <p:txBody>
          <a:bodyPr/>
          <a:lstStyle/>
          <a:p>
            <a:fld id="{BC9A06A2-FA1E-4C2C-B41B-2B62E371F7E6}" type="slidenum">
              <a:rPr lang="en-US" smtClean="0"/>
              <a:pPr/>
              <a:t>8</a:t>
            </a:fld>
            <a:endParaRPr lang="en-US"/>
          </a:p>
        </p:txBody>
      </p:sp>
      <p:sp>
        <p:nvSpPr>
          <p:cNvPr id="8" name="Rectangle 13">
            <a:extLst>
              <a:ext uri="{FF2B5EF4-FFF2-40B4-BE49-F238E27FC236}">
                <a16:creationId xmlns:a16="http://schemas.microsoft.com/office/drawing/2014/main" id="{0B8C418F-E73A-827F-94AD-0042BBC8FEE6}"/>
              </a:ext>
            </a:extLst>
          </p:cNvPr>
          <p:cNvSpPr txBox="1">
            <a:spLocks noChangeArrowheads="1"/>
          </p:cNvSpPr>
          <p:nvPr/>
        </p:nvSpPr>
        <p:spPr bwMode="auto">
          <a:xfrm>
            <a:off x="1001093" y="815863"/>
            <a:ext cx="10198007" cy="787509"/>
          </a:xfrm>
          <a:prstGeom prst="rect">
            <a:avLst/>
          </a:prstGeom>
          <a:solidFill>
            <a:srgbClr val="CFDEC6"/>
          </a:solidFill>
          <a:ln w="12700">
            <a:solidFill>
              <a:schemeClr val="tx1"/>
            </a:solidFill>
            <a:miter lim="800000"/>
            <a:headEnd/>
            <a:tailEnd/>
          </a:ln>
        </p:spPr>
        <p:txBody>
          <a:bodyPr lIns="156644" tIns="78322" rIns="156644" bIns="78322" anchor="ctr"/>
          <a:lstStyle>
            <a:lvl1pPr marL="228600" indent="-228600" algn="l" rtl="0" eaLnBrk="1" fontAlgn="base" hangingPunct="1">
              <a:lnSpc>
                <a:spcPct val="90000"/>
              </a:lnSpc>
              <a:spcBef>
                <a:spcPct val="50000"/>
              </a:spcBef>
              <a:spcAft>
                <a:spcPct val="0"/>
              </a:spcAft>
              <a:buClr>
                <a:srgbClr val="000000"/>
              </a:buClr>
              <a:buChar char="•"/>
              <a:defRPr sz="2400" b="1">
                <a:solidFill>
                  <a:srgbClr val="000000"/>
                </a:solidFill>
                <a:latin typeface="+mn-lt"/>
                <a:ea typeface="+mn-ea"/>
                <a:cs typeface="+mn-cs"/>
              </a:defRPr>
            </a:lvl1pPr>
            <a:lvl2pPr marL="685800" indent="-228600" algn="l" rtl="0" eaLnBrk="1" fontAlgn="base" hangingPunct="1">
              <a:lnSpc>
                <a:spcPct val="90000"/>
              </a:lnSpc>
              <a:spcBef>
                <a:spcPts val="60"/>
              </a:spcBef>
              <a:spcAft>
                <a:spcPct val="0"/>
              </a:spcAft>
              <a:buClr>
                <a:srgbClr val="000000"/>
              </a:buClr>
              <a:buChar char="–"/>
              <a:defRPr sz="2200" b="1">
                <a:solidFill>
                  <a:srgbClr val="000000"/>
                </a:solidFill>
                <a:latin typeface="+mn-lt"/>
              </a:defRPr>
            </a:lvl2pPr>
            <a:lvl3pPr marL="1143000" indent="-228600" algn="l" rtl="0" eaLnBrk="1" fontAlgn="base" hangingPunct="1">
              <a:lnSpc>
                <a:spcPct val="90000"/>
              </a:lnSpc>
              <a:spcBef>
                <a:spcPts val="60"/>
              </a:spcBef>
              <a:spcAft>
                <a:spcPct val="0"/>
              </a:spcAft>
              <a:buClr>
                <a:srgbClr val="000000"/>
              </a:buClr>
              <a:buChar char="-"/>
              <a:defRPr sz="2000" b="1">
                <a:solidFill>
                  <a:srgbClr val="000000"/>
                </a:solidFill>
                <a:latin typeface="+mn-lt"/>
              </a:defRPr>
            </a:lvl3pPr>
            <a:lvl4pPr marL="1600200" indent="-228600" algn="l" rtl="0" eaLnBrk="1" fontAlgn="base" hangingPunct="1">
              <a:spcBef>
                <a:spcPct val="20000"/>
              </a:spcBef>
              <a:spcAft>
                <a:spcPct val="0"/>
              </a:spcAft>
              <a:buClr>
                <a:srgbClr val="919191"/>
              </a:buClr>
              <a:buSzPct val="100000"/>
              <a:buChar char="–"/>
              <a:defRPr sz="2000">
                <a:solidFill>
                  <a:srgbClr val="919191"/>
                </a:solidFill>
                <a:latin typeface="+mn-lt"/>
              </a:defRPr>
            </a:lvl4pPr>
            <a:lvl5pPr marL="2057400" indent="-228600" algn="l" rtl="0" eaLnBrk="1" fontAlgn="base" hangingPunct="1">
              <a:spcBef>
                <a:spcPct val="20000"/>
              </a:spcBef>
              <a:spcAft>
                <a:spcPct val="0"/>
              </a:spcAft>
              <a:buClr>
                <a:srgbClr val="919191"/>
              </a:buClr>
              <a:buSzPct val="100000"/>
              <a:buChar char="›"/>
              <a:defRPr sz="2000">
                <a:solidFill>
                  <a:srgbClr val="919191"/>
                </a:solidFill>
                <a:latin typeface="+mn-lt"/>
              </a:defRPr>
            </a:lvl5pPr>
            <a:lvl6pPr marL="2514600" indent="-228600" algn="l" rtl="0" eaLnBrk="1" fontAlgn="base" hangingPunct="1">
              <a:spcBef>
                <a:spcPct val="20000"/>
              </a:spcBef>
              <a:spcAft>
                <a:spcPct val="0"/>
              </a:spcAft>
              <a:buClr>
                <a:srgbClr val="919191"/>
              </a:buClr>
              <a:buSzPct val="100000"/>
              <a:buChar char="›"/>
              <a:defRPr sz="2000">
                <a:solidFill>
                  <a:srgbClr val="919191"/>
                </a:solidFill>
                <a:latin typeface="+mn-lt"/>
              </a:defRPr>
            </a:lvl6pPr>
            <a:lvl7pPr marL="2971800" indent="-228600" algn="l" rtl="0" eaLnBrk="1" fontAlgn="base" hangingPunct="1">
              <a:spcBef>
                <a:spcPct val="20000"/>
              </a:spcBef>
              <a:spcAft>
                <a:spcPct val="0"/>
              </a:spcAft>
              <a:buClr>
                <a:srgbClr val="919191"/>
              </a:buClr>
              <a:buSzPct val="100000"/>
              <a:buChar char="›"/>
              <a:defRPr sz="2000">
                <a:solidFill>
                  <a:srgbClr val="919191"/>
                </a:solidFill>
                <a:latin typeface="+mn-lt"/>
              </a:defRPr>
            </a:lvl7pPr>
            <a:lvl8pPr marL="3429000" indent="-228600" algn="l" rtl="0" eaLnBrk="1" fontAlgn="base" hangingPunct="1">
              <a:spcBef>
                <a:spcPct val="20000"/>
              </a:spcBef>
              <a:spcAft>
                <a:spcPct val="0"/>
              </a:spcAft>
              <a:buClr>
                <a:srgbClr val="919191"/>
              </a:buClr>
              <a:buSzPct val="100000"/>
              <a:buChar char="›"/>
              <a:defRPr sz="2000">
                <a:solidFill>
                  <a:srgbClr val="919191"/>
                </a:solidFill>
                <a:latin typeface="+mn-lt"/>
              </a:defRPr>
            </a:lvl8pPr>
            <a:lvl9pPr marL="3886200" indent="-228600" algn="l" rtl="0" eaLnBrk="1" fontAlgn="base" hangingPunct="1">
              <a:spcBef>
                <a:spcPct val="20000"/>
              </a:spcBef>
              <a:spcAft>
                <a:spcPct val="0"/>
              </a:spcAft>
              <a:buClr>
                <a:srgbClr val="919191"/>
              </a:buClr>
              <a:buSzPct val="100000"/>
              <a:buChar char="›"/>
              <a:defRPr sz="2000">
                <a:solidFill>
                  <a:srgbClr val="919191"/>
                </a:solidFill>
                <a:latin typeface="+mn-lt"/>
              </a:defRPr>
            </a:lvl9pPr>
          </a:lstStyle>
          <a:p>
            <a:pPr marL="0" indent="0" algn="ctr">
              <a:lnSpc>
                <a:spcPct val="85000"/>
              </a:lnSpc>
              <a:spcBef>
                <a:spcPts val="0"/>
              </a:spcBef>
              <a:spcAft>
                <a:spcPts val="300"/>
              </a:spcAft>
              <a:buNone/>
            </a:pPr>
            <a:r>
              <a:rPr lang="en-US" sz="2200" kern="0">
                <a:solidFill>
                  <a:schemeClr val="tx1"/>
                </a:solidFill>
              </a:rPr>
              <a:t>TRAC-Monterey </a:t>
            </a:r>
            <a:r>
              <a:rPr lang="en-US" sz="2200" kern="0" dirty="0">
                <a:solidFill>
                  <a:schemeClr val="tx1"/>
                </a:solidFill>
              </a:rPr>
              <a:t>is </a:t>
            </a:r>
            <a:r>
              <a:rPr lang="en-US" sz="2200" kern="0">
                <a:solidFill>
                  <a:schemeClr val="tx1"/>
                </a:solidFill>
              </a:rPr>
              <a:t>currently researching </a:t>
            </a:r>
            <a:r>
              <a:rPr lang="en-US" sz="2200" kern="0" dirty="0">
                <a:solidFill>
                  <a:schemeClr val="tx1"/>
                </a:solidFill>
              </a:rPr>
              <a:t>applications of speaker </a:t>
            </a:r>
            <a:r>
              <a:rPr lang="en-US" sz="2200" kern="0">
                <a:solidFill>
                  <a:schemeClr val="tx1"/>
                </a:solidFill>
              </a:rPr>
              <a:t>aware </a:t>
            </a:r>
            <a:r>
              <a:rPr lang="en-US" sz="2200" kern="0" dirty="0" err="1">
                <a:solidFill>
                  <a:schemeClr val="tx1"/>
                </a:solidFill>
              </a:rPr>
              <a:t>diarization</a:t>
            </a:r>
            <a:r>
              <a:rPr lang="en-US" sz="2200" kern="0">
                <a:solidFill>
                  <a:schemeClr val="tx1"/>
                </a:solidFill>
              </a:rPr>
              <a:t> </a:t>
            </a:r>
            <a:r>
              <a:rPr lang="en-US" sz="2200" kern="0" dirty="0">
                <a:solidFill>
                  <a:schemeClr val="tx1"/>
                </a:solidFill>
              </a:rPr>
              <a:t>during mission </a:t>
            </a:r>
            <a:r>
              <a:rPr lang="en-US" sz="2200" kern="0">
                <a:solidFill>
                  <a:schemeClr val="tx1"/>
                </a:solidFill>
              </a:rPr>
              <a:t>planning exercises. </a:t>
            </a:r>
            <a:endParaRPr lang="en-US" sz="2200" kern="0" dirty="0">
              <a:solidFill>
                <a:schemeClr val="tx1"/>
              </a:solidFill>
            </a:endParaRPr>
          </a:p>
        </p:txBody>
      </p:sp>
      <p:grpSp>
        <p:nvGrpSpPr>
          <p:cNvPr id="3" name="Group 2">
            <a:extLst>
              <a:ext uri="{FF2B5EF4-FFF2-40B4-BE49-F238E27FC236}">
                <a16:creationId xmlns:a16="http://schemas.microsoft.com/office/drawing/2014/main" id="{96D13175-E0B6-6F69-8784-DE4700077D45}"/>
              </a:ext>
            </a:extLst>
          </p:cNvPr>
          <p:cNvGrpSpPr/>
          <p:nvPr/>
        </p:nvGrpSpPr>
        <p:grpSpPr>
          <a:xfrm>
            <a:off x="9784537" y="127091"/>
            <a:ext cx="704167" cy="549248"/>
            <a:chOff x="244529" y="2432506"/>
            <a:chExt cx="334828" cy="397042"/>
          </a:xfrm>
        </p:grpSpPr>
        <p:sp>
          <p:nvSpPr>
            <p:cNvPr id="19" name="Arrow: Pentagon 248">
              <a:extLst>
                <a:ext uri="{FF2B5EF4-FFF2-40B4-BE49-F238E27FC236}">
                  <a16:creationId xmlns:a16="http://schemas.microsoft.com/office/drawing/2014/main" id="{FF4E8A7C-4018-ACF3-4EFF-9F0F2FCA8F06}"/>
                </a:ext>
              </a:extLst>
            </p:cNvPr>
            <p:cNvSpPr/>
            <p:nvPr/>
          </p:nvSpPr>
          <p:spPr bwMode="auto">
            <a:xfrm>
              <a:off x="244530" y="2432506"/>
              <a:ext cx="234301" cy="128989"/>
            </a:xfrm>
            <a:prstGeom prst="homePlate">
              <a:avLst/>
            </a:prstGeom>
            <a:solidFill>
              <a:schemeClr val="tx2">
                <a:lumMod val="20000"/>
                <a:lumOff val="80000"/>
              </a:schemeClr>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en-US"/>
              </a:defPPr>
              <a:lvl1pPr algn="l" rtl="0" eaLnBrk="0" fontAlgn="base" hangingPunct="0">
                <a:spcBef>
                  <a:spcPct val="0"/>
                </a:spcBef>
                <a:spcAft>
                  <a:spcPct val="0"/>
                </a:spcAft>
                <a:defRPr sz="2400" b="1" kern="1200">
                  <a:solidFill>
                    <a:srgbClr val="000000"/>
                  </a:solidFill>
                  <a:latin typeface="Arial" charset="0"/>
                  <a:ea typeface="+mn-ea"/>
                  <a:cs typeface="+mn-cs"/>
                </a:defRPr>
              </a:lvl1pPr>
              <a:lvl2pPr marL="457200" algn="l" rtl="0" eaLnBrk="0" fontAlgn="base" hangingPunct="0">
                <a:spcBef>
                  <a:spcPct val="0"/>
                </a:spcBef>
                <a:spcAft>
                  <a:spcPct val="0"/>
                </a:spcAft>
                <a:defRPr sz="2400" b="1" kern="1200">
                  <a:solidFill>
                    <a:srgbClr val="000000"/>
                  </a:solidFill>
                  <a:latin typeface="Arial" charset="0"/>
                  <a:ea typeface="+mn-ea"/>
                  <a:cs typeface="+mn-cs"/>
                </a:defRPr>
              </a:lvl2pPr>
              <a:lvl3pPr marL="914400" algn="l" rtl="0" eaLnBrk="0" fontAlgn="base" hangingPunct="0">
                <a:spcBef>
                  <a:spcPct val="0"/>
                </a:spcBef>
                <a:spcAft>
                  <a:spcPct val="0"/>
                </a:spcAft>
                <a:defRPr sz="2400" b="1" kern="1200">
                  <a:solidFill>
                    <a:srgbClr val="000000"/>
                  </a:solidFill>
                  <a:latin typeface="Arial" charset="0"/>
                  <a:ea typeface="+mn-ea"/>
                  <a:cs typeface="+mn-cs"/>
                </a:defRPr>
              </a:lvl3pPr>
              <a:lvl4pPr marL="1371600" algn="l" rtl="0" eaLnBrk="0" fontAlgn="base" hangingPunct="0">
                <a:spcBef>
                  <a:spcPct val="0"/>
                </a:spcBef>
                <a:spcAft>
                  <a:spcPct val="0"/>
                </a:spcAft>
                <a:defRPr sz="2400" b="1" kern="1200">
                  <a:solidFill>
                    <a:srgbClr val="000000"/>
                  </a:solidFill>
                  <a:latin typeface="Arial" charset="0"/>
                  <a:ea typeface="+mn-ea"/>
                  <a:cs typeface="+mn-cs"/>
                </a:defRPr>
              </a:lvl4pPr>
              <a:lvl5pPr marL="1828800" algn="l" rtl="0" eaLnBrk="0" fontAlgn="base" hangingPunct="0">
                <a:spcBef>
                  <a:spcPct val="0"/>
                </a:spcBef>
                <a:spcAft>
                  <a:spcPct val="0"/>
                </a:spcAft>
                <a:defRPr sz="2400" b="1" kern="1200">
                  <a:solidFill>
                    <a:srgbClr val="000000"/>
                  </a:solidFill>
                  <a:latin typeface="Arial" charset="0"/>
                  <a:ea typeface="+mn-ea"/>
                  <a:cs typeface="+mn-cs"/>
                </a:defRPr>
              </a:lvl5pPr>
              <a:lvl6pPr marL="2286000" algn="l" defTabSz="914400" rtl="0" eaLnBrk="1" latinLnBrk="0" hangingPunct="1">
                <a:defRPr sz="2400" b="1" kern="1200">
                  <a:solidFill>
                    <a:srgbClr val="000000"/>
                  </a:solidFill>
                  <a:latin typeface="Arial" charset="0"/>
                  <a:ea typeface="+mn-ea"/>
                  <a:cs typeface="+mn-cs"/>
                </a:defRPr>
              </a:lvl6pPr>
              <a:lvl7pPr marL="2743200" algn="l" defTabSz="914400" rtl="0" eaLnBrk="1" latinLnBrk="0" hangingPunct="1">
                <a:defRPr sz="2400" b="1" kern="1200">
                  <a:solidFill>
                    <a:srgbClr val="000000"/>
                  </a:solidFill>
                  <a:latin typeface="Arial" charset="0"/>
                  <a:ea typeface="+mn-ea"/>
                  <a:cs typeface="+mn-cs"/>
                </a:defRPr>
              </a:lvl7pPr>
              <a:lvl8pPr marL="3200400" algn="l" defTabSz="914400" rtl="0" eaLnBrk="1" latinLnBrk="0" hangingPunct="1">
                <a:defRPr sz="2400" b="1" kern="1200">
                  <a:solidFill>
                    <a:srgbClr val="000000"/>
                  </a:solidFill>
                  <a:latin typeface="Arial" charset="0"/>
                  <a:ea typeface="+mn-ea"/>
                  <a:cs typeface="+mn-cs"/>
                </a:defRPr>
              </a:lvl8pPr>
              <a:lvl9pPr marL="3657600" algn="l" defTabSz="914400" rtl="0" eaLnBrk="1" latinLnBrk="0" hangingPunct="1">
                <a:defRPr sz="2400" b="1" kern="1200">
                  <a:solidFill>
                    <a:srgbClr val="000000"/>
                  </a:solidFill>
                  <a:latin typeface="Arial" charset="0"/>
                  <a:ea typeface="+mn-ea"/>
                  <a:cs typeface="+mn-cs"/>
                </a:defRPr>
              </a:lvl9pPr>
            </a:lstStyle>
            <a:p>
              <a:pPr algn="ctr"/>
              <a:endParaRPr lang="en-US" dirty="0">
                <a:latin typeface="Arial"/>
                <a:cs typeface="Arial"/>
              </a:endParaRPr>
            </a:p>
          </p:txBody>
        </p:sp>
        <p:sp>
          <p:nvSpPr>
            <p:cNvPr id="20" name="Arrow: Pentagon 249">
              <a:extLst>
                <a:ext uri="{FF2B5EF4-FFF2-40B4-BE49-F238E27FC236}">
                  <a16:creationId xmlns:a16="http://schemas.microsoft.com/office/drawing/2014/main" id="{6E8FE9E8-C3F6-9523-2BAF-FEF9F0EC22DA}"/>
                </a:ext>
              </a:extLst>
            </p:cNvPr>
            <p:cNvSpPr/>
            <p:nvPr/>
          </p:nvSpPr>
          <p:spPr bwMode="auto">
            <a:xfrm>
              <a:off x="244529" y="2706482"/>
              <a:ext cx="121787" cy="123066"/>
            </a:xfrm>
            <a:prstGeom prst="homePlate">
              <a:avLst/>
            </a:prstGeom>
            <a:solidFill>
              <a:schemeClr val="accent5">
                <a:lumMod val="40000"/>
                <a:lumOff val="60000"/>
              </a:schemeClr>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en-US"/>
              </a:defPPr>
              <a:lvl1pPr algn="l" rtl="0" eaLnBrk="0" fontAlgn="base" hangingPunct="0">
                <a:spcBef>
                  <a:spcPct val="0"/>
                </a:spcBef>
                <a:spcAft>
                  <a:spcPct val="0"/>
                </a:spcAft>
                <a:defRPr sz="2400" b="1" kern="1200">
                  <a:solidFill>
                    <a:srgbClr val="000000"/>
                  </a:solidFill>
                  <a:latin typeface="Arial" charset="0"/>
                  <a:ea typeface="+mn-ea"/>
                  <a:cs typeface="+mn-cs"/>
                </a:defRPr>
              </a:lvl1pPr>
              <a:lvl2pPr marL="457200" algn="l" rtl="0" eaLnBrk="0" fontAlgn="base" hangingPunct="0">
                <a:spcBef>
                  <a:spcPct val="0"/>
                </a:spcBef>
                <a:spcAft>
                  <a:spcPct val="0"/>
                </a:spcAft>
                <a:defRPr sz="2400" b="1" kern="1200">
                  <a:solidFill>
                    <a:srgbClr val="000000"/>
                  </a:solidFill>
                  <a:latin typeface="Arial" charset="0"/>
                  <a:ea typeface="+mn-ea"/>
                  <a:cs typeface="+mn-cs"/>
                </a:defRPr>
              </a:lvl2pPr>
              <a:lvl3pPr marL="914400" algn="l" rtl="0" eaLnBrk="0" fontAlgn="base" hangingPunct="0">
                <a:spcBef>
                  <a:spcPct val="0"/>
                </a:spcBef>
                <a:spcAft>
                  <a:spcPct val="0"/>
                </a:spcAft>
                <a:defRPr sz="2400" b="1" kern="1200">
                  <a:solidFill>
                    <a:srgbClr val="000000"/>
                  </a:solidFill>
                  <a:latin typeface="Arial" charset="0"/>
                  <a:ea typeface="+mn-ea"/>
                  <a:cs typeface="+mn-cs"/>
                </a:defRPr>
              </a:lvl3pPr>
              <a:lvl4pPr marL="1371600" algn="l" rtl="0" eaLnBrk="0" fontAlgn="base" hangingPunct="0">
                <a:spcBef>
                  <a:spcPct val="0"/>
                </a:spcBef>
                <a:spcAft>
                  <a:spcPct val="0"/>
                </a:spcAft>
                <a:defRPr sz="2400" b="1" kern="1200">
                  <a:solidFill>
                    <a:srgbClr val="000000"/>
                  </a:solidFill>
                  <a:latin typeface="Arial" charset="0"/>
                  <a:ea typeface="+mn-ea"/>
                  <a:cs typeface="+mn-cs"/>
                </a:defRPr>
              </a:lvl4pPr>
              <a:lvl5pPr marL="1828800" algn="l" rtl="0" eaLnBrk="0" fontAlgn="base" hangingPunct="0">
                <a:spcBef>
                  <a:spcPct val="0"/>
                </a:spcBef>
                <a:spcAft>
                  <a:spcPct val="0"/>
                </a:spcAft>
                <a:defRPr sz="2400" b="1" kern="1200">
                  <a:solidFill>
                    <a:srgbClr val="000000"/>
                  </a:solidFill>
                  <a:latin typeface="Arial" charset="0"/>
                  <a:ea typeface="+mn-ea"/>
                  <a:cs typeface="+mn-cs"/>
                </a:defRPr>
              </a:lvl5pPr>
              <a:lvl6pPr marL="2286000" algn="l" defTabSz="914400" rtl="0" eaLnBrk="1" latinLnBrk="0" hangingPunct="1">
                <a:defRPr sz="2400" b="1" kern="1200">
                  <a:solidFill>
                    <a:srgbClr val="000000"/>
                  </a:solidFill>
                  <a:latin typeface="Arial" charset="0"/>
                  <a:ea typeface="+mn-ea"/>
                  <a:cs typeface="+mn-cs"/>
                </a:defRPr>
              </a:lvl6pPr>
              <a:lvl7pPr marL="2743200" algn="l" defTabSz="914400" rtl="0" eaLnBrk="1" latinLnBrk="0" hangingPunct="1">
                <a:defRPr sz="2400" b="1" kern="1200">
                  <a:solidFill>
                    <a:srgbClr val="000000"/>
                  </a:solidFill>
                  <a:latin typeface="Arial" charset="0"/>
                  <a:ea typeface="+mn-ea"/>
                  <a:cs typeface="+mn-cs"/>
                </a:defRPr>
              </a:lvl7pPr>
              <a:lvl8pPr marL="3200400" algn="l" defTabSz="914400" rtl="0" eaLnBrk="1" latinLnBrk="0" hangingPunct="1">
                <a:defRPr sz="2400" b="1" kern="1200">
                  <a:solidFill>
                    <a:srgbClr val="000000"/>
                  </a:solidFill>
                  <a:latin typeface="Arial" charset="0"/>
                  <a:ea typeface="+mn-ea"/>
                  <a:cs typeface="+mn-cs"/>
                </a:defRPr>
              </a:lvl8pPr>
              <a:lvl9pPr marL="3657600" algn="l" defTabSz="914400" rtl="0" eaLnBrk="1" latinLnBrk="0" hangingPunct="1">
                <a:defRPr sz="2400" b="1" kern="1200">
                  <a:solidFill>
                    <a:srgbClr val="000000"/>
                  </a:solidFill>
                  <a:latin typeface="Arial" charset="0"/>
                  <a:ea typeface="+mn-ea"/>
                  <a:cs typeface="+mn-cs"/>
                </a:defRPr>
              </a:lvl9pPr>
            </a:lstStyle>
            <a:p>
              <a:pPr algn="ctr"/>
              <a:endParaRPr lang="en-US" dirty="0">
                <a:latin typeface="Arial"/>
                <a:cs typeface="Arial"/>
              </a:endParaRPr>
            </a:p>
          </p:txBody>
        </p:sp>
        <p:sp>
          <p:nvSpPr>
            <p:cNvPr id="21" name="Arrow: Pentagon 250">
              <a:extLst>
                <a:ext uri="{FF2B5EF4-FFF2-40B4-BE49-F238E27FC236}">
                  <a16:creationId xmlns:a16="http://schemas.microsoft.com/office/drawing/2014/main" id="{B8A7B511-01CB-4737-97AE-485D2F73DAEC}"/>
                </a:ext>
              </a:extLst>
            </p:cNvPr>
            <p:cNvSpPr/>
            <p:nvPr/>
          </p:nvSpPr>
          <p:spPr bwMode="auto">
            <a:xfrm>
              <a:off x="244529" y="2563572"/>
              <a:ext cx="334828" cy="140834"/>
            </a:xfrm>
            <a:prstGeom prst="homePlate">
              <a:avLst/>
            </a:prstGeom>
            <a:solidFill>
              <a:schemeClr val="accent1">
                <a:lumMod val="40000"/>
                <a:lumOff val="60000"/>
              </a:schemeClr>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en-US"/>
              </a:defPPr>
              <a:lvl1pPr algn="l" rtl="0" eaLnBrk="0" fontAlgn="base" hangingPunct="0">
                <a:spcBef>
                  <a:spcPct val="0"/>
                </a:spcBef>
                <a:spcAft>
                  <a:spcPct val="0"/>
                </a:spcAft>
                <a:defRPr sz="2400" b="1" kern="1200">
                  <a:solidFill>
                    <a:srgbClr val="000000"/>
                  </a:solidFill>
                  <a:latin typeface="Arial" charset="0"/>
                  <a:ea typeface="+mn-ea"/>
                  <a:cs typeface="+mn-cs"/>
                </a:defRPr>
              </a:lvl1pPr>
              <a:lvl2pPr marL="457200" algn="l" rtl="0" eaLnBrk="0" fontAlgn="base" hangingPunct="0">
                <a:spcBef>
                  <a:spcPct val="0"/>
                </a:spcBef>
                <a:spcAft>
                  <a:spcPct val="0"/>
                </a:spcAft>
                <a:defRPr sz="2400" b="1" kern="1200">
                  <a:solidFill>
                    <a:srgbClr val="000000"/>
                  </a:solidFill>
                  <a:latin typeface="Arial" charset="0"/>
                  <a:ea typeface="+mn-ea"/>
                  <a:cs typeface="+mn-cs"/>
                </a:defRPr>
              </a:lvl2pPr>
              <a:lvl3pPr marL="914400" algn="l" rtl="0" eaLnBrk="0" fontAlgn="base" hangingPunct="0">
                <a:spcBef>
                  <a:spcPct val="0"/>
                </a:spcBef>
                <a:spcAft>
                  <a:spcPct val="0"/>
                </a:spcAft>
                <a:defRPr sz="2400" b="1" kern="1200">
                  <a:solidFill>
                    <a:srgbClr val="000000"/>
                  </a:solidFill>
                  <a:latin typeface="Arial" charset="0"/>
                  <a:ea typeface="+mn-ea"/>
                  <a:cs typeface="+mn-cs"/>
                </a:defRPr>
              </a:lvl3pPr>
              <a:lvl4pPr marL="1371600" algn="l" rtl="0" eaLnBrk="0" fontAlgn="base" hangingPunct="0">
                <a:spcBef>
                  <a:spcPct val="0"/>
                </a:spcBef>
                <a:spcAft>
                  <a:spcPct val="0"/>
                </a:spcAft>
                <a:defRPr sz="2400" b="1" kern="1200">
                  <a:solidFill>
                    <a:srgbClr val="000000"/>
                  </a:solidFill>
                  <a:latin typeface="Arial" charset="0"/>
                  <a:ea typeface="+mn-ea"/>
                  <a:cs typeface="+mn-cs"/>
                </a:defRPr>
              </a:lvl4pPr>
              <a:lvl5pPr marL="1828800" algn="l" rtl="0" eaLnBrk="0" fontAlgn="base" hangingPunct="0">
                <a:spcBef>
                  <a:spcPct val="0"/>
                </a:spcBef>
                <a:spcAft>
                  <a:spcPct val="0"/>
                </a:spcAft>
                <a:defRPr sz="2400" b="1" kern="1200">
                  <a:solidFill>
                    <a:srgbClr val="000000"/>
                  </a:solidFill>
                  <a:latin typeface="Arial" charset="0"/>
                  <a:ea typeface="+mn-ea"/>
                  <a:cs typeface="+mn-cs"/>
                </a:defRPr>
              </a:lvl5pPr>
              <a:lvl6pPr marL="2286000" algn="l" defTabSz="914400" rtl="0" eaLnBrk="1" latinLnBrk="0" hangingPunct="1">
                <a:defRPr sz="2400" b="1" kern="1200">
                  <a:solidFill>
                    <a:srgbClr val="000000"/>
                  </a:solidFill>
                  <a:latin typeface="Arial" charset="0"/>
                  <a:ea typeface="+mn-ea"/>
                  <a:cs typeface="+mn-cs"/>
                </a:defRPr>
              </a:lvl6pPr>
              <a:lvl7pPr marL="2743200" algn="l" defTabSz="914400" rtl="0" eaLnBrk="1" latinLnBrk="0" hangingPunct="1">
                <a:defRPr sz="2400" b="1" kern="1200">
                  <a:solidFill>
                    <a:srgbClr val="000000"/>
                  </a:solidFill>
                  <a:latin typeface="Arial" charset="0"/>
                  <a:ea typeface="+mn-ea"/>
                  <a:cs typeface="+mn-cs"/>
                </a:defRPr>
              </a:lvl7pPr>
              <a:lvl8pPr marL="3200400" algn="l" defTabSz="914400" rtl="0" eaLnBrk="1" latinLnBrk="0" hangingPunct="1">
                <a:defRPr sz="2400" b="1" kern="1200">
                  <a:solidFill>
                    <a:srgbClr val="000000"/>
                  </a:solidFill>
                  <a:latin typeface="Arial" charset="0"/>
                  <a:ea typeface="+mn-ea"/>
                  <a:cs typeface="+mn-cs"/>
                </a:defRPr>
              </a:lvl8pPr>
              <a:lvl9pPr marL="3657600" algn="l" defTabSz="914400" rtl="0" eaLnBrk="1" latinLnBrk="0" hangingPunct="1">
                <a:defRPr sz="2400" b="1" kern="1200">
                  <a:solidFill>
                    <a:srgbClr val="000000"/>
                  </a:solidFill>
                  <a:latin typeface="Arial" charset="0"/>
                  <a:ea typeface="+mn-ea"/>
                  <a:cs typeface="+mn-cs"/>
                </a:defRPr>
              </a:lvl9pPr>
            </a:lstStyle>
            <a:p>
              <a:pPr algn="ctr"/>
              <a:endParaRPr lang="en-US" dirty="0">
                <a:latin typeface="Arial"/>
                <a:cs typeface="Arial"/>
              </a:endParaRPr>
            </a:p>
          </p:txBody>
        </p:sp>
      </p:grpSp>
      <p:grpSp>
        <p:nvGrpSpPr>
          <p:cNvPr id="15" name="Group 14">
            <a:extLst>
              <a:ext uri="{FF2B5EF4-FFF2-40B4-BE49-F238E27FC236}">
                <a16:creationId xmlns:a16="http://schemas.microsoft.com/office/drawing/2014/main" id="{6B0F4FAA-285E-0F8F-9ADA-AD37751CFF42}"/>
              </a:ext>
            </a:extLst>
          </p:cNvPr>
          <p:cNvGrpSpPr/>
          <p:nvPr/>
        </p:nvGrpSpPr>
        <p:grpSpPr>
          <a:xfrm>
            <a:off x="240633" y="3563359"/>
            <a:ext cx="6002981" cy="3086930"/>
            <a:chOff x="192505" y="3539295"/>
            <a:chExt cx="6002981" cy="3086930"/>
          </a:xfrm>
        </p:grpSpPr>
        <p:pic>
          <p:nvPicPr>
            <p:cNvPr id="6" name="Picture 2" descr="Deepgram Graphic">
              <a:extLst>
                <a:ext uri="{FF2B5EF4-FFF2-40B4-BE49-F238E27FC236}">
                  <a16:creationId xmlns:a16="http://schemas.microsoft.com/office/drawing/2014/main" id="{64364B50-E871-6EDB-58C1-63389E90B9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505" y="3543983"/>
              <a:ext cx="6000859" cy="308224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F0D5931-2B0E-C982-455C-9144854D2EC5}"/>
                </a:ext>
              </a:extLst>
            </p:cNvPr>
            <p:cNvSpPr txBox="1"/>
            <p:nvPr/>
          </p:nvSpPr>
          <p:spPr>
            <a:xfrm>
              <a:off x="1874913" y="3539295"/>
              <a:ext cx="4320573" cy="200055"/>
            </a:xfrm>
            <a:prstGeom prst="rect">
              <a:avLst/>
            </a:prstGeom>
            <a:noFill/>
          </p:spPr>
          <p:txBody>
            <a:bodyPr wrap="square" rtlCol="0">
              <a:spAutoFit/>
            </a:bodyPr>
            <a:lstStyle/>
            <a:p>
              <a:pPr algn="r"/>
              <a:r>
                <a:rPr lang="en-US" sz="700" b="0" i="1" dirty="0"/>
                <a:t>Source: </a:t>
              </a:r>
              <a:r>
                <a:rPr lang="en-US" sz="700" b="0" i="1" dirty="0" err="1"/>
                <a:t>Deepgram</a:t>
              </a:r>
              <a:endParaRPr lang="en-US" sz="700" b="0" i="1" dirty="0"/>
            </a:p>
          </p:txBody>
        </p:sp>
      </p:grpSp>
    </p:spTree>
    <p:extLst>
      <p:ext uri="{BB962C8B-B14F-4D97-AF65-F5344CB8AC3E}">
        <p14:creationId xmlns:p14="http://schemas.microsoft.com/office/powerpoint/2010/main" val="10121384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75586B-1FF0-4B11-B838-884475A12207}"/>
              </a:ext>
            </a:extLst>
          </p:cNvPr>
          <p:cNvSpPr>
            <a:spLocks noGrp="1"/>
          </p:cNvSpPr>
          <p:nvPr>
            <p:ph type="title"/>
          </p:nvPr>
        </p:nvSpPr>
        <p:spPr/>
        <p:txBody>
          <a:bodyPr/>
          <a:lstStyle/>
          <a:p>
            <a:r>
              <a:rPr lang="en-US" dirty="0" err="1"/>
              <a:t>Tradespace</a:t>
            </a:r>
            <a:r>
              <a:rPr lang="en-US" dirty="0"/>
              <a:t> Analysis</a:t>
            </a:r>
            <a:endParaRPr lang="en-US" dirty="0">
              <a:cs typeface="Arial"/>
            </a:endParaRPr>
          </a:p>
        </p:txBody>
      </p:sp>
      <p:sp>
        <p:nvSpPr>
          <p:cNvPr id="10" name="Content Placeholder 9">
            <a:extLst>
              <a:ext uri="{FF2B5EF4-FFF2-40B4-BE49-F238E27FC236}">
                <a16:creationId xmlns:a16="http://schemas.microsoft.com/office/drawing/2014/main" id="{DADD9CD5-255A-CCF0-E396-B2A99AEBB962}"/>
              </a:ext>
            </a:extLst>
          </p:cNvPr>
          <p:cNvSpPr>
            <a:spLocks noGrp="1"/>
          </p:cNvSpPr>
          <p:nvPr>
            <p:ph sz="half" idx="2"/>
          </p:nvPr>
        </p:nvSpPr>
        <p:spPr>
          <a:xfrm>
            <a:off x="1041400" y="1804157"/>
            <a:ext cx="5549900" cy="2293383"/>
          </a:xfrm>
        </p:spPr>
        <p:txBody>
          <a:bodyPr/>
          <a:lstStyle/>
          <a:p>
            <a:pPr marL="0" indent="0" algn="ctr">
              <a:buNone/>
            </a:pPr>
            <a:r>
              <a:rPr lang="en-US" sz="1600" dirty="0">
                <a:cs typeface="Arial"/>
              </a:rPr>
              <a:t>Objectives</a:t>
            </a:r>
          </a:p>
          <a:p>
            <a:pPr>
              <a:buFont typeface="Arial,Sans-Serif"/>
              <a:buChar char="•"/>
            </a:pPr>
            <a:r>
              <a:rPr lang="en-US" sz="1600" b="0" dirty="0">
                <a:ea typeface="+mn-lt"/>
                <a:cs typeface="+mn-lt"/>
              </a:rPr>
              <a:t>Understand and evaluate trades within and between Cost, Schedule, and Performance.</a:t>
            </a:r>
            <a:endParaRPr lang="en-US" dirty="0"/>
          </a:p>
          <a:p>
            <a:pPr>
              <a:buFont typeface="Arial,Sans-Serif"/>
              <a:buChar char="•"/>
            </a:pPr>
            <a:r>
              <a:rPr lang="en-US" sz="1600" b="0" dirty="0">
                <a:ea typeface="+mn-lt"/>
                <a:cs typeface="+mn-lt"/>
              </a:rPr>
              <a:t>Support Study Team Analysis and Senior Leader Decisions.</a:t>
            </a:r>
            <a:endParaRPr lang="en-US" sz="1600" b="0" dirty="0">
              <a:cs typeface="Arial"/>
            </a:endParaRPr>
          </a:p>
          <a:p>
            <a:pPr>
              <a:buFont typeface="Arial"/>
              <a:buChar char="•"/>
            </a:pPr>
            <a:r>
              <a:rPr lang="en-US" sz="1600" b="0" dirty="0">
                <a:cs typeface="Arial"/>
              </a:rPr>
              <a:t>Provide a repeatable methods to help communicate the analytic sufficiency across multiple TRAC studies.</a:t>
            </a:r>
            <a:endParaRPr lang="en-US" dirty="0"/>
          </a:p>
          <a:p>
            <a:pPr marL="0" indent="0">
              <a:buNone/>
            </a:pPr>
            <a:endParaRPr lang="en-US" sz="1600" dirty="0">
              <a:cs typeface="Arial"/>
            </a:endParaRPr>
          </a:p>
        </p:txBody>
      </p:sp>
      <p:sp>
        <p:nvSpPr>
          <p:cNvPr id="2" name="Slide Number Placeholder 1">
            <a:extLst>
              <a:ext uri="{FF2B5EF4-FFF2-40B4-BE49-F238E27FC236}">
                <a16:creationId xmlns:a16="http://schemas.microsoft.com/office/drawing/2014/main" id="{891ACAF2-3FBA-46B4-862C-62417369A0FA}"/>
              </a:ext>
            </a:extLst>
          </p:cNvPr>
          <p:cNvSpPr>
            <a:spLocks noGrp="1"/>
          </p:cNvSpPr>
          <p:nvPr>
            <p:ph type="sldNum" sz="quarter" idx="11"/>
          </p:nvPr>
        </p:nvSpPr>
        <p:spPr/>
        <p:txBody>
          <a:bodyPr/>
          <a:lstStyle/>
          <a:p>
            <a:fld id="{BC9A06A2-FA1E-4C2C-B41B-2B62E371F7E6}" type="slidenum">
              <a:rPr lang="en-US" smtClean="0"/>
              <a:pPr/>
              <a:t>9</a:t>
            </a:fld>
            <a:endParaRPr lang="en-US"/>
          </a:p>
        </p:txBody>
      </p:sp>
      <p:sp>
        <p:nvSpPr>
          <p:cNvPr id="8" name="Rectangle 13">
            <a:extLst>
              <a:ext uri="{FF2B5EF4-FFF2-40B4-BE49-F238E27FC236}">
                <a16:creationId xmlns:a16="http://schemas.microsoft.com/office/drawing/2014/main" id="{0B8C418F-E73A-827F-94AD-0042BBC8FEE6}"/>
              </a:ext>
            </a:extLst>
          </p:cNvPr>
          <p:cNvSpPr txBox="1">
            <a:spLocks noChangeArrowheads="1"/>
          </p:cNvSpPr>
          <p:nvPr/>
        </p:nvSpPr>
        <p:spPr bwMode="auto">
          <a:xfrm>
            <a:off x="994289" y="851125"/>
            <a:ext cx="10189814" cy="821597"/>
          </a:xfrm>
          <a:prstGeom prst="rect">
            <a:avLst/>
          </a:prstGeom>
          <a:solidFill>
            <a:srgbClr val="CFDEC6"/>
          </a:solidFill>
          <a:ln w="12700">
            <a:solidFill>
              <a:schemeClr val="tx1"/>
            </a:solidFill>
            <a:miter lim="800000"/>
            <a:headEnd/>
            <a:tailEnd/>
          </a:ln>
        </p:spPr>
        <p:txBody>
          <a:bodyPr lIns="156644" tIns="78322" rIns="156644" bIns="78322" anchor="ctr"/>
          <a:lstStyle>
            <a:lvl1pPr marL="228600" indent="-228600" algn="l" rtl="0" eaLnBrk="1" fontAlgn="base" hangingPunct="1">
              <a:lnSpc>
                <a:spcPct val="90000"/>
              </a:lnSpc>
              <a:spcBef>
                <a:spcPct val="50000"/>
              </a:spcBef>
              <a:spcAft>
                <a:spcPct val="0"/>
              </a:spcAft>
              <a:buClr>
                <a:srgbClr val="000000"/>
              </a:buClr>
              <a:buChar char="•"/>
              <a:defRPr sz="2400" b="1">
                <a:solidFill>
                  <a:srgbClr val="000000"/>
                </a:solidFill>
                <a:latin typeface="+mn-lt"/>
                <a:ea typeface="+mn-ea"/>
                <a:cs typeface="+mn-cs"/>
              </a:defRPr>
            </a:lvl1pPr>
            <a:lvl2pPr marL="685800" indent="-228600" algn="l" rtl="0" eaLnBrk="1" fontAlgn="base" hangingPunct="1">
              <a:lnSpc>
                <a:spcPct val="90000"/>
              </a:lnSpc>
              <a:spcBef>
                <a:spcPts val="60"/>
              </a:spcBef>
              <a:spcAft>
                <a:spcPct val="0"/>
              </a:spcAft>
              <a:buClr>
                <a:srgbClr val="000000"/>
              </a:buClr>
              <a:buChar char="–"/>
              <a:defRPr sz="2200" b="1">
                <a:solidFill>
                  <a:srgbClr val="000000"/>
                </a:solidFill>
                <a:latin typeface="+mn-lt"/>
              </a:defRPr>
            </a:lvl2pPr>
            <a:lvl3pPr marL="1143000" indent="-228600" algn="l" rtl="0" eaLnBrk="1" fontAlgn="base" hangingPunct="1">
              <a:lnSpc>
                <a:spcPct val="90000"/>
              </a:lnSpc>
              <a:spcBef>
                <a:spcPts val="60"/>
              </a:spcBef>
              <a:spcAft>
                <a:spcPct val="0"/>
              </a:spcAft>
              <a:buClr>
                <a:srgbClr val="000000"/>
              </a:buClr>
              <a:buChar char="-"/>
              <a:defRPr sz="2000" b="1">
                <a:solidFill>
                  <a:srgbClr val="000000"/>
                </a:solidFill>
                <a:latin typeface="+mn-lt"/>
              </a:defRPr>
            </a:lvl3pPr>
            <a:lvl4pPr marL="1600200" indent="-228600" algn="l" rtl="0" eaLnBrk="1" fontAlgn="base" hangingPunct="1">
              <a:spcBef>
                <a:spcPct val="20000"/>
              </a:spcBef>
              <a:spcAft>
                <a:spcPct val="0"/>
              </a:spcAft>
              <a:buClr>
                <a:srgbClr val="919191"/>
              </a:buClr>
              <a:buSzPct val="100000"/>
              <a:buChar char="–"/>
              <a:defRPr sz="2000">
                <a:solidFill>
                  <a:srgbClr val="919191"/>
                </a:solidFill>
                <a:latin typeface="+mn-lt"/>
              </a:defRPr>
            </a:lvl4pPr>
            <a:lvl5pPr marL="2057400" indent="-228600" algn="l" rtl="0" eaLnBrk="1" fontAlgn="base" hangingPunct="1">
              <a:spcBef>
                <a:spcPct val="20000"/>
              </a:spcBef>
              <a:spcAft>
                <a:spcPct val="0"/>
              </a:spcAft>
              <a:buClr>
                <a:srgbClr val="919191"/>
              </a:buClr>
              <a:buSzPct val="100000"/>
              <a:buChar char="›"/>
              <a:defRPr sz="2000">
                <a:solidFill>
                  <a:srgbClr val="919191"/>
                </a:solidFill>
                <a:latin typeface="+mn-lt"/>
              </a:defRPr>
            </a:lvl5pPr>
            <a:lvl6pPr marL="2514600" indent="-228600" algn="l" rtl="0" eaLnBrk="1" fontAlgn="base" hangingPunct="1">
              <a:spcBef>
                <a:spcPct val="20000"/>
              </a:spcBef>
              <a:spcAft>
                <a:spcPct val="0"/>
              </a:spcAft>
              <a:buClr>
                <a:srgbClr val="919191"/>
              </a:buClr>
              <a:buSzPct val="100000"/>
              <a:buChar char="›"/>
              <a:defRPr sz="2000">
                <a:solidFill>
                  <a:srgbClr val="919191"/>
                </a:solidFill>
                <a:latin typeface="+mn-lt"/>
              </a:defRPr>
            </a:lvl6pPr>
            <a:lvl7pPr marL="2971800" indent="-228600" algn="l" rtl="0" eaLnBrk="1" fontAlgn="base" hangingPunct="1">
              <a:spcBef>
                <a:spcPct val="20000"/>
              </a:spcBef>
              <a:spcAft>
                <a:spcPct val="0"/>
              </a:spcAft>
              <a:buClr>
                <a:srgbClr val="919191"/>
              </a:buClr>
              <a:buSzPct val="100000"/>
              <a:buChar char="›"/>
              <a:defRPr sz="2000">
                <a:solidFill>
                  <a:srgbClr val="919191"/>
                </a:solidFill>
                <a:latin typeface="+mn-lt"/>
              </a:defRPr>
            </a:lvl7pPr>
            <a:lvl8pPr marL="3429000" indent="-228600" algn="l" rtl="0" eaLnBrk="1" fontAlgn="base" hangingPunct="1">
              <a:spcBef>
                <a:spcPct val="20000"/>
              </a:spcBef>
              <a:spcAft>
                <a:spcPct val="0"/>
              </a:spcAft>
              <a:buClr>
                <a:srgbClr val="919191"/>
              </a:buClr>
              <a:buSzPct val="100000"/>
              <a:buChar char="›"/>
              <a:defRPr sz="2000">
                <a:solidFill>
                  <a:srgbClr val="919191"/>
                </a:solidFill>
                <a:latin typeface="+mn-lt"/>
              </a:defRPr>
            </a:lvl8pPr>
            <a:lvl9pPr marL="3886200" indent="-228600" algn="l" rtl="0" eaLnBrk="1" fontAlgn="base" hangingPunct="1">
              <a:spcBef>
                <a:spcPct val="20000"/>
              </a:spcBef>
              <a:spcAft>
                <a:spcPct val="0"/>
              </a:spcAft>
              <a:buClr>
                <a:srgbClr val="919191"/>
              </a:buClr>
              <a:buSzPct val="100000"/>
              <a:buChar char="›"/>
              <a:defRPr sz="2000">
                <a:solidFill>
                  <a:srgbClr val="919191"/>
                </a:solidFill>
                <a:latin typeface="+mn-lt"/>
              </a:defRPr>
            </a:lvl9pPr>
          </a:lstStyle>
          <a:p>
            <a:pPr marL="0" indent="0" algn="ctr">
              <a:lnSpc>
                <a:spcPct val="85000"/>
              </a:lnSpc>
              <a:spcBef>
                <a:spcPts val="0"/>
              </a:spcBef>
              <a:spcAft>
                <a:spcPts val="300"/>
              </a:spcAft>
              <a:buNone/>
            </a:pPr>
            <a:r>
              <a:rPr lang="en-US" sz="1800" b="0" kern="0" dirty="0">
                <a:solidFill>
                  <a:schemeClr val="tx1"/>
                </a:solidFill>
              </a:rPr>
              <a:t>Study Teams require standardized means to explore and visualize </a:t>
            </a:r>
            <a:r>
              <a:rPr lang="en-US" sz="1800" b="0" kern="0" dirty="0" err="1">
                <a:solidFill>
                  <a:schemeClr val="tx1"/>
                </a:solidFill>
              </a:rPr>
              <a:t>tradespace</a:t>
            </a:r>
            <a:r>
              <a:rPr lang="en-US" sz="1800" b="0" kern="0" dirty="0">
                <a:solidFill>
                  <a:schemeClr val="tx1"/>
                </a:solidFill>
              </a:rPr>
              <a:t> analysis across Cost, Schedule, and Performance for Analysis of Alternatives to support consistent achievement of analytic sufficiency.</a:t>
            </a:r>
            <a:endParaRPr lang="en-US" sz="1800" dirty="0">
              <a:solidFill>
                <a:schemeClr val="tx1"/>
              </a:solidFill>
              <a:cs typeface="Arial"/>
            </a:endParaRPr>
          </a:p>
        </p:txBody>
      </p:sp>
      <p:grpSp>
        <p:nvGrpSpPr>
          <p:cNvPr id="3" name="Group 2">
            <a:extLst>
              <a:ext uri="{FF2B5EF4-FFF2-40B4-BE49-F238E27FC236}">
                <a16:creationId xmlns:a16="http://schemas.microsoft.com/office/drawing/2014/main" id="{96D13175-E0B6-6F69-8784-DE4700077D45}"/>
              </a:ext>
            </a:extLst>
          </p:cNvPr>
          <p:cNvGrpSpPr/>
          <p:nvPr/>
        </p:nvGrpSpPr>
        <p:grpSpPr>
          <a:xfrm>
            <a:off x="9784537" y="125100"/>
            <a:ext cx="824994" cy="526468"/>
            <a:chOff x="244529" y="2431061"/>
            <a:chExt cx="392280" cy="380574"/>
          </a:xfrm>
        </p:grpSpPr>
        <p:sp>
          <p:nvSpPr>
            <p:cNvPr id="19" name="Arrow: Pentagon 248">
              <a:extLst>
                <a:ext uri="{FF2B5EF4-FFF2-40B4-BE49-F238E27FC236}">
                  <a16:creationId xmlns:a16="http://schemas.microsoft.com/office/drawing/2014/main" id="{FF4E8A7C-4018-ACF3-4EFF-9F0F2FCA8F06}"/>
                </a:ext>
              </a:extLst>
            </p:cNvPr>
            <p:cNvSpPr/>
            <p:nvPr/>
          </p:nvSpPr>
          <p:spPr bwMode="auto">
            <a:xfrm>
              <a:off x="244530" y="2431061"/>
              <a:ext cx="392279" cy="128988"/>
            </a:xfrm>
            <a:prstGeom prst="homePlate">
              <a:avLst/>
            </a:prstGeom>
            <a:solidFill>
              <a:schemeClr val="tx2">
                <a:lumMod val="20000"/>
                <a:lumOff val="80000"/>
              </a:schemeClr>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en-US"/>
              </a:defPPr>
              <a:lvl1pPr algn="l" rtl="0" eaLnBrk="0" fontAlgn="base" hangingPunct="0">
                <a:spcBef>
                  <a:spcPct val="0"/>
                </a:spcBef>
                <a:spcAft>
                  <a:spcPct val="0"/>
                </a:spcAft>
                <a:defRPr sz="2400" b="1" kern="1200">
                  <a:solidFill>
                    <a:srgbClr val="000000"/>
                  </a:solidFill>
                  <a:latin typeface="Arial" charset="0"/>
                  <a:ea typeface="+mn-ea"/>
                  <a:cs typeface="+mn-cs"/>
                </a:defRPr>
              </a:lvl1pPr>
              <a:lvl2pPr marL="457200" algn="l" rtl="0" eaLnBrk="0" fontAlgn="base" hangingPunct="0">
                <a:spcBef>
                  <a:spcPct val="0"/>
                </a:spcBef>
                <a:spcAft>
                  <a:spcPct val="0"/>
                </a:spcAft>
                <a:defRPr sz="2400" b="1" kern="1200">
                  <a:solidFill>
                    <a:srgbClr val="000000"/>
                  </a:solidFill>
                  <a:latin typeface="Arial" charset="0"/>
                  <a:ea typeface="+mn-ea"/>
                  <a:cs typeface="+mn-cs"/>
                </a:defRPr>
              </a:lvl2pPr>
              <a:lvl3pPr marL="914400" algn="l" rtl="0" eaLnBrk="0" fontAlgn="base" hangingPunct="0">
                <a:spcBef>
                  <a:spcPct val="0"/>
                </a:spcBef>
                <a:spcAft>
                  <a:spcPct val="0"/>
                </a:spcAft>
                <a:defRPr sz="2400" b="1" kern="1200">
                  <a:solidFill>
                    <a:srgbClr val="000000"/>
                  </a:solidFill>
                  <a:latin typeface="Arial" charset="0"/>
                  <a:ea typeface="+mn-ea"/>
                  <a:cs typeface="+mn-cs"/>
                </a:defRPr>
              </a:lvl3pPr>
              <a:lvl4pPr marL="1371600" algn="l" rtl="0" eaLnBrk="0" fontAlgn="base" hangingPunct="0">
                <a:spcBef>
                  <a:spcPct val="0"/>
                </a:spcBef>
                <a:spcAft>
                  <a:spcPct val="0"/>
                </a:spcAft>
                <a:defRPr sz="2400" b="1" kern="1200">
                  <a:solidFill>
                    <a:srgbClr val="000000"/>
                  </a:solidFill>
                  <a:latin typeface="Arial" charset="0"/>
                  <a:ea typeface="+mn-ea"/>
                  <a:cs typeface="+mn-cs"/>
                </a:defRPr>
              </a:lvl4pPr>
              <a:lvl5pPr marL="1828800" algn="l" rtl="0" eaLnBrk="0" fontAlgn="base" hangingPunct="0">
                <a:spcBef>
                  <a:spcPct val="0"/>
                </a:spcBef>
                <a:spcAft>
                  <a:spcPct val="0"/>
                </a:spcAft>
                <a:defRPr sz="2400" b="1" kern="1200">
                  <a:solidFill>
                    <a:srgbClr val="000000"/>
                  </a:solidFill>
                  <a:latin typeface="Arial" charset="0"/>
                  <a:ea typeface="+mn-ea"/>
                  <a:cs typeface="+mn-cs"/>
                </a:defRPr>
              </a:lvl5pPr>
              <a:lvl6pPr marL="2286000" algn="l" defTabSz="914400" rtl="0" eaLnBrk="1" latinLnBrk="0" hangingPunct="1">
                <a:defRPr sz="2400" b="1" kern="1200">
                  <a:solidFill>
                    <a:srgbClr val="000000"/>
                  </a:solidFill>
                  <a:latin typeface="Arial" charset="0"/>
                  <a:ea typeface="+mn-ea"/>
                  <a:cs typeface="+mn-cs"/>
                </a:defRPr>
              </a:lvl6pPr>
              <a:lvl7pPr marL="2743200" algn="l" defTabSz="914400" rtl="0" eaLnBrk="1" latinLnBrk="0" hangingPunct="1">
                <a:defRPr sz="2400" b="1" kern="1200">
                  <a:solidFill>
                    <a:srgbClr val="000000"/>
                  </a:solidFill>
                  <a:latin typeface="Arial" charset="0"/>
                  <a:ea typeface="+mn-ea"/>
                  <a:cs typeface="+mn-cs"/>
                </a:defRPr>
              </a:lvl7pPr>
              <a:lvl8pPr marL="3200400" algn="l" defTabSz="914400" rtl="0" eaLnBrk="1" latinLnBrk="0" hangingPunct="1">
                <a:defRPr sz="2400" b="1" kern="1200">
                  <a:solidFill>
                    <a:srgbClr val="000000"/>
                  </a:solidFill>
                  <a:latin typeface="Arial" charset="0"/>
                  <a:ea typeface="+mn-ea"/>
                  <a:cs typeface="+mn-cs"/>
                </a:defRPr>
              </a:lvl8pPr>
              <a:lvl9pPr marL="3657600" algn="l" defTabSz="914400" rtl="0" eaLnBrk="1" latinLnBrk="0" hangingPunct="1">
                <a:defRPr sz="2400" b="1" kern="1200">
                  <a:solidFill>
                    <a:srgbClr val="000000"/>
                  </a:solidFill>
                  <a:latin typeface="Arial" charset="0"/>
                  <a:ea typeface="+mn-ea"/>
                  <a:cs typeface="+mn-cs"/>
                </a:defRPr>
              </a:lvl9pPr>
            </a:lstStyle>
            <a:p>
              <a:pPr algn="ctr"/>
              <a:endParaRPr lang="en-US" dirty="0">
                <a:latin typeface="Arial"/>
                <a:cs typeface="Arial"/>
              </a:endParaRPr>
            </a:p>
          </p:txBody>
        </p:sp>
        <p:sp>
          <p:nvSpPr>
            <p:cNvPr id="20" name="Arrow: Pentagon 249">
              <a:extLst>
                <a:ext uri="{FF2B5EF4-FFF2-40B4-BE49-F238E27FC236}">
                  <a16:creationId xmlns:a16="http://schemas.microsoft.com/office/drawing/2014/main" id="{6E8FE9E8-C3F6-9523-2BAF-FEF9F0EC22DA}"/>
                </a:ext>
              </a:extLst>
            </p:cNvPr>
            <p:cNvSpPr/>
            <p:nvPr/>
          </p:nvSpPr>
          <p:spPr bwMode="auto">
            <a:xfrm>
              <a:off x="244529" y="2686789"/>
              <a:ext cx="270785" cy="124846"/>
            </a:xfrm>
            <a:prstGeom prst="homePlate">
              <a:avLst/>
            </a:prstGeom>
            <a:solidFill>
              <a:schemeClr val="accent5">
                <a:lumMod val="40000"/>
                <a:lumOff val="60000"/>
              </a:schemeClr>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en-US"/>
              </a:defPPr>
              <a:lvl1pPr algn="l" rtl="0" eaLnBrk="0" fontAlgn="base" hangingPunct="0">
                <a:spcBef>
                  <a:spcPct val="0"/>
                </a:spcBef>
                <a:spcAft>
                  <a:spcPct val="0"/>
                </a:spcAft>
                <a:defRPr sz="2400" b="1" kern="1200">
                  <a:solidFill>
                    <a:srgbClr val="000000"/>
                  </a:solidFill>
                  <a:latin typeface="Arial" charset="0"/>
                  <a:ea typeface="+mn-ea"/>
                  <a:cs typeface="+mn-cs"/>
                </a:defRPr>
              </a:lvl1pPr>
              <a:lvl2pPr marL="457200" algn="l" rtl="0" eaLnBrk="0" fontAlgn="base" hangingPunct="0">
                <a:spcBef>
                  <a:spcPct val="0"/>
                </a:spcBef>
                <a:spcAft>
                  <a:spcPct val="0"/>
                </a:spcAft>
                <a:defRPr sz="2400" b="1" kern="1200">
                  <a:solidFill>
                    <a:srgbClr val="000000"/>
                  </a:solidFill>
                  <a:latin typeface="Arial" charset="0"/>
                  <a:ea typeface="+mn-ea"/>
                  <a:cs typeface="+mn-cs"/>
                </a:defRPr>
              </a:lvl2pPr>
              <a:lvl3pPr marL="914400" algn="l" rtl="0" eaLnBrk="0" fontAlgn="base" hangingPunct="0">
                <a:spcBef>
                  <a:spcPct val="0"/>
                </a:spcBef>
                <a:spcAft>
                  <a:spcPct val="0"/>
                </a:spcAft>
                <a:defRPr sz="2400" b="1" kern="1200">
                  <a:solidFill>
                    <a:srgbClr val="000000"/>
                  </a:solidFill>
                  <a:latin typeface="Arial" charset="0"/>
                  <a:ea typeface="+mn-ea"/>
                  <a:cs typeface="+mn-cs"/>
                </a:defRPr>
              </a:lvl3pPr>
              <a:lvl4pPr marL="1371600" algn="l" rtl="0" eaLnBrk="0" fontAlgn="base" hangingPunct="0">
                <a:spcBef>
                  <a:spcPct val="0"/>
                </a:spcBef>
                <a:spcAft>
                  <a:spcPct val="0"/>
                </a:spcAft>
                <a:defRPr sz="2400" b="1" kern="1200">
                  <a:solidFill>
                    <a:srgbClr val="000000"/>
                  </a:solidFill>
                  <a:latin typeface="Arial" charset="0"/>
                  <a:ea typeface="+mn-ea"/>
                  <a:cs typeface="+mn-cs"/>
                </a:defRPr>
              </a:lvl4pPr>
              <a:lvl5pPr marL="1828800" algn="l" rtl="0" eaLnBrk="0" fontAlgn="base" hangingPunct="0">
                <a:spcBef>
                  <a:spcPct val="0"/>
                </a:spcBef>
                <a:spcAft>
                  <a:spcPct val="0"/>
                </a:spcAft>
                <a:defRPr sz="2400" b="1" kern="1200">
                  <a:solidFill>
                    <a:srgbClr val="000000"/>
                  </a:solidFill>
                  <a:latin typeface="Arial" charset="0"/>
                  <a:ea typeface="+mn-ea"/>
                  <a:cs typeface="+mn-cs"/>
                </a:defRPr>
              </a:lvl5pPr>
              <a:lvl6pPr marL="2286000" algn="l" defTabSz="914400" rtl="0" eaLnBrk="1" latinLnBrk="0" hangingPunct="1">
                <a:defRPr sz="2400" b="1" kern="1200">
                  <a:solidFill>
                    <a:srgbClr val="000000"/>
                  </a:solidFill>
                  <a:latin typeface="Arial" charset="0"/>
                  <a:ea typeface="+mn-ea"/>
                  <a:cs typeface="+mn-cs"/>
                </a:defRPr>
              </a:lvl6pPr>
              <a:lvl7pPr marL="2743200" algn="l" defTabSz="914400" rtl="0" eaLnBrk="1" latinLnBrk="0" hangingPunct="1">
                <a:defRPr sz="2400" b="1" kern="1200">
                  <a:solidFill>
                    <a:srgbClr val="000000"/>
                  </a:solidFill>
                  <a:latin typeface="Arial" charset="0"/>
                  <a:ea typeface="+mn-ea"/>
                  <a:cs typeface="+mn-cs"/>
                </a:defRPr>
              </a:lvl7pPr>
              <a:lvl8pPr marL="3200400" algn="l" defTabSz="914400" rtl="0" eaLnBrk="1" latinLnBrk="0" hangingPunct="1">
                <a:defRPr sz="2400" b="1" kern="1200">
                  <a:solidFill>
                    <a:srgbClr val="000000"/>
                  </a:solidFill>
                  <a:latin typeface="Arial" charset="0"/>
                  <a:ea typeface="+mn-ea"/>
                  <a:cs typeface="+mn-cs"/>
                </a:defRPr>
              </a:lvl8pPr>
              <a:lvl9pPr marL="3657600" algn="l" defTabSz="914400" rtl="0" eaLnBrk="1" latinLnBrk="0" hangingPunct="1">
                <a:defRPr sz="2400" b="1" kern="1200">
                  <a:solidFill>
                    <a:srgbClr val="000000"/>
                  </a:solidFill>
                  <a:latin typeface="Arial" charset="0"/>
                  <a:ea typeface="+mn-ea"/>
                  <a:cs typeface="+mn-cs"/>
                </a:defRPr>
              </a:lvl9pPr>
            </a:lstStyle>
            <a:p>
              <a:pPr algn="ctr"/>
              <a:endParaRPr lang="en-US" dirty="0">
                <a:latin typeface="Arial"/>
                <a:cs typeface="Arial"/>
              </a:endParaRPr>
            </a:p>
          </p:txBody>
        </p:sp>
        <p:sp>
          <p:nvSpPr>
            <p:cNvPr id="21" name="Arrow: Pentagon 250">
              <a:extLst>
                <a:ext uri="{FF2B5EF4-FFF2-40B4-BE49-F238E27FC236}">
                  <a16:creationId xmlns:a16="http://schemas.microsoft.com/office/drawing/2014/main" id="{B8A7B511-01CB-4737-97AE-485D2F73DAEC}"/>
                </a:ext>
              </a:extLst>
            </p:cNvPr>
            <p:cNvSpPr/>
            <p:nvPr/>
          </p:nvSpPr>
          <p:spPr bwMode="auto">
            <a:xfrm>
              <a:off x="244530" y="2563572"/>
              <a:ext cx="189023" cy="128988"/>
            </a:xfrm>
            <a:prstGeom prst="homePlate">
              <a:avLst/>
            </a:prstGeom>
            <a:solidFill>
              <a:schemeClr val="accent1">
                <a:lumMod val="40000"/>
                <a:lumOff val="60000"/>
              </a:schemeClr>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en-US"/>
              </a:defPPr>
              <a:lvl1pPr algn="l" rtl="0" eaLnBrk="0" fontAlgn="base" hangingPunct="0">
                <a:spcBef>
                  <a:spcPct val="0"/>
                </a:spcBef>
                <a:spcAft>
                  <a:spcPct val="0"/>
                </a:spcAft>
                <a:defRPr sz="2400" b="1" kern="1200">
                  <a:solidFill>
                    <a:srgbClr val="000000"/>
                  </a:solidFill>
                  <a:latin typeface="Arial" charset="0"/>
                  <a:ea typeface="+mn-ea"/>
                  <a:cs typeface="+mn-cs"/>
                </a:defRPr>
              </a:lvl1pPr>
              <a:lvl2pPr marL="457200" algn="l" rtl="0" eaLnBrk="0" fontAlgn="base" hangingPunct="0">
                <a:spcBef>
                  <a:spcPct val="0"/>
                </a:spcBef>
                <a:spcAft>
                  <a:spcPct val="0"/>
                </a:spcAft>
                <a:defRPr sz="2400" b="1" kern="1200">
                  <a:solidFill>
                    <a:srgbClr val="000000"/>
                  </a:solidFill>
                  <a:latin typeface="Arial" charset="0"/>
                  <a:ea typeface="+mn-ea"/>
                  <a:cs typeface="+mn-cs"/>
                </a:defRPr>
              </a:lvl2pPr>
              <a:lvl3pPr marL="914400" algn="l" rtl="0" eaLnBrk="0" fontAlgn="base" hangingPunct="0">
                <a:spcBef>
                  <a:spcPct val="0"/>
                </a:spcBef>
                <a:spcAft>
                  <a:spcPct val="0"/>
                </a:spcAft>
                <a:defRPr sz="2400" b="1" kern="1200">
                  <a:solidFill>
                    <a:srgbClr val="000000"/>
                  </a:solidFill>
                  <a:latin typeface="Arial" charset="0"/>
                  <a:ea typeface="+mn-ea"/>
                  <a:cs typeface="+mn-cs"/>
                </a:defRPr>
              </a:lvl3pPr>
              <a:lvl4pPr marL="1371600" algn="l" rtl="0" eaLnBrk="0" fontAlgn="base" hangingPunct="0">
                <a:spcBef>
                  <a:spcPct val="0"/>
                </a:spcBef>
                <a:spcAft>
                  <a:spcPct val="0"/>
                </a:spcAft>
                <a:defRPr sz="2400" b="1" kern="1200">
                  <a:solidFill>
                    <a:srgbClr val="000000"/>
                  </a:solidFill>
                  <a:latin typeface="Arial" charset="0"/>
                  <a:ea typeface="+mn-ea"/>
                  <a:cs typeface="+mn-cs"/>
                </a:defRPr>
              </a:lvl4pPr>
              <a:lvl5pPr marL="1828800" algn="l" rtl="0" eaLnBrk="0" fontAlgn="base" hangingPunct="0">
                <a:spcBef>
                  <a:spcPct val="0"/>
                </a:spcBef>
                <a:spcAft>
                  <a:spcPct val="0"/>
                </a:spcAft>
                <a:defRPr sz="2400" b="1" kern="1200">
                  <a:solidFill>
                    <a:srgbClr val="000000"/>
                  </a:solidFill>
                  <a:latin typeface="Arial" charset="0"/>
                  <a:ea typeface="+mn-ea"/>
                  <a:cs typeface="+mn-cs"/>
                </a:defRPr>
              </a:lvl5pPr>
              <a:lvl6pPr marL="2286000" algn="l" defTabSz="914400" rtl="0" eaLnBrk="1" latinLnBrk="0" hangingPunct="1">
                <a:defRPr sz="2400" b="1" kern="1200">
                  <a:solidFill>
                    <a:srgbClr val="000000"/>
                  </a:solidFill>
                  <a:latin typeface="Arial" charset="0"/>
                  <a:ea typeface="+mn-ea"/>
                  <a:cs typeface="+mn-cs"/>
                </a:defRPr>
              </a:lvl6pPr>
              <a:lvl7pPr marL="2743200" algn="l" defTabSz="914400" rtl="0" eaLnBrk="1" latinLnBrk="0" hangingPunct="1">
                <a:defRPr sz="2400" b="1" kern="1200">
                  <a:solidFill>
                    <a:srgbClr val="000000"/>
                  </a:solidFill>
                  <a:latin typeface="Arial" charset="0"/>
                  <a:ea typeface="+mn-ea"/>
                  <a:cs typeface="+mn-cs"/>
                </a:defRPr>
              </a:lvl7pPr>
              <a:lvl8pPr marL="3200400" algn="l" defTabSz="914400" rtl="0" eaLnBrk="1" latinLnBrk="0" hangingPunct="1">
                <a:defRPr sz="2400" b="1" kern="1200">
                  <a:solidFill>
                    <a:srgbClr val="000000"/>
                  </a:solidFill>
                  <a:latin typeface="Arial" charset="0"/>
                  <a:ea typeface="+mn-ea"/>
                  <a:cs typeface="+mn-cs"/>
                </a:defRPr>
              </a:lvl8pPr>
              <a:lvl9pPr marL="3657600" algn="l" defTabSz="914400" rtl="0" eaLnBrk="1" latinLnBrk="0" hangingPunct="1">
                <a:defRPr sz="2400" b="1" kern="1200">
                  <a:solidFill>
                    <a:srgbClr val="000000"/>
                  </a:solidFill>
                  <a:latin typeface="Arial" charset="0"/>
                  <a:ea typeface="+mn-ea"/>
                  <a:cs typeface="+mn-cs"/>
                </a:defRPr>
              </a:lvl9pPr>
            </a:lstStyle>
            <a:p>
              <a:pPr algn="ctr"/>
              <a:endParaRPr lang="en-US" dirty="0">
                <a:latin typeface="Arial"/>
                <a:cs typeface="Arial"/>
              </a:endParaRPr>
            </a:p>
          </p:txBody>
        </p:sp>
      </p:grpSp>
      <p:pic>
        <p:nvPicPr>
          <p:cNvPr id="31" name="Picture 30">
            <a:extLst>
              <a:ext uri="{FF2B5EF4-FFF2-40B4-BE49-F238E27FC236}">
                <a16:creationId xmlns:a16="http://schemas.microsoft.com/office/drawing/2014/main" id="{52BC3892-382C-9765-A1B6-5EEABA7C326E}"/>
              </a:ext>
            </a:extLst>
          </p:cNvPr>
          <p:cNvPicPr>
            <a:picLocks noChangeAspect="1"/>
          </p:cNvPicPr>
          <p:nvPr/>
        </p:nvPicPr>
        <p:blipFill>
          <a:blip r:embed="rId2"/>
          <a:stretch>
            <a:fillRect/>
          </a:stretch>
        </p:blipFill>
        <p:spPr>
          <a:xfrm>
            <a:off x="6726839" y="1810302"/>
            <a:ext cx="4480948" cy="2438611"/>
          </a:xfrm>
          <a:prstGeom prst="rect">
            <a:avLst/>
          </a:prstGeom>
        </p:spPr>
      </p:pic>
      <p:pic>
        <p:nvPicPr>
          <p:cNvPr id="51" name="Picture 50">
            <a:extLst>
              <a:ext uri="{FF2B5EF4-FFF2-40B4-BE49-F238E27FC236}">
                <a16:creationId xmlns:a16="http://schemas.microsoft.com/office/drawing/2014/main" id="{9FD3981D-2DAC-6BE3-BAD7-43B052E95FE9}"/>
              </a:ext>
            </a:extLst>
          </p:cNvPr>
          <p:cNvPicPr>
            <a:picLocks noChangeAspect="1"/>
          </p:cNvPicPr>
          <p:nvPr/>
        </p:nvPicPr>
        <p:blipFill>
          <a:blip r:embed="rId3"/>
          <a:stretch>
            <a:fillRect/>
          </a:stretch>
        </p:blipFill>
        <p:spPr>
          <a:xfrm>
            <a:off x="1079009" y="4385338"/>
            <a:ext cx="2737341" cy="2261812"/>
          </a:xfrm>
          <a:prstGeom prst="rect">
            <a:avLst/>
          </a:prstGeom>
        </p:spPr>
      </p:pic>
      <p:pic>
        <p:nvPicPr>
          <p:cNvPr id="68" name="Picture 67">
            <a:extLst>
              <a:ext uri="{FF2B5EF4-FFF2-40B4-BE49-F238E27FC236}">
                <a16:creationId xmlns:a16="http://schemas.microsoft.com/office/drawing/2014/main" id="{C72BBCED-2E6D-E374-3CD2-463541E63BFA}"/>
              </a:ext>
            </a:extLst>
          </p:cNvPr>
          <p:cNvPicPr>
            <a:picLocks noChangeAspect="1"/>
          </p:cNvPicPr>
          <p:nvPr/>
        </p:nvPicPr>
        <p:blipFill>
          <a:blip r:embed="rId4"/>
          <a:stretch>
            <a:fillRect/>
          </a:stretch>
        </p:blipFill>
        <p:spPr>
          <a:xfrm>
            <a:off x="4317839" y="4394895"/>
            <a:ext cx="2773920" cy="2213040"/>
          </a:xfrm>
          <a:prstGeom prst="rect">
            <a:avLst/>
          </a:prstGeom>
        </p:spPr>
      </p:pic>
      <p:pic>
        <p:nvPicPr>
          <p:cNvPr id="69" name="Picture 68">
            <a:extLst>
              <a:ext uri="{FF2B5EF4-FFF2-40B4-BE49-F238E27FC236}">
                <a16:creationId xmlns:a16="http://schemas.microsoft.com/office/drawing/2014/main" id="{96CBECC7-E616-B66B-FD65-31D8F10FB213}"/>
              </a:ext>
            </a:extLst>
          </p:cNvPr>
          <p:cNvPicPr>
            <a:picLocks noChangeAspect="1"/>
          </p:cNvPicPr>
          <p:nvPr/>
        </p:nvPicPr>
        <p:blipFill>
          <a:blip r:embed="rId5"/>
          <a:stretch>
            <a:fillRect/>
          </a:stretch>
        </p:blipFill>
        <p:spPr>
          <a:xfrm>
            <a:off x="7593248" y="4376606"/>
            <a:ext cx="3590855" cy="2249619"/>
          </a:xfrm>
          <a:prstGeom prst="rect">
            <a:avLst/>
          </a:prstGeom>
        </p:spPr>
      </p:pic>
      <p:pic>
        <p:nvPicPr>
          <p:cNvPr id="70" name="Picture 69">
            <a:extLst>
              <a:ext uri="{FF2B5EF4-FFF2-40B4-BE49-F238E27FC236}">
                <a16:creationId xmlns:a16="http://schemas.microsoft.com/office/drawing/2014/main" id="{477A6CD1-7489-0ACC-83DA-4E3F04D1E809}"/>
              </a:ext>
            </a:extLst>
          </p:cNvPr>
          <p:cNvPicPr>
            <a:picLocks noChangeAspect="1"/>
          </p:cNvPicPr>
          <p:nvPr/>
        </p:nvPicPr>
        <p:blipFill rotWithShape="1">
          <a:blip r:embed="rId5"/>
          <a:srcRect l="3619" t="5193" r="26354" b="7021"/>
          <a:stretch/>
        </p:blipFill>
        <p:spPr>
          <a:xfrm flipV="1">
            <a:off x="7722712" y="4508499"/>
            <a:ext cx="2522657" cy="1987549"/>
          </a:xfrm>
          <a:prstGeom prst="rect">
            <a:avLst/>
          </a:prstGeom>
        </p:spPr>
      </p:pic>
      <p:sp>
        <p:nvSpPr>
          <p:cNvPr id="6" name="TextBox 5">
            <a:extLst>
              <a:ext uri="{FF2B5EF4-FFF2-40B4-BE49-F238E27FC236}">
                <a16:creationId xmlns:a16="http://schemas.microsoft.com/office/drawing/2014/main" id="{5D0E6CEF-17F0-BC25-A307-58B39FC8AE79}"/>
              </a:ext>
            </a:extLst>
          </p:cNvPr>
          <p:cNvSpPr txBox="1"/>
          <p:nvPr/>
        </p:nvSpPr>
        <p:spPr>
          <a:xfrm>
            <a:off x="994288" y="3704303"/>
            <a:ext cx="4660489"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400">
              <a:cs typeface="Segoe UI"/>
            </a:endParaRPr>
          </a:p>
          <a:p>
            <a:r>
              <a:rPr lang="en-US" sz="1400" dirty="0">
                <a:latin typeface="Arial"/>
                <a:cs typeface="Segoe UI"/>
              </a:rPr>
              <a:t>MTRY Analysts:</a:t>
            </a:r>
            <a:r>
              <a:rPr lang="en-US" sz="1400" b="0">
                <a:latin typeface="Arial"/>
                <a:cs typeface="Segoe UI"/>
              </a:rPr>
              <a:t>  MAJ</a:t>
            </a:r>
            <a:r>
              <a:rPr lang="en-US" sz="1400" b="0" dirty="0">
                <a:latin typeface="Arial"/>
                <a:cs typeface="Segoe UI"/>
              </a:rPr>
              <a:t> Candice Farney​</a:t>
            </a:r>
            <a:endParaRPr lang="en-US" dirty="0"/>
          </a:p>
          <a:p>
            <a:r>
              <a:rPr lang="en-US" sz="1400" b="0">
                <a:latin typeface="Arial"/>
                <a:cs typeface="Segoe UI"/>
              </a:rPr>
              <a:t>                         </a:t>
            </a:r>
            <a:r>
              <a:rPr lang="en-US" sz="1100" b="0">
                <a:latin typeface="Arial"/>
                <a:cs typeface="Segoe UI"/>
              </a:rPr>
              <a:t> </a:t>
            </a:r>
            <a:r>
              <a:rPr lang="en-US" sz="1100" b="0" dirty="0">
                <a:latin typeface="Arial"/>
                <a:cs typeface="Segoe UI"/>
              </a:rPr>
              <a:t>  </a:t>
            </a:r>
            <a:r>
              <a:rPr lang="en-US" sz="1100" b="0">
                <a:latin typeface="Arial"/>
                <a:cs typeface="Segoe UI"/>
              </a:rPr>
              <a:t>  </a:t>
            </a:r>
            <a:r>
              <a:rPr lang="en-US" sz="1400" b="0" dirty="0">
                <a:latin typeface="Arial"/>
                <a:cs typeface="Segoe UI"/>
              </a:rPr>
              <a:t>MAJ Sean Eskew</a:t>
            </a:r>
          </a:p>
        </p:txBody>
      </p:sp>
    </p:spTree>
    <p:extLst>
      <p:ext uri="{BB962C8B-B14F-4D97-AF65-F5344CB8AC3E}">
        <p14:creationId xmlns:p14="http://schemas.microsoft.com/office/powerpoint/2010/main" val="2967102859"/>
      </p:ext>
    </p:extLst>
  </p:cSld>
  <p:clrMapOvr>
    <a:masterClrMapping/>
  </p:clrMapOvr>
</p:sld>
</file>

<file path=ppt/theme/theme1.xml><?xml version="1.0" encoding="utf-8"?>
<a:theme xmlns:a="http://schemas.openxmlformats.org/drawingml/2006/main" name="1_TRAC Powerpoint Briefing Template">
  <a:themeElements>
    <a:clrScheme name="TRAC Colors">
      <a:dk1>
        <a:sysClr val="windowText" lastClr="000000"/>
      </a:dk1>
      <a:lt1>
        <a:sysClr val="window" lastClr="FFFFFF"/>
      </a:lt1>
      <a:dk2>
        <a:srgbClr val="1F497D"/>
      </a:dk2>
      <a:lt2>
        <a:srgbClr val="EEECE1"/>
      </a:lt2>
      <a:accent1>
        <a:srgbClr val="8EB379"/>
      </a:accent1>
      <a:accent2>
        <a:srgbClr val="B6CCA8"/>
      </a:accent2>
      <a:accent3>
        <a:srgbClr val="E4D798"/>
      </a:accent3>
      <a:accent4>
        <a:srgbClr val="ECE2B2"/>
      </a:accent4>
      <a:accent5>
        <a:srgbClr val="9933E1"/>
      </a:accent5>
      <a:accent6>
        <a:srgbClr val="C993FF"/>
      </a:accent6>
      <a:hlink>
        <a:srgbClr val="0000FF"/>
      </a:hlink>
      <a:folHlink>
        <a:srgbClr val="800080"/>
      </a:folHlink>
    </a:clrScheme>
    <a:fontScheme name="trac-jp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A953FF"/>
        </a:solidFill>
        <a:ln w="12700" cap="flat" cmpd="sng" algn="ctr">
          <a:solidFill>
            <a:srgbClr val="00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rgbClr val="000000"/>
            </a:solidFill>
            <a:effectLst/>
            <a:latin typeface="Arial" charset="0"/>
          </a:defRPr>
        </a:defPPr>
      </a:lstStyle>
    </a:spDef>
    <a:lnDef>
      <a:spPr bwMode="auto">
        <a:xfrm>
          <a:off x="0" y="0"/>
          <a:ext cx="1" cy="1"/>
        </a:xfrm>
        <a:custGeom>
          <a:avLst/>
          <a:gdLst/>
          <a:ahLst/>
          <a:cxnLst/>
          <a:rect l="0" t="0" r="0" b="0"/>
          <a:pathLst/>
        </a:custGeom>
        <a:solidFill>
          <a:srgbClr val="A953FF"/>
        </a:solidFill>
        <a:ln w="12700" cap="flat" cmpd="sng" algn="ctr">
          <a:solidFill>
            <a:srgbClr val="00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rgbClr val="000000"/>
            </a:solidFill>
            <a:effectLst/>
            <a:latin typeface="Arial" charset="0"/>
          </a:defRPr>
        </a:defPPr>
      </a:lstStyle>
    </a:lnDef>
  </a:objectDefaults>
  <a:extraClrSchemeLst>
    <a:extraClrScheme>
      <a:clrScheme name="trac-jpg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rac-jpg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trac-jpg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rac-jpg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rac-jpg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rac-jpg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trac-jpg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RAC PowerPoint Briefing Template 082812 [Read-Only]" id="{52036FCD-BB77-4C35-B9DB-7C097A1F4590}" vid="{C4875EA1-A887-4EC9-82CF-A510BE8CA738}"/>
    </a:ext>
  </a:extLst>
</a:theme>
</file>

<file path=ppt/theme/theme2.xml><?xml version="1.0" encoding="utf-8"?>
<a:theme xmlns:a="http://schemas.openxmlformats.org/drawingml/2006/main" name="1_TRAC Powerpoint Briefing Template">
  <a:themeElements>
    <a:clrScheme name="TRAC Colors">
      <a:dk1>
        <a:sysClr val="windowText" lastClr="000000"/>
      </a:dk1>
      <a:lt1>
        <a:sysClr val="window" lastClr="FFFFFF"/>
      </a:lt1>
      <a:dk2>
        <a:srgbClr val="1F497D"/>
      </a:dk2>
      <a:lt2>
        <a:srgbClr val="EEECE1"/>
      </a:lt2>
      <a:accent1>
        <a:srgbClr val="8EB379"/>
      </a:accent1>
      <a:accent2>
        <a:srgbClr val="B6CCA8"/>
      </a:accent2>
      <a:accent3>
        <a:srgbClr val="E4D798"/>
      </a:accent3>
      <a:accent4>
        <a:srgbClr val="ECE2B2"/>
      </a:accent4>
      <a:accent5>
        <a:srgbClr val="9933E1"/>
      </a:accent5>
      <a:accent6>
        <a:srgbClr val="C993FF"/>
      </a:accent6>
      <a:hlink>
        <a:srgbClr val="0000FF"/>
      </a:hlink>
      <a:folHlink>
        <a:srgbClr val="800080"/>
      </a:folHlink>
    </a:clrScheme>
    <a:fontScheme name="trac-jp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A953FF"/>
        </a:solidFill>
        <a:ln w="12700" cap="flat" cmpd="sng" algn="ctr">
          <a:solidFill>
            <a:srgbClr val="00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rgbClr val="000000"/>
            </a:solidFill>
            <a:effectLst/>
            <a:latin typeface="Arial" charset="0"/>
          </a:defRPr>
        </a:defPPr>
      </a:lstStyle>
    </a:spDef>
    <a:lnDef>
      <a:spPr bwMode="auto">
        <a:xfrm>
          <a:off x="0" y="0"/>
          <a:ext cx="1" cy="1"/>
        </a:xfrm>
        <a:custGeom>
          <a:avLst/>
          <a:gdLst/>
          <a:ahLst/>
          <a:cxnLst/>
          <a:rect l="0" t="0" r="0" b="0"/>
          <a:pathLst/>
        </a:custGeom>
        <a:solidFill>
          <a:srgbClr val="A953FF"/>
        </a:solidFill>
        <a:ln w="12700" cap="flat" cmpd="sng" algn="ctr">
          <a:solidFill>
            <a:srgbClr val="00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rgbClr val="000000"/>
            </a:solidFill>
            <a:effectLst/>
            <a:latin typeface="Arial" charset="0"/>
          </a:defRPr>
        </a:defPPr>
      </a:lstStyle>
    </a:lnDef>
  </a:objectDefaults>
  <a:extraClrSchemeLst>
    <a:extraClrScheme>
      <a:clrScheme name="trac-jpg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rac-jpg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trac-jpg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rac-jpg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rac-jpg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rac-jpg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trac-jpg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90424 TRAC PowerPoint Template" id="{BD01A12E-F645-4E73-A171-81DD1746DD23}" vid="{E0BA202C-DEAA-4498-A545-B04ADAD2B143}"/>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91454A7F1459643869FDABCB7A62B57" ma:contentTypeVersion="12" ma:contentTypeDescription="Create a new document." ma:contentTypeScope="" ma:versionID="40eb7da0e88f108822bee2847e244824">
  <xsd:schema xmlns:xsd="http://www.w3.org/2001/XMLSchema" xmlns:xs="http://www.w3.org/2001/XMLSchema" xmlns:p="http://schemas.microsoft.com/office/2006/metadata/properties" xmlns:ns2="f8d1e2c4-0d89-4896-afe5-c8643dc438de" xmlns:ns3="ee048796-248c-4df7-bac0-62c4f2cfd73c" targetNamespace="http://schemas.microsoft.com/office/2006/metadata/properties" ma:root="true" ma:fieldsID="d5f130976cb3c8b5cdc0f9dd61b63d16" ns2:_="" ns3:_="">
    <xsd:import namespace="f8d1e2c4-0d89-4896-afe5-c8643dc438de"/>
    <xsd:import namespace="ee048796-248c-4df7-bac0-62c4f2cfd73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d1e2c4-0d89-4896-afe5-c8643dc438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e048796-248c-4df7-bac0-62c4f2cfd73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F8258D3-8AA4-4321-981A-F11788047D5C}">
  <ds:schemaRefs>
    <ds:schemaRef ds:uri="http://schemas.microsoft.com/office/2006/metadata/contentType"/>
    <ds:schemaRef ds:uri="http://schemas.microsoft.com/office/2006/metadata/properties/metaAttributes"/>
    <ds:schemaRef ds:uri="http://www.w3.org/2000/xmlns/"/>
    <ds:schemaRef ds:uri="http://www.w3.org/2001/XMLSchema"/>
    <ds:schemaRef ds:uri="f8d1e2c4-0d89-4896-afe5-c8643dc438de"/>
    <ds:schemaRef ds:uri="ee048796-248c-4df7-bac0-62c4f2cfd73c"/>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B969B9D-6931-4F7E-B1C6-818E4A261254}">
  <ds:schemaRefs>
    <ds:schemaRef ds:uri="http://schemas.microsoft.com/sharepoint/v3/contenttype/forms"/>
  </ds:schemaRefs>
</ds:datastoreItem>
</file>

<file path=customXml/itemProps3.xml><?xml version="1.0" encoding="utf-8"?>
<ds:datastoreItem xmlns:ds="http://schemas.openxmlformats.org/officeDocument/2006/customXml" ds:itemID="{65DB0811-96AD-43D9-B347-B0D9B5D830CB}">
  <ds:schemaRefs>
    <ds:schemaRef ds:uri="http://schemas.microsoft.com/office/2006/documentManagement/types"/>
    <ds:schemaRef ds:uri="http://purl.org/dc/dcmitype/"/>
    <ds:schemaRef ds:uri="http://schemas.microsoft.com/office/infopath/2007/PartnerControls"/>
    <ds:schemaRef ds:uri="ee048796-248c-4df7-bac0-62c4f2cfd73c"/>
    <ds:schemaRef ds:uri="http://purl.org/dc/elements/1.1/"/>
    <ds:schemaRef ds:uri="http://schemas.openxmlformats.org/package/2006/metadata/core-properties"/>
    <ds:schemaRef ds:uri="f8d1e2c4-0d89-4896-afe5-c8643dc438de"/>
    <ds:schemaRef ds:uri="http://schemas.microsoft.com/office/2006/metadata/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0</TotalTime>
  <Pages>31</Pages>
  <Words>2441</Words>
  <Application>Microsoft Office PowerPoint</Application>
  <PresentationFormat>Widescreen</PresentationFormat>
  <Paragraphs>374</Paragraphs>
  <Slides>21</Slides>
  <Notes>16</Notes>
  <HiddenSlides>0</HiddenSlides>
  <MMClips>1</MMClips>
  <ScaleCrop>false</ScaleCrop>
  <HeadingPairs>
    <vt:vector size="4" baseType="variant">
      <vt:variant>
        <vt:lpstr>Theme</vt:lpstr>
      </vt:variant>
      <vt:variant>
        <vt:i4>2</vt:i4>
      </vt:variant>
      <vt:variant>
        <vt:lpstr>Slide Titles</vt:lpstr>
      </vt:variant>
      <vt:variant>
        <vt:i4>21</vt:i4>
      </vt:variant>
    </vt:vector>
  </HeadingPairs>
  <TitlesOfParts>
    <vt:vector size="23" baseType="lpstr">
      <vt:lpstr>1_TRAC Powerpoint Briefing Template</vt:lpstr>
      <vt:lpstr>1_TRAC Powerpoint Briefing Template</vt:lpstr>
      <vt:lpstr>TRAC Monterey Overview</vt:lpstr>
      <vt:lpstr>TRAC Monterey</vt:lpstr>
      <vt:lpstr>Charter</vt:lpstr>
      <vt:lpstr>TRAC-MTRY and NPS Partnership</vt:lpstr>
      <vt:lpstr>2023 - Lines of Effort</vt:lpstr>
      <vt:lpstr>PC22 In Stride Analysis</vt:lpstr>
      <vt:lpstr>Army Continuum of Analysis Dashboard</vt:lpstr>
      <vt:lpstr>Multi-Speaker Aware Diarization</vt:lpstr>
      <vt:lpstr>Tradespace Analysis</vt:lpstr>
      <vt:lpstr>CENTCOM NEO Planning SIM</vt:lpstr>
      <vt:lpstr>TRAC M&amp;S Cloud Experimentation</vt:lpstr>
      <vt:lpstr>ATLATL/Wargaming</vt:lpstr>
      <vt:lpstr>CISCR Optimization</vt:lpstr>
      <vt:lpstr>FORGE Advanced Search (ANVIL)</vt:lpstr>
      <vt:lpstr>Training “AlTRACa” – From Llama to Alpaca</vt:lpstr>
      <vt:lpstr>PowerPoint Presentation</vt:lpstr>
      <vt:lpstr>Backup</vt:lpstr>
      <vt:lpstr>USA CRC Survey Classification </vt:lpstr>
      <vt:lpstr>NLP &amp; Language Models – More on LLMs</vt:lpstr>
      <vt:lpstr>Additional Applications - ACA</vt:lpstr>
      <vt:lpstr>Person-Event Data Environment (PDE) &amp; Retention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TRAC-MTRY Mission, Vision,  and Current Focus</dc:title>
  <dc:creator/>
  <dc:description/>
  <cp:lastModifiedBy/>
  <cp:revision>1220</cp:revision>
  <dcterms:created xsi:type="dcterms:W3CDTF">2018-01-23T21:42:41Z</dcterms:created>
  <dcterms:modified xsi:type="dcterms:W3CDTF">2023-05-23T16:12:58Z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0x010100891454A7F1459643869FDABCB7A62B57</vt:lpwstr>
  </property>
</Properties>
</file>