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3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805" r:id="rId11"/>
    <p:sldMasterId id="2147483823" r:id="rId12"/>
  </p:sldMasterIdLst>
  <p:notesMasterIdLst>
    <p:notesMasterId r:id="rId14"/>
  </p:notesMasterIdLst>
  <p:handoutMasterIdLst>
    <p:handoutMasterId r:id="rId15"/>
  </p:handoutMasterIdLst>
  <p:sldIdLst>
    <p:sldId id="312" r:id="rId13"/>
  </p:sldIdLst>
  <p:sldSz cx="9144000" cy="6858000" type="letter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1pPr>
    <a:lvl2pPr marL="321407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2pPr>
    <a:lvl3pPr marL="642816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3pPr>
    <a:lvl4pPr marL="964224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4pPr>
    <a:lvl5pPr marL="1285631" algn="l" rtl="0" fontAlgn="base">
      <a:spcBef>
        <a:spcPct val="0"/>
      </a:spcBef>
      <a:spcAft>
        <a:spcPct val="0"/>
      </a:spcAft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5pPr>
    <a:lvl6pPr marL="1607041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6pPr>
    <a:lvl7pPr marL="1928447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7pPr>
    <a:lvl8pPr marL="2249856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8pPr>
    <a:lvl9pPr marL="2571264" algn="l" defTabSz="642816" rtl="0" eaLnBrk="1" latinLnBrk="0" hangingPunct="1">
      <a:defRPr sz="2700" kern="1200">
        <a:solidFill>
          <a:srgbClr val="000000"/>
        </a:solidFill>
        <a:latin typeface="Cochin"/>
        <a:ea typeface="ヒラギノ明朝 ProN W3"/>
        <a:cs typeface="ヒラギノ明朝 ProN W3"/>
        <a:sym typeface="Cochi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99FF"/>
    <a:srgbClr val="CCFFCC"/>
    <a:srgbClr val="4343AA"/>
    <a:srgbClr val="006600"/>
    <a:srgbClr val="FFCCCC"/>
    <a:srgbClr val="24323C"/>
    <a:srgbClr val="191976"/>
    <a:srgbClr val="CC9900"/>
    <a:srgbClr val="E10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01668C-5D41-4863-9BBF-33BEDFE3B963}" v="10" dt="2021-07-30T20:00:01.671"/>
    <p1510:client id="{C08AE5E5-7663-4F5E-AA30-B8D1802117FD}" v="1" dt="2021-07-30T19:02:09.9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0" autoAdjust="0"/>
    <p:restoredTop sz="91539" autoAdjust="0"/>
  </p:normalViewPr>
  <p:slideViewPr>
    <p:cSldViewPr>
      <p:cViewPr varScale="1">
        <p:scale>
          <a:sx n="104" d="100"/>
          <a:sy n="104" d="100"/>
        </p:scale>
        <p:origin x="15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ckett, Stephen (Steve) (CIV)" userId="680f7bf9-3800-44ce-a86e-ef7d247526d6" providerId="ADAL" clId="{2C01668C-5D41-4863-9BBF-33BEDFE3B963}"/>
    <pc:docChg chg="undo custSel modSld">
      <pc:chgData name="Tackett, Stephen (Steve) (CIV)" userId="680f7bf9-3800-44ce-a86e-ef7d247526d6" providerId="ADAL" clId="{2C01668C-5D41-4863-9BBF-33BEDFE3B963}" dt="2021-07-30T20:00:12.957" v="28" actId="14100"/>
      <pc:docMkLst>
        <pc:docMk/>
      </pc:docMkLst>
      <pc:sldChg chg="modSp mod">
        <pc:chgData name="Tackett, Stephen (Steve) (CIV)" userId="680f7bf9-3800-44ce-a86e-ef7d247526d6" providerId="ADAL" clId="{2C01668C-5D41-4863-9BBF-33BEDFE3B963}" dt="2021-07-30T20:00:12.957" v="28" actId="14100"/>
        <pc:sldMkLst>
          <pc:docMk/>
          <pc:sldMk cId="1042188851" sldId="312"/>
        </pc:sldMkLst>
        <pc:spChg chg="mod">
          <ac:chgData name="Tackett, Stephen (Steve) (CIV)" userId="680f7bf9-3800-44ce-a86e-ef7d247526d6" providerId="ADAL" clId="{2C01668C-5D41-4863-9BBF-33BEDFE3B963}" dt="2021-07-30T19:03:20.424" v="12" actId="20577"/>
          <ac:spMkLst>
            <pc:docMk/>
            <pc:sldMk cId="1042188851" sldId="312"/>
            <ac:spMk id="6" creationId="{00000000-0000-0000-0000-000000000000}"/>
          </ac:spMkLst>
        </pc:spChg>
        <pc:graphicFrameChg chg="mod modGraphic">
          <ac:chgData name="Tackett, Stephen (Steve) (CIV)" userId="680f7bf9-3800-44ce-a86e-ef7d247526d6" providerId="ADAL" clId="{2C01668C-5D41-4863-9BBF-33BEDFE3B963}" dt="2021-07-30T20:00:12.957" v="28" actId="14100"/>
          <ac:graphicFrameMkLst>
            <pc:docMk/>
            <pc:sldMk cId="1042188851" sldId="312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4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/>
          <a:lstStyle>
            <a:lvl1pPr algn="r">
              <a:defRPr sz="1200"/>
            </a:lvl1pPr>
          </a:lstStyle>
          <a:p>
            <a:fld id="{4BFED37B-34CE-4A17-9B5B-A8A98026D662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1888"/>
            <a:ext cx="3043343" cy="465615"/>
          </a:xfrm>
          <a:prstGeom prst="rect">
            <a:avLst/>
          </a:prstGeom>
        </p:spPr>
        <p:txBody>
          <a:bodyPr vert="horz" lIns="92779" tIns="46389" rIns="92779" bIns="46389" rtlCol="0" anchor="b"/>
          <a:lstStyle>
            <a:lvl1pPr algn="r">
              <a:defRPr sz="1200"/>
            </a:lvl1pPr>
          </a:lstStyle>
          <a:p>
            <a:fld id="{DAA0FF75-E0B8-4FCE-B4BE-F4E30D4E0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5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702310" y="4421824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004" tIns="47001" rIns="94004" bIns="470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233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1pPr>
    <a:lvl2pPr marL="321407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2pPr>
    <a:lvl3pPr marL="642816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3pPr>
    <a:lvl4pPr marL="964224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4pPr>
    <a:lvl5pPr marL="1285631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Cochin" charset="0"/>
        <a:ea typeface="ＭＳ Ｐゴシック" charset="-128"/>
        <a:cs typeface="ＭＳ Ｐゴシック"/>
      </a:defRPr>
    </a:lvl5pPr>
    <a:lvl6pPr marL="1607041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447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856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264" algn="l" defTabSz="64281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7860">
              <a:defRPr/>
            </a:pPr>
            <a:endParaRPr lang="en-US" dirty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8132" y="8841738"/>
            <a:ext cx="3043343" cy="4657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72" tIns="46385" rIns="92772" bIns="46385"/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53777" indent="-289914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59656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23518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87380" indent="-231931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51242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3015105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78966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942829" indent="-231931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AF37A72F-7A04-9B4F-8FAB-0542257961ED}" type="slidenum">
              <a:rPr lang="en-US" sz="1200">
                <a:solidFill>
                  <a:prstClr val="black"/>
                </a:solidFill>
                <a:latin typeface="Times New Roman" charset="0"/>
              </a:rPr>
              <a:pPr eaLnBrk="1" hangingPunct="1"/>
              <a:t>1</a:t>
            </a:fld>
            <a:endParaRPr lang="en-US" sz="1200" dirty="0">
              <a:solidFill>
                <a:prstClr val="black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633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0320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945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16337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5282667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38701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76881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72872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68910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23360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929718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9485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9620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83834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4291924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339812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11762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19365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95125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11049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5325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403404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>
            <a:lvl2pPr>
              <a:spcBef>
                <a:spcPts val="1800"/>
              </a:spcBef>
              <a:defRPr sz="2400"/>
            </a:lvl2pPr>
            <a:lvl3pPr>
              <a:spcBef>
                <a:spcPts val="1200"/>
              </a:spcBef>
              <a:defRPr sz="2200"/>
            </a:lvl3pPr>
            <a:lvl4pPr>
              <a:spcBef>
                <a:spcPts val="1200"/>
              </a:spcBef>
              <a:defRPr sz="2000"/>
            </a:lvl4pPr>
            <a:lvl5pPr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2603735" y="910828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endParaRPr lang="en-U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120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>
          <a:xfrm>
            <a:off x="1071880" y="243840"/>
            <a:ext cx="6979920" cy="609600"/>
          </a:xfrm>
          <a:prstGeom prst="rect">
            <a:avLst/>
          </a:prstGeom>
        </p:spPr>
        <p:txBody>
          <a:bodyPr/>
          <a:lstStyle>
            <a:lvl1pPr marL="0" algn="r" rtl="0" eaLnBrk="0" fontAlgn="base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defRPr sz="38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321407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642816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964224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285631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5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dirty="0">
                <a:solidFill>
                  <a:srgbClr val="FFFFFF"/>
                </a:solidFill>
              </a:rPr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41707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5447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465926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075618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8468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223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906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 dirty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54003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8410943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78594"/>
            <a:ext cx="2057176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78594"/>
            <a:ext cx="6064374" cy="594717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4418791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lIns="91421" tIns="45711" rIns="91421" bIns="45711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20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666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4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4910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76960" y="228600"/>
            <a:ext cx="6979920" cy="609600"/>
          </a:xfrm>
          <a:prstGeom prst="rect">
            <a:avLst/>
          </a:prstGeom>
        </p:spPr>
        <p:txBody>
          <a:bodyPr/>
          <a:lstStyle>
            <a:lvl1pPr algn="ctr"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646" y="1219200"/>
            <a:ext cx="8228707" cy="5181600"/>
          </a:xfrm>
          <a:prstGeom prst="rect">
            <a:avLst/>
          </a:prstGeom>
        </p:spPr>
        <p:txBody>
          <a:bodyPr lIns="64281" tIns="32140" rIns="64281" bIns="32140"/>
          <a:lstStyle>
            <a:lvl1pPr marL="246063" indent="-246063">
              <a:buSzPct val="85000"/>
              <a:defRPr/>
            </a:lvl1pPr>
            <a:lvl2pPr marL="463550" indent="-246063">
              <a:spcBef>
                <a:spcPts val="1800"/>
              </a:spcBef>
              <a:defRPr sz="2400"/>
            </a:lvl2pPr>
            <a:lvl3pPr marL="627063" indent="-246063">
              <a:spcBef>
                <a:spcPts val="1800"/>
              </a:spcBef>
              <a:defRPr sz="2200"/>
            </a:lvl3pPr>
            <a:lvl4pPr marL="801688" indent="-246063">
              <a:spcBef>
                <a:spcPts val="1800"/>
              </a:spcBef>
              <a:defRPr sz="2000"/>
            </a:lvl4pPr>
            <a:lvl5pPr marL="969963" indent="-246063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057954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467475"/>
            <a:ext cx="838200" cy="365125"/>
          </a:xfrm>
          <a:prstGeom prst="rect">
            <a:avLst/>
          </a:prstGeom>
        </p:spPr>
        <p:txBody>
          <a:bodyPr lIns="91421" tIns="45711" rIns="91421" bIns="45711"/>
          <a:lstStyle>
            <a:lvl1pPr algn="r">
              <a:defRPr sz="1600"/>
            </a:lvl1pPr>
          </a:lstStyle>
          <a:p>
            <a:pPr>
              <a:defRPr/>
            </a:pPr>
            <a:fld id="{EE011669-53A3-4D3B-AA10-27E454C5A62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43159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462957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16250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669852"/>
            <a:ext cx="3625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4970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11578" y="1669852"/>
            <a:ext cx="1339453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50"/>
            <a:ext cx="2057176" cy="452511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6064374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69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0" y="1669852"/>
            <a:ext cx="1718965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2" y="178594"/>
            <a:ext cx="5411391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8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9" y="1600650"/>
            <a:ext cx="4060775" cy="4525119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  <a:prstGeom prst="rect">
            <a:avLst/>
          </a:prstGeom>
        </p:spPr>
        <p:txBody>
          <a:bodyPr lIns="64281" tIns="32140" rIns="64281" bIns="32140"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  <a:prstGeom prst="rect">
            <a:avLst/>
          </a:prstGeom>
        </p:spPr>
        <p:txBody>
          <a:bodyPr lIns="64281" tIns="32140" rIns="64281" bIns="32140"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50"/>
            <a:ext cx="8228707" cy="4525119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1600648"/>
            <a:ext cx="2057176" cy="47305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1600648"/>
            <a:ext cx="6064374" cy="473050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484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2820" y="3375422"/>
            <a:ext cx="2009180" cy="2321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540622" y="991195"/>
            <a:ext cx="1031379" cy="47059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6485" y="991195"/>
            <a:ext cx="2986980" cy="47059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  <a:prstGeom prst="rect">
            <a:avLst/>
          </a:prstGeom>
        </p:spPr>
        <p:txBody>
          <a:bodyPr lIns="64281" tIns="32140" rIns="64281" bIns="32140"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544712"/>
            <a:ext cx="3625453" cy="575071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  <a:prstGeom prst="rect">
            <a:avLst/>
          </a:prstGeom>
        </p:spPr>
        <p:txBody>
          <a:bodyPr lIns="64281" tIns="32140" rIns="64281" bIns="32140"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  <a:prstGeom prst="rect">
            <a:avLst/>
          </a:prstGeom>
        </p:spPr>
        <p:txBody>
          <a:bodyPr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7" y="274588"/>
            <a:ext cx="2057176" cy="6020842"/>
          </a:xfrm>
          <a:prstGeom prst="rect">
            <a:avLst/>
          </a:prstGeom>
        </p:spPr>
        <p:txBody>
          <a:bodyPr vert="eaVert" lIns="64281" tIns="32140" rIns="64281" bIns="321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60208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07" indent="0" algn="ctr">
              <a:buNone/>
              <a:defRPr/>
            </a:lvl2pPr>
            <a:lvl3pPr marL="642816" indent="0" algn="ctr">
              <a:buNone/>
              <a:defRPr/>
            </a:lvl3pPr>
            <a:lvl4pPr marL="964224" indent="0" algn="ctr">
              <a:buNone/>
              <a:defRPr/>
            </a:lvl4pPr>
            <a:lvl5pPr marL="1285631" indent="0" algn="ctr">
              <a:buNone/>
              <a:defRPr/>
            </a:lvl5pPr>
            <a:lvl6pPr marL="1607041" indent="0" algn="ctr">
              <a:buNone/>
              <a:defRPr/>
            </a:lvl6pPr>
            <a:lvl7pPr marL="1928447" indent="0" algn="ctr">
              <a:buNone/>
              <a:defRPr/>
            </a:lvl7pPr>
            <a:lvl8pPr marL="2249856" indent="0" algn="ctr">
              <a:buNone/>
              <a:defRPr/>
            </a:lvl8pPr>
            <a:lvl9pPr marL="257126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07" indent="0">
              <a:buNone/>
              <a:defRPr sz="1300"/>
            </a:lvl2pPr>
            <a:lvl3pPr marL="642816" indent="0">
              <a:buNone/>
              <a:defRPr sz="1100"/>
            </a:lvl3pPr>
            <a:lvl4pPr marL="964224" indent="0">
              <a:buNone/>
              <a:defRPr sz="1000"/>
            </a:lvl4pPr>
            <a:lvl5pPr marL="1285631" indent="0">
              <a:buNone/>
              <a:defRPr sz="1000"/>
            </a:lvl5pPr>
            <a:lvl6pPr marL="1607041" indent="0">
              <a:buNone/>
              <a:defRPr sz="1000"/>
            </a:lvl6pPr>
            <a:lvl7pPr marL="1928447" indent="0">
              <a:buNone/>
              <a:defRPr sz="1000"/>
            </a:lvl7pPr>
            <a:lvl8pPr marL="2249856" indent="0">
              <a:buNone/>
              <a:defRPr sz="1000"/>
            </a:lvl8pPr>
            <a:lvl9pPr marL="257126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7922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1906" y="1669852"/>
            <a:ext cx="3196828" cy="4625578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07" indent="0">
              <a:buNone/>
              <a:defRPr sz="1400" b="1"/>
            </a:lvl2pPr>
            <a:lvl3pPr marL="642816" indent="0">
              <a:buNone/>
              <a:defRPr sz="1300" b="1"/>
            </a:lvl3pPr>
            <a:lvl4pPr marL="964224" indent="0">
              <a:buNone/>
              <a:defRPr sz="1100" b="1"/>
            </a:lvl4pPr>
            <a:lvl5pPr marL="1285631" indent="0">
              <a:buNone/>
              <a:defRPr sz="1100" b="1"/>
            </a:lvl5pPr>
            <a:lvl6pPr marL="1607041" indent="0">
              <a:buNone/>
              <a:defRPr sz="1100" b="1"/>
            </a:lvl6pPr>
            <a:lvl7pPr marL="1928447" indent="0">
              <a:buNone/>
              <a:defRPr sz="1100" b="1"/>
            </a:lvl7pPr>
            <a:lvl8pPr marL="2249856" indent="0">
              <a:buNone/>
              <a:defRPr sz="1100" b="1"/>
            </a:lvl8pPr>
            <a:lvl9pPr marL="2571264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0" y="27347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07" indent="0">
              <a:buNone/>
              <a:defRPr sz="2000"/>
            </a:lvl2pPr>
            <a:lvl3pPr marL="642816" indent="0">
              <a:buNone/>
              <a:defRPr sz="1700"/>
            </a:lvl3pPr>
            <a:lvl4pPr marL="964224" indent="0">
              <a:buNone/>
              <a:defRPr sz="1400"/>
            </a:lvl4pPr>
            <a:lvl5pPr marL="1285631" indent="0">
              <a:buNone/>
              <a:defRPr sz="1400"/>
            </a:lvl5pPr>
            <a:lvl6pPr marL="1607041" indent="0">
              <a:buNone/>
              <a:defRPr sz="1400"/>
            </a:lvl6pPr>
            <a:lvl7pPr marL="1928447" indent="0">
              <a:buNone/>
              <a:defRPr sz="1400"/>
            </a:lvl7pPr>
            <a:lvl8pPr marL="2249856" indent="0">
              <a:buNone/>
              <a:defRPr sz="1400"/>
            </a:lvl8pPr>
            <a:lvl9pPr marL="2571264" indent="0">
              <a:buNone/>
              <a:defRPr sz="1400"/>
            </a:lvl9pPr>
          </a:lstStyle>
          <a:p>
            <a:pPr lvl="0"/>
            <a:endParaRPr lang="en-US" noProof="0">
              <a:sym typeface="Cochi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07" indent="0">
              <a:buNone/>
              <a:defRPr sz="800"/>
            </a:lvl2pPr>
            <a:lvl3pPr marL="642816" indent="0">
              <a:buNone/>
              <a:defRPr sz="700"/>
            </a:lvl3pPr>
            <a:lvl4pPr marL="964224" indent="0">
              <a:buNone/>
              <a:defRPr sz="600"/>
            </a:lvl4pPr>
            <a:lvl5pPr marL="1285631" indent="0">
              <a:buNone/>
              <a:defRPr sz="600"/>
            </a:lvl5pPr>
            <a:lvl6pPr marL="1607041" indent="0">
              <a:buNone/>
              <a:defRPr sz="600"/>
            </a:lvl6pPr>
            <a:lvl7pPr marL="1928447" indent="0">
              <a:buNone/>
              <a:defRPr sz="600"/>
            </a:lvl7pPr>
            <a:lvl8pPr marL="2249856" indent="0">
              <a:buNone/>
              <a:defRPr sz="600"/>
            </a:lvl8pPr>
            <a:lvl9pPr marL="2571264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93531" y="178594"/>
            <a:ext cx="1625203" cy="61168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923" y="178594"/>
            <a:ext cx="4768453" cy="61168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theme" Target="../theme/theme12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16339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16339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80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 userDrawn="1"/>
        </p:nvSpPr>
        <p:spPr bwMode="auto">
          <a:xfrm>
            <a:off x="0" y="1"/>
            <a:ext cx="9144000" cy="892969"/>
          </a:xfrm>
          <a:prstGeom prst="rect">
            <a:avLst/>
          </a:prstGeom>
          <a:solidFill>
            <a:srgbClr val="24323C"/>
          </a:solidFill>
          <a:ln w="3175">
            <a:noFill/>
            <a:miter lim="800000"/>
            <a:headEnd/>
            <a:tailEnd/>
          </a:ln>
          <a:effectLst>
            <a:outerShdw dist="12700" dir="2700000" algn="ctr" rotWithShape="0">
              <a:schemeClr val="bg2"/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 dirty="0">
              <a:sym typeface="Cochin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3581" y="89298"/>
            <a:ext cx="923107" cy="6607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13" descr="SSAG_Logo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13" y="0"/>
            <a:ext cx="971387" cy="8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0" y="648866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00738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  <p:sldLayoutId id="2147483840" r:id="rId17"/>
  </p:sldLayoutIdLst>
  <p:transition spd="med">
    <p:fade/>
  </p:transition>
  <p:hf hdr="0" ftr="0" dt="0"/>
  <p:txStyles>
    <p:titleStyle>
      <a:lvl1pPr marL="0"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800" b="0" i="0">
          <a:solidFill>
            <a:schemeClr val="bg1"/>
          </a:solidFill>
          <a:effectLst/>
          <a:latin typeface="Helvetica Neue UltraLight"/>
          <a:ea typeface="+mj-ea"/>
          <a:cs typeface="Helvetica Neue UltraLight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6983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8231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9479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40727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719756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41165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62572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83979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3005388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1669852"/>
            <a:ext cx="7358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64972" y="1669852"/>
            <a:ext cx="278606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919883"/>
            <a:ext cx="7358063" cy="30093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178594"/>
            <a:ext cx="735806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69" y="1669852"/>
            <a:ext cx="3545086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1403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2651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3899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5147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63957" indent="-226547" algn="l" rtl="0" eaLnBrk="0" fontAlgn="base" hangingPunct="0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1985363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06772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28179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49588" indent="-226547" algn="l" rtl="0" fontAlgn="base">
        <a:spcBef>
          <a:spcPts val="3516"/>
        </a:spcBef>
        <a:spcAft>
          <a:spcPct val="0"/>
        </a:spcAft>
        <a:buSzPct val="7400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92972" y="4848820"/>
            <a:ext cx="7358063" cy="1482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46484" y="991195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484" y="3375422"/>
            <a:ext cx="4125516" cy="2321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50800" dir="13500000" algn="ctr" rotWithShape="0">
              <a:schemeClr val="bg2"/>
            </a:outerShdw>
          </a:effectLst>
        </p:spPr>
        <p:txBody>
          <a:bodyPr vert="horz" wrap="square" lIns="35711" tIns="35711" rIns="35711" bIns="3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text styles</a:t>
            </a:r>
          </a:p>
          <a:p>
            <a:pPr lvl="1"/>
            <a:r>
              <a:rPr lang="en-US">
                <a:sym typeface="Copperplate" charset="0"/>
              </a:rPr>
              <a:t>Second level</a:t>
            </a:r>
          </a:p>
          <a:p>
            <a:pPr lvl="2"/>
            <a:r>
              <a:rPr lang="en-US">
                <a:sym typeface="Copperplate" charset="0"/>
              </a:rPr>
              <a:t>Third level</a:t>
            </a:r>
          </a:p>
          <a:p>
            <a:pPr lvl="3"/>
            <a:r>
              <a:rPr lang="en-US">
                <a:sym typeface="Copperplate" charset="0"/>
              </a:rPr>
              <a:t>Fourth level</a:t>
            </a:r>
          </a:p>
          <a:p>
            <a:pPr lvl="4"/>
            <a:r>
              <a:rPr lang="en-US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241056" indent="-241056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1pPr>
      <a:lvl2pPr marL="522287" indent="-200880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2pPr>
      <a:lvl3pPr marL="80352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3pPr>
      <a:lvl4pPr marL="1124930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4pPr>
      <a:lvl5pPr marL="1446336" indent="-160704" algn="ctr" rtl="0" eaLnBrk="0" fontAlgn="base" hangingPunct="0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/>
        </a:defRPr>
      </a:lvl5pPr>
      <a:lvl6pPr marL="321407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6pPr>
      <a:lvl7pPr marL="642816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7pPr>
      <a:lvl8pPr marL="964224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8pPr>
      <a:lvl9pPr marL="1285631" algn="ctr" rtl="0" fontAlgn="base">
        <a:spcBef>
          <a:spcPct val="0"/>
        </a:spcBef>
        <a:spcAft>
          <a:spcPct val="0"/>
        </a:spcAft>
        <a:defRPr sz="2700">
          <a:solidFill>
            <a:srgbClr val="FFFDF9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2972" y="544712"/>
            <a:ext cx="7358063" cy="57507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fade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ctr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4569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7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925" y="178594"/>
            <a:ext cx="6500813" cy="14019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25399" dir="2700000" algn="ctr" rotWithShape="0">
              <a:srgbClr val="F9F8ED"/>
            </a:outerShdw>
          </a:effectLst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pperplate" charset="0"/>
              </a:rPr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925" y="1669852"/>
            <a:ext cx="6500813" cy="46255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35711" tIns="35711" rIns="35711" bIns="3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ochin"/>
              </a:rPr>
              <a:t>Click to edit Master text styles</a:t>
            </a:r>
          </a:p>
          <a:p>
            <a:pPr lvl="1"/>
            <a:r>
              <a:rPr lang="en-US">
                <a:sym typeface="Cochin"/>
              </a:rPr>
              <a:t>Second level</a:t>
            </a:r>
          </a:p>
          <a:p>
            <a:pPr lvl="2"/>
            <a:r>
              <a:rPr lang="en-US">
                <a:sym typeface="Cochin"/>
              </a:rPr>
              <a:t>Third level</a:t>
            </a:r>
          </a:p>
          <a:p>
            <a:pPr lvl="3"/>
            <a:r>
              <a:rPr lang="en-US">
                <a:sym typeface="Cochin"/>
              </a:rPr>
              <a:t>Fourth level</a:t>
            </a:r>
          </a:p>
          <a:p>
            <a:pPr lvl="4"/>
            <a:r>
              <a:rPr lang="en-US">
                <a:sym typeface="Cochin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med">
    <p:fade/>
  </p:transition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+mj-lt"/>
          <a:ea typeface="+mj-ea"/>
          <a:cs typeface="+mj-cs"/>
          <a:sym typeface="Copperplat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321407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642816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964224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285631" algn="l" rtl="0" fontAlgn="base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rgbClr val="6B7786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434123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marL="74660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marL="1059084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marL="137156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marL="1684045" indent="-246638" algn="l" rtl="0" eaLnBrk="0" fontAlgn="base" hangingPunct="0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marL="2005451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6pPr>
      <a:lvl7pPr marL="232686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7pPr>
      <a:lvl8pPr marL="2648270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8pPr>
      <a:lvl9pPr marL="2969676" indent="-246638" algn="l" rtl="0" fontAlgn="base">
        <a:spcBef>
          <a:spcPts val="2812"/>
        </a:spcBef>
        <a:spcAft>
          <a:spcPct val="0"/>
        </a:spcAft>
        <a:buSzPct val="7400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ochin" charset="0"/>
        </a:defRPr>
      </a:lvl9pPr>
    </p:bodyStyle>
    <p:otherStyle>
      <a:defPPr>
        <a:defRPr lang="en-US"/>
      </a:defPPr>
      <a:lvl1pPr marL="0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0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81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22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63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041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447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856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264" algn="l" defTabSz="6428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95400" y="0"/>
            <a:ext cx="6540265" cy="910828"/>
          </a:xfrm>
          <a:prstGeom prst="rect">
            <a:avLst/>
          </a:prstGeom>
        </p:spPr>
        <p:txBody>
          <a:bodyPr lIns="64281" tIns="32140" rIns="64281" bIns="32140" anchor="ctr"/>
          <a:lstStyle>
            <a:lvl1pPr marL="0" algn="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5400" b="0" i="0">
                <a:solidFill>
                  <a:schemeClr val="bg1"/>
                </a:solidFill>
                <a:effectLst/>
                <a:latin typeface="Helvetica Neue UltraLight"/>
                <a:ea typeface="+mj-ea"/>
                <a:cs typeface="Helvetica Neue UltraLight"/>
                <a:sym typeface="Copperplate"/>
              </a:defRPr>
            </a:lvl1pPr>
            <a:lvl2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2pPr>
            <a:lvl3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3pPr>
            <a:lvl4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4pPr>
            <a:lvl5pPr algn="ctr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/>
              </a:defRPr>
            </a:lvl5pPr>
            <a:lvl6pPr marL="4572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6pPr>
            <a:lvl7pPr marL="9144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7pPr>
            <a:lvl8pPr marL="13716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8pPr>
            <a:lvl9pPr marL="1828800"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7800">
                <a:solidFill>
                  <a:srgbClr val="6B7786"/>
                </a:solidFill>
                <a:latin typeface="Copperplate" charset="0"/>
                <a:ea typeface="ヒラギノ明朝 ProN W3" charset="0"/>
                <a:cs typeface="ヒラギノ明朝 ProN W3" charset="0"/>
                <a:sym typeface="Copperplate" charset="0"/>
              </a:defRPr>
            </a:lvl9pPr>
          </a:lstStyle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366 Space Systems Operations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Arial Narrow" pitchFamily="34" charset="0"/>
              </a:rPr>
              <a:t>Navy 21 month + refresher </a:t>
            </a:r>
            <a:r>
              <a:rPr lang="en-US" sz="1200" dirty="0">
                <a:solidFill>
                  <a:srgbClr val="FFFFFF"/>
                </a:solidFill>
                <a:latin typeface="Arial Narrow" pitchFamily="34" charset="0"/>
              </a:rPr>
              <a:t>(August 2021)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934200" y="1143000"/>
            <a:ext cx="2209800" cy="2862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1" tIns="45711" rIns="91421" bIns="45711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Summer Entry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Includes: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SECNAV Guest Lectures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latin typeface="Arial" charset="0"/>
                <a:cs typeface="Arial" charset="0"/>
              </a:rPr>
              <a:t>SS4000 Lectures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Experience Tours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6206 P-Code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Degree: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MS-Space Systems Ops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Academic Associate: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Mr. Steve Tackett </a:t>
            </a:r>
            <a:endParaRPr lang="en-US" sz="1200" b="1" dirty="0">
              <a:solidFill>
                <a:srgbClr val="000000"/>
              </a:solidFill>
              <a:cs typeface="Arial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11669-53A3-4D3B-AA10-27E454C5A62D}" type="slidenum">
              <a:rPr lang="en-US" smtClean="0">
                <a:solidFill>
                  <a:srgbClr val="000000"/>
                </a:solidFill>
                <a:sym typeface="Cochin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>
              <a:solidFill>
                <a:srgbClr val="000000"/>
              </a:solidFill>
              <a:sym typeface="Cochin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79989"/>
              </p:ext>
            </p:extLst>
          </p:nvPr>
        </p:nvGraphicFramePr>
        <p:xfrm>
          <a:off x="7192727" y="5279587"/>
          <a:ext cx="1285875" cy="1096888"/>
        </p:xfrm>
        <a:graphic>
          <a:graphicData uri="http://schemas.openxmlformats.org/drawingml/2006/table">
            <a:tbl>
              <a:tblPr/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Preparatory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Required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Elective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JPME</a:t>
                      </a:r>
                    </a:p>
                  </a:txBody>
                  <a:tcPr marT="45671" marB="45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563561"/>
              </p:ext>
            </p:extLst>
          </p:nvPr>
        </p:nvGraphicFramePr>
        <p:xfrm>
          <a:off x="228600" y="910829"/>
          <a:ext cx="7620002" cy="5938182"/>
        </p:xfrm>
        <a:graphic>
          <a:graphicData uri="http://schemas.openxmlformats.org/drawingml/2006/table">
            <a:tbl>
              <a:tblPr/>
              <a:tblGrid>
                <a:gridCol w="82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66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3092">
                  <a:extLst>
                    <a:ext uri="{9D8B030D-6E8A-4147-A177-3AD203B41FA5}">
                      <a16:colId xmlns:a16="http://schemas.microsoft.com/office/drawing/2014/main" val="507077751"/>
                    </a:ext>
                  </a:extLst>
                </a:gridCol>
              </a:tblGrid>
              <a:tr h="6188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0S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PH1121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Mechanics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MA1113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Single </a:t>
                      </a:r>
                      <a:r>
                        <a:rPr lang="en-US" sz="1000" b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Var</a:t>
                      </a: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 </a:t>
                      </a:r>
                      <a:r>
                        <a:rPr lang="en-US" sz="1000" b="0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Calc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MA1114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Calc</a:t>
                      </a:r>
                      <a:r>
                        <a:rPr kumimoji="0" lang="en-US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 II + Matrix Algebra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Strategy &amp; War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754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1F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PH1322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Electromagnetism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SS1100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Programming for Space Applications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SS3011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Technologies &amp; Applications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NW3285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NSDM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615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2W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NS4677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&amp; International Security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SS3610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Communications Systems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PH3052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Remote Sensing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SS3400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Orbital Mechanics, Launch and Space Operations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21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3S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SS3041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Space Systems &amp; Ops 1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SS3613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MILSATCOM Systems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AE4830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S/C Systems I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SS3600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Modeling &amp; Simulation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259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4S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SS3051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Military Applications of DoD &amp; Commercial Space Systems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SS3001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Military Applications of Space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AE4831</a:t>
                      </a:r>
                      <a:endParaRPr lang="en-US" sz="14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S/C Systems 2</a:t>
                      </a:r>
                      <a:endParaRPr lang="en-US" sz="10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PH2514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Space Environment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SS1810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Thesis Prep</a:t>
                      </a:r>
                      <a:endParaRPr kumimoji="0" 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826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5F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SS4051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Military Space Systems/Arch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Elective</a:t>
                      </a: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(AE4860)</a:t>
                      </a:r>
                      <a:endParaRPr kumimoji="0" lang="en-US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1</a:t>
                      </a: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1149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6W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SS4055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ＭＳ Ｐゴシック" charset="0"/>
                          <a:cs typeface="Arial" charset="0"/>
                        </a:rPr>
                        <a:t>Space Operations for the Warfighter</a:t>
                      </a: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Elective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NW3276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JMO Part 2</a:t>
                      </a: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0127"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7S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SS0810</a:t>
                      </a:r>
                      <a:endParaRPr lang="en-US" sz="1500" b="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PGothic"/>
                        </a:rPr>
                        <a:t>Thesis Research</a:t>
                      </a:r>
                      <a:endParaRPr lang="en-US" sz="9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IW3101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Military Ops in the Information </a:t>
                      </a:r>
                      <a:r>
                        <a:rPr kumimoji="0" lang="en-US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Env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  <a:cs typeface="+mn-cs"/>
                        </a:rPr>
                        <a:t>.</a:t>
                      </a:r>
                      <a:endPara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MS PGothic"/>
                        </a:rPr>
                        <a:t>Elective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98775" marR="98775" marT="49382" marB="4938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42816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Times New Roman"/>
                      </a:endParaRPr>
                    </a:p>
                  </a:txBody>
                  <a:tcPr marL="88587" marR="88587" marT="44293" marB="442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218885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Alternate R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R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Center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">
      <a:dk1>
        <a:srgbClr val="333333"/>
      </a:dk1>
      <a:lt1>
        <a:srgbClr val="FFFBF2"/>
      </a:lt1>
      <a:dk2>
        <a:srgbClr val="00040D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6CF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FFFFFF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Alternate L">
  <a:themeElements>
    <a:clrScheme name="">
      <a:dk1>
        <a:srgbClr val="000000"/>
      </a:dk1>
      <a:lt1>
        <a:srgbClr val="6C7685"/>
      </a:lt1>
      <a:dk2>
        <a:srgbClr val="000000"/>
      </a:dk2>
      <a:lt2>
        <a:srgbClr val="FFFFFF"/>
      </a:lt2>
      <a:accent1>
        <a:srgbClr val="163859"/>
      </a:accent1>
      <a:accent2>
        <a:srgbClr val="333399"/>
      </a:accent2>
      <a:accent3>
        <a:srgbClr val="BABDC2"/>
      </a:accent3>
      <a:accent4>
        <a:srgbClr val="000000"/>
      </a:accent4>
      <a:accent5>
        <a:srgbClr val="ABAEB5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Alternate L">
      <a:majorFont>
        <a:latin typeface="Copperplate"/>
        <a:ea typeface="ヒラギノ明朝 ProN W3"/>
        <a:cs typeface="ヒラギノ明朝 ProN W3"/>
      </a:majorFont>
      <a:minorFont>
        <a:latin typeface="Cochi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63859">
            <a:alpha val="34901"/>
          </a:srgbClr>
        </a:solidFill>
        <a:ln w="25400" cap="flat" cmpd="sng" algn="ctr">
          <a:solidFill>
            <a:srgbClr val="6E7A8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ochin" charset="0"/>
            <a:ea typeface="ヒラギノ明朝 ProN W3" charset="0"/>
            <a:cs typeface="ヒラギノ明朝 ProN W3" charset="0"/>
            <a:sym typeface="Cochin" charset="0"/>
          </a:defRPr>
        </a:defPPr>
      </a:lstStyle>
    </a:lnDef>
  </a:objectDefaults>
  <a:extraClrSchemeLst>
    <a:extraClrScheme>
      <a:clrScheme name="Title &amp; Bullets - Alternate 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nps_powerpoint_V2</Template>
  <TotalTime>29684</TotalTime>
  <Pages>0</Pages>
  <Words>195</Words>
  <Characters>0</Characters>
  <Application>Microsoft Office PowerPoint</Application>
  <PresentationFormat>Letter Paper (8.5x11 in)</PresentationFormat>
  <Lines>0</Lines>
  <Paragraphs>94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20" baseType="lpstr">
      <vt:lpstr>Arial</vt:lpstr>
      <vt:lpstr>Arial Narrow</vt:lpstr>
      <vt:lpstr>Cochin</vt:lpstr>
      <vt:lpstr>Copperplate</vt:lpstr>
      <vt:lpstr>Helvetica</vt:lpstr>
      <vt:lpstr>Helvetica Neue UltraLight</vt:lpstr>
      <vt:lpstr>Times New Roman</vt:lpstr>
      <vt:lpstr>Title &amp; Bullets - Left</vt:lpstr>
      <vt:lpstr>Title &amp; Bullets - 2 Column</vt:lpstr>
      <vt:lpstr>Title &amp; Bullets - Right</vt:lpstr>
      <vt:lpstr>Title - Center</vt:lpstr>
      <vt:lpstr>Title, Bullets &amp; Photo</vt:lpstr>
      <vt:lpstr>Photo - Horizontal</vt:lpstr>
      <vt:lpstr>Photo - Vertical</vt:lpstr>
      <vt:lpstr>Bullets</vt:lpstr>
      <vt:lpstr>Title &amp; Bullets - Alternate L</vt:lpstr>
      <vt:lpstr>Title &amp; Bullets - Alternate R</vt:lpstr>
      <vt:lpstr>1_Title - Top</vt:lpstr>
      <vt:lpstr>2_Title - Top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Bob</dc:creator>
  <cp:lastModifiedBy>Tackett, Stephen (Steve) (CIV)</cp:lastModifiedBy>
  <cp:revision>401</cp:revision>
  <cp:lastPrinted>2018-12-12T21:25:10Z</cp:lastPrinted>
  <dcterms:created xsi:type="dcterms:W3CDTF">2011-10-13T20:48:28Z</dcterms:created>
  <dcterms:modified xsi:type="dcterms:W3CDTF">2021-07-30T20:00:23Z</dcterms:modified>
</cp:coreProperties>
</file>