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3" r:id="rId13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99FF"/>
    <a:srgbClr val="CCFFCC"/>
    <a:srgbClr val="4343AA"/>
    <a:srgbClr val="006600"/>
    <a:srgbClr val="FFCCCC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F4DE0-DF01-43E2-B69B-ACFB997BD070}" v="2" dt="2023-03-02T19:18:58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1539" autoAdjust="0"/>
  </p:normalViewPr>
  <p:slideViewPr>
    <p:cSldViewPr>
      <p:cViewPr varScale="1">
        <p:scale>
          <a:sx n="104" d="100"/>
          <a:sy n="104" d="100"/>
        </p:scale>
        <p:origin x="20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FBAF2DA7-0083-4E75-92DF-4951E3438550}"/>
    <pc:docChg chg="custSel modSld">
      <pc:chgData name="Tackett, Stephen (Steve) (CIV)" userId="680f7bf9-3800-44ce-a86e-ef7d247526d6" providerId="ADAL" clId="{FBAF2DA7-0083-4E75-92DF-4951E3438550}" dt="2023-02-12T05:51:37.173" v="48" actId="255"/>
      <pc:docMkLst>
        <pc:docMk/>
      </pc:docMkLst>
      <pc:sldChg chg="modSp mod">
        <pc:chgData name="Tackett, Stephen (Steve) (CIV)" userId="680f7bf9-3800-44ce-a86e-ef7d247526d6" providerId="ADAL" clId="{FBAF2DA7-0083-4E75-92DF-4951E3438550}" dt="2023-02-12T05:51:37.173" v="48" actId="255"/>
        <pc:sldMkLst>
          <pc:docMk/>
          <pc:sldMk cId="1950970790" sldId="313"/>
        </pc:sldMkLst>
        <pc:spChg chg="mod">
          <ac:chgData name="Tackett, Stephen (Steve) (CIV)" userId="680f7bf9-3800-44ce-a86e-ef7d247526d6" providerId="ADAL" clId="{FBAF2DA7-0083-4E75-92DF-4951E3438550}" dt="2023-02-12T05:47:05.796" v="22" actId="6549"/>
          <ac:spMkLst>
            <pc:docMk/>
            <pc:sldMk cId="1950970790" sldId="313"/>
            <ac:spMk id="6" creationId="{00000000-0000-0000-0000-000000000000}"/>
          </ac:spMkLst>
        </pc:spChg>
        <pc:spChg chg="mod">
          <ac:chgData name="Tackett, Stephen (Steve) (CIV)" userId="680f7bf9-3800-44ce-a86e-ef7d247526d6" providerId="ADAL" clId="{FBAF2DA7-0083-4E75-92DF-4951E3438550}" dt="2023-02-12T05:47:38.438" v="26" actId="1076"/>
          <ac:spMkLst>
            <pc:docMk/>
            <pc:sldMk cId="1950970790" sldId="313"/>
            <ac:spMk id="10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FBAF2DA7-0083-4E75-92DF-4951E3438550}" dt="2023-02-12T05:51:37.173" v="48" actId="255"/>
          <ac:graphicFrameMkLst>
            <pc:docMk/>
            <pc:sldMk cId="1950970790" sldId="313"/>
            <ac:graphicFrameMk id="4" creationId="{00000000-0000-0000-0000-000000000000}"/>
          </ac:graphicFrameMkLst>
        </pc:graphicFrameChg>
      </pc:sldChg>
    </pc:docChg>
  </pc:docChgLst>
  <pc:docChgLst>
    <pc:chgData name="Tackett, Stephen (Steve) (CIV)" userId="680f7bf9-3800-44ce-a86e-ef7d247526d6" providerId="ADAL" clId="{05EF4DE0-DF01-43E2-B69B-ACFB997BD070}"/>
    <pc:docChg chg="modSld">
      <pc:chgData name="Tackett, Stephen (Steve) (CIV)" userId="680f7bf9-3800-44ce-a86e-ef7d247526d6" providerId="ADAL" clId="{05EF4DE0-DF01-43E2-B69B-ACFB997BD070}" dt="2023-03-02T19:18:58.033" v="1"/>
      <pc:docMkLst>
        <pc:docMk/>
      </pc:docMkLst>
      <pc:sldChg chg="modSp">
        <pc:chgData name="Tackett, Stephen (Steve) (CIV)" userId="680f7bf9-3800-44ce-a86e-ef7d247526d6" providerId="ADAL" clId="{05EF4DE0-DF01-43E2-B69B-ACFB997BD070}" dt="2023-03-02T19:18:58.033" v="1"/>
        <pc:sldMkLst>
          <pc:docMk/>
          <pc:sldMk cId="1950970790" sldId="313"/>
        </pc:sldMkLst>
        <pc:graphicFrameChg chg="mod">
          <ac:chgData name="Tackett, Stephen (Steve) (CIV)" userId="680f7bf9-3800-44ce-a86e-ef7d247526d6" providerId="ADAL" clId="{05EF4DE0-DF01-43E2-B69B-ACFB997BD070}" dt="2023-03-02T19:18:58.033" v="1"/>
          <ac:graphicFrameMkLst>
            <pc:docMk/>
            <pc:sldMk cId="1950970790" sldId="313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1" rIns="94004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786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2" tIns="46385" rIns="92772" bIns="46385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3777" indent="-28991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9656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3518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7380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51242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5105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8966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42829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0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366 Space 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Navy 21 month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(as of 11 Feb 2023)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58000" y="899553"/>
            <a:ext cx="2209800" cy="2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Summer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6206 P-Code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07143"/>
              </p:ext>
            </p:extLst>
          </p:nvPr>
        </p:nvGraphicFramePr>
        <p:xfrm>
          <a:off x="381000" y="1700832"/>
          <a:ext cx="7620002" cy="4859667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507077751"/>
                    </a:ext>
                  </a:extLst>
                </a:gridCol>
              </a:tblGrid>
              <a:tr h="82799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MN3301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4-0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Acquisition of Defense Systems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 &amp; War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1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Orbital Mechanics, Launch and Space Operations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1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22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(AE4860)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elective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IW3101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Military Ops in the Information Env.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NSDM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4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6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2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9707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29898</TotalTime>
  <Pages>0</Pages>
  <Words>188</Words>
  <Characters>0</Characters>
  <Application>Microsoft Office PowerPoint</Application>
  <PresentationFormat>Letter Paper (8.5x11 in)</PresentationFormat>
  <Lines>0</Lines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Arial</vt:lpstr>
      <vt:lpstr>Arial Narrow</vt:lpstr>
      <vt:lpstr>Cochin</vt:lpstr>
      <vt:lpstr>Copperplate</vt:lpstr>
      <vt:lpstr>Helvetica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411</cp:revision>
  <cp:lastPrinted>2021-12-27T19:35:27Z</cp:lastPrinted>
  <dcterms:created xsi:type="dcterms:W3CDTF">2011-10-13T20:48:28Z</dcterms:created>
  <dcterms:modified xsi:type="dcterms:W3CDTF">2023-03-02T19:18:58Z</dcterms:modified>
</cp:coreProperties>
</file>