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825" r:id="rId2"/>
    <p:sldId id="826" r:id="rId3"/>
    <p:sldId id="813" r:id="rId4"/>
    <p:sldId id="823" r:id="rId5"/>
    <p:sldId id="815" r:id="rId6"/>
    <p:sldId id="827" r:id="rId7"/>
    <p:sldId id="828" r:id="rId8"/>
    <p:sldId id="833" r:id="rId9"/>
    <p:sldId id="834" r:id="rId10"/>
    <p:sldId id="835" r:id="rId11"/>
    <p:sldId id="831" r:id="rId12"/>
    <p:sldId id="820" r:id="rId13"/>
    <p:sldId id="319" r:id="rId14"/>
    <p:sldId id="357" r:id="rId15"/>
    <p:sldId id="360" r:id="rId16"/>
    <p:sldId id="320" r:id="rId17"/>
    <p:sldId id="321" r:id="rId18"/>
    <p:sldId id="836" r:id="rId19"/>
    <p:sldId id="839" r:id="rId20"/>
    <p:sldId id="796" r:id="rId21"/>
    <p:sldId id="797" r:id="rId22"/>
    <p:sldId id="297" r:id="rId23"/>
    <p:sldId id="837" r:id="rId24"/>
    <p:sldId id="838" r:id="rId25"/>
    <p:sldId id="843" r:id="rId26"/>
    <p:sldId id="832" r:id="rId27"/>
    <p:sldId id="844" r:id="rId28"/>
    <p:sldId id="841" r:id="rId29"/>
    <p:sldId id="842" r:id="rId30"/>
    <p:sldId id="275" r:id="rId31"/>
    <p:sldId id="263" r:id="rId32"/>
    <p:sldId id="771" r:id="rId33"/>
    <p:sldId id="79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50C15-6B3F-CA40-9BD3-966FFCC0F03E}" v="565" dt="2023-02-01T19:05:13.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3"/>
    <p:restoredTop sz="85277"/>
  </p:normalViewPr>
  <p:slideViewPr>
    <p:cSldViewPr snapToGrid="0">
      <p:cViewPr varScale="1">
        <p:scale>
          <a:sx n="89" d="100"/>
          <a:sy n="89" d="100"/>
        </p:scale>
        <p:origin x="17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ram Trosky Dr" userId="6b5631a3-8901-4964-b870-66f7dae902bd" providerId="ADAL" clId="{FD450C15-6B3F-CA40-9BD3-966FFCC0F03E}"/>
    <pc:docChg chg="undo custSel addSld delSld modSld sldOrd">
      <pc:chgData name="Abram Trosky Dr" userId="6b5631a3-8901-4964-b870-66f7dae902bd" providerId="ADAL" clId="{FD450C15-6B3F-CA40-9BD3-966FFCC0F03E}" dt="2023-02-01T19:08:51.712" v="1611" actId="26606"/>
      <pc:docMkLst>
        <pc:docMk/>
      </pc:docMkLst>
      <pc:sldChg chg="del">
        <pc:chgData name="Abram Trosky Dr" userId="6b5631a3-8901-4964-b870-66f7dae902bd" providerId="ADAL" clId="{FD450C15-6B3F-CA40-9BD3-966FFCC0F03E}" dt="2023-02-01T18:19:33.908" v="1113" actId="2696"/>
        <pc:sldMkLst>
          <pc:docMk/>
          <pc:sldMk cId="50087187" sldId="256"/>
        </pc:sldMkLst>
      </pc:sldChg>
      <pc:sldChg chg="modSp mod ord modAnim">
        <pc:chgData name="Abram Trosky Dr" userId="6b5631a3-8901-4964-b870-66f7dae902bd" providerId="ADAL" clId="{FD450C15-6B3F-CA40-9BD3-966FFCC0F03E}" dt="2023-02-01T18:55:52.225" v="1544" actId="20577"/>
        <pc:sldMkLst>
          <pc:docMk/>
          <pc:sldMk cId="1568256499" sldId="263"/>
        </pc:sldMkLst>
        <pc:spChg chg="mod">
          <ac:chgData name="Abram Trosky Dr" userId="6b5631a3-8901-4964-b870-66f7dae902bd" providerId="ADAL" clId="{FD450C15-6B3F-CA40-9BD3-966FFCC0F03E}" dt="2023-02-01T18:53:52.968" v="1409" actId="20577"/>
          <ac:spMkLst>
            <pc:docMk/>
            <pc:sldMk cId="1568256499" sldId="263"/>
            <ac:spMk id="2" creationId="{14F2F631-E293-9A46-9A8B-2C85CFE67539}"/>
          </ac:spMkLst>
        </pc:spChg>
        <pc:spChg chg="mod">
          <ac:chgData name="Abram Trosky Dr" userId="6b5631a3-8901-4964-b870-66f7dae902bd" providerId="ADAL" clId="{FD450C15-6B3F-CA40-9BD3-966FFCC0F03E}" dt="2023-02-01T18:55:52.225" v="1544" actId="20577"/>
          <ac:spMkLst>
            <pc:docMk/>
            <pc:sldMk cId="1568256499" sldId="263"/>
            <ac:spMk id="3" creationId="{B13E6F34-C7CE-834E-BAD1-674F76890DD0}"/>
          </ac:spMkLst>
        </pc:spChg>
      </pc:sldChg>
      <pc:sldChg chg="del">
        <pc:chgData name="Abram Trosky Dr" userId="6b5631a3-8901-4964-b870-66f7dae902bd" providerId="ADAL" clId="{FD450C15-6B3F-CA40-9BD3-966FFCC0F03E}" dt="2023-02-01T18:14:08.071" v="832" actId="2696"/>
        <pc:sldMkLst>
          <pc:docMk/>
          <pc:sldMk cId="1903524079" sldId="264"/>
        </pc:sldMkLst>
      </pc:sldChg>
      <pc:sldChg chg="del">
        <pc:chgData name="Abram Trosky Dr" userId="6b5631a3-8901-4964-b870-66f7dae902bd" providerId="ADAL" clId="{FD450C15-6B3F-CA40-9BD3-966FFCC0F03E}" dt="2023-02-01T18:14:09.263" v="833" actId="2696"/>
        <pc:sldMkLst>
          <pc:docMk/>
          <pc:sldMk cId="638371634" sldId="266"/>
        </pc:sldMkLst>
      </pc:sldChg>
      <pc:sldChg chg="del">
        <pc:chgData name="Abram Trosky Dr" userId="6b5631a3-8901-4964-b870-66f7dae902bd" providerId="ADAL" clId="{FD450C15-6B3F-CA40-9BD3-966FFCC0F03E}" dt="2023-02-01T18:14:10.042" v="834" actId="2696"/>
        <pc:sldMkLst>
          <pc:docMk/>
          <pc:sldMk cId="1773601884" sldId="267"/>
        </pc:sldMkLst>
      </pc:sldChg>
      <pc:sldChg chg="add del">
        <pc:chgData name="Abram Trosky Dr" userId="6b5631a3-8901-4964-b870-66f7dae902bd" providerId="ADAL" clId="{FD450C15-6B3F-CA40-9BD3-966FFCC0F03E}" dt="2023-02-01T18:14:24.529" v="839" actId="2696"/>
        <pc:sldMkLst>
          <pc:docMk/>
          <pc:sldMk cId="2506569820" sldId="268"/>
        </pc:sldMkLst>
      </pc:sldChg>
      <pc:sldChg chg="addSp delSp modSp mod setBg setClrOvrMap">
        <pc:chgData name="Abram Trosky Dr" userId="6b5631a3-8901-4964-b870-66f7dae902bd" providerId="ADAL" clId="{FD450C15-6B3F-CA40-9BD3-966FFCC0F03E}" dt="2023-02-01T18:19:14.410" v="1112" actId="20577"/>
        <pc:sldMkLst>
          <pc:docMk/>
          <pc:sldMk cId="2313408981" sldId="275"/>
        </pc:sldMkLst>
        <pc:spChg chg="mod">
          <ac:chgData name="Abram Trosky Dr" userId="6b5631a3-8901-4964-b870-66f7dae902bd" providerId="ADAL" clId="{FD450C15-6B3F-CA40-9BD3-966FFCC0F03E}" dt="2023-02-01T18:17:26.374" v="972" actId="26606"/>
          <ac:spMkLst>
            <pc:docMk/>
            <pc:sldMk cId="2313408981" sldId="275"/>
            <ac:spMk id="2" creationId="{531A6501-DE39-B343-B46B-F09D3DA53439}"/>
          </ac:spMkLst>
        </pc:spChg>
        <pc:spChg chg="mod">
          <ac:chgData name="Abram Trosky Dr" userId="6b5631a3-8901-4964-b870-66f7dae902bd" providerId="ADAL" clId="{FD450C15-6B3F-CA40-9BD3-966FFCC0F03E}" dt="2023-02-01T18:19:14.410" v="1112" actId="20577"/>
          <ac:spMkLst>
            <pc:docMk/>
            <pc:sldMk cId="2313408981" sldId="275"/>
            <ac:spMk id="3" creationId="{1E78CA3A-E52B-4B47-B6AE-82DD81F8A5E0}"/>
          </ac:spMkLst>
        </pc:spChg>
        <pc:spChg chg="add del">
          <ac:chgData name="Abram Trosky Dr" userId="6b5631a3-8901-4964-b870-66f7dae902bd" providerId="ADAL" clId="{FD450C15-6B3F-CA40-9BD3-966FFCC0F03E}" dt="2023-02-01T18:17:23.203" v="969" actId="26606"/>
          <ac:spMkLst>
            <pc:docMk/>
            <pc:sldMk cId="2313408981" sldId="275"/>
            <ac:spMk id="10" creationId="{1CE580D1-F917-4567-AFB4-99AA9B52ADF0}"/>
          </ac:spMkLst>
        </pc:spChg>
        <pc:spChg chg="add del">
          <ac:chgData name="Abram Trosky Dr" userId="6b5631a3-8901-4964-b870-66f7dae902bd" providerId="ADAL" clId="{FD450C15-6B3F-CA40-9BD3-966FFCC0F03E}" dt="2023-02-01T18:17:23.203" v="969" actId="26606"/>
          <ac:spMkLst>
            <pc:docMk/>
            <pc:sldMk cId="2313408981" sldId="275"/>
            <ac:spMk id="18" creationId="{6A0FFA78-985C-4F50-B21A-77045C7DF657}"/>
          </ac:spMkLst>
        </pc:spChg>
        <pc:spChg chg="add del">
          <ac:chgData name="Abram Trosky Dr" userId="6b5631a3-8901-4964-b870-66f7dae902bd" providerId="ADAL" clId="{FD450C15-6B3F-CA40-9BD3-966FFCC0F03E}" dt="2023-02-01T18:17:26.345" v="971" actId="26606"/>
          <ac:spMkLst>
            <pc:docMk/>
            <pc:sldMk cId="2313408981" sldId="275"/>
            <ac:spMk id="22" creationId="{1CE580D1-F917-4567-AFB4-99AA9B52ADF0}"/>
          </ac:spMkLst>
        </pc:spChg>
        <pc:spChg chg="add del">
          <ac:chgData name="Abram Trosky Dr" userId="6b5631a3-8901-4964-b870-66f7dae902bd" providerId="ADAL" clId="{FD450C15-6B3F-CA40-9BD3-966FFCC0F03E}" dt="2023-02-01T18:17:26.345" v="971" actId="26606"/>
          <ac:spMkLst>
            <pc:docMk/>
            <pc:sldMk cId="2313408981" sldId="275"/>
            <ac:spMk id="26" creationId="{65513E21-21B0-48DB-8CF1-35E43B33A477}"/>
          </ac:spMkLst>
        </pc:spChg>
        <pc:spChg chg="add">
          <ac:chgData name="Abram Trosky Dr" userId="6b5631a3-8901-4964-b870-66f7dae902bd" providerId="ADAL" clId="{FD450C15-6B3F-CA40-9BD3-966FFCC0F03E}" dt="2023-02-01T18:17:26.374" v="972" actId="26606"/>
          <ac:spMkLst>
            <pc:docMk/>
            <pc:sldMk cId="2313408981" sldId="275"/>
            <ac:spMk id="29" creationId="{1CE580D1-F917-4567-AFB4-99AA9B52ADF0}"/>
          </ac:spMkLst>
        </pc:spChg>
        <pc:spChg chg="add">
          <ac:chgData name="Abram Trosky Dr" userId="6b5631a3-8901-4964-b870-66f7dae902bd" providerId="ADAL" clId="{FD450C15-6B3F-CA40-9BD3-966FFCC0F03E}" dt="2023-02-01T18:17:26.374" v="972" actId="26606"/>
          <ac:spMkLst>
            <pc:docMk/>
            <pc:sldMk cId="2313408981" sldId="275"/>
            <ac:spMk id="33" creationId="{6A0FFA78-985C-4F50-B21A-77045C7DF657}"/>
          </ac:spMkLst>
        </pc:spChg>
        <pc:picChg chg="add mod ord">
          <ac:chgData name="Abram Trosky Dr" userId="6b5631a3-8901-4964-b870-66f7dae902bd" providerId="ADAL" clId="{FD450C15-6B3F-CA40-9BD3-966FFCC0F03E}" dt="2023-02-01T18:19:10.017" v="1111" actId="1076"/>
          <ac:picMkLst>
            <pc:docMk/>
            <pc:sldMk cId="2313408981" sldId="275"/>
            <ac:picMk id="5" creationId="{C2355878-3B7A-8668-9773-6572A7A47944}"/>
          </ac:picMkLst>
        </pc:picChg>
        <pc:picChg chg="add del">
          <ac:chgData name="Abram Trosky Dr" userId="6b5631a3-8901-4964-b870-66f7dae902bd" providerId="ADAL" clId="{FD450C15-6B3F-CA40-9BD3-966FFCC0F03E}" dt="2023-02-01T18:17:23.203" v="969" actId="26606"/>
          <ac:picMkLst>
            <pc:docMk/>
            <pc:sldMk cId="2313408981" sldId="275"/>
            <ac:picMk id="12" creationId="{1F5620B8-A2D8-4568-B566-F0453A0D9167}"/>
          </ac:picMkLst>
        </pc:picChg>
        <pc:picChg chg="add del">
          <ac:chgData name="Abram Trosky Dr" userId="6b5631a3-8901-4964-b870-66f7dae902bd" providerId="ADAL" clId="{FD450C15-6B3F-CA40-9BD3-966FFCC0F03E}" dt="2023-02-01T18:17:26.345" v="971" actId="26606"/>
          <ac:picMkLst>
            <pc:docMk/>
            <pc:sldMk cId="2313408981" sldId="275"/>
            <ac:picMk id="23" creationId="{1F5620B8-A2D8-4568-B566-F0453A0D9167}"/>
          </ac:picMkLst>
        </pc:picChg>
        <pc:picChg chg="add">
          <ac:chgData name="Abram Trosky Dr" userId="6b5631a3-8901-4964-b870-66f7dae902bd" providerId="ADAL" clId="{FD450C15-6B3F-CA40-9BD3-966FFCC0F03E}" dt="2023-02-01T18:17:26.374" v="972" actId="26606"/>
          <ac:picMkLst>
            <pc:docMk/>
            <pc:sldMk cId="2313408981" sldId="275"/>
            <ac:picMk id="30" creationId="{1F5620B8-A2D8-4568-B566-F0453A0D9167}"/>
          </ac:picMkLst>
        </pc:picChg>
        <pc:cxnChg chg="add del">
          <ac:chgData name="Abram Trosky Dr" userId="6b5631a3-8901-4964-b870-66f7dae902bd" providerId="ADAL" clId="{FD450C15-6B3F-CA40-9BD3-966FFCC0F03E}" dt="2023-02-01T18:17:23.203" v="969" actId="26606"/>
          <ac:cxnSpMkLst>
            <pc:docMk/>
            <pc:sldMk cId="2313408981" sldId="275"/>
            <ac:cxnSpMk id="14" creationId="{1C7D2BA4-4B7A-4596-8BCC-5CF715423894}"/>
          </ac:cxnSpMkLst>
        </pc:cxnChg>
        <pc:cxnChg chg="add del">
          <ac:chgData name="Abram Trosky Dr" userId="6b5631a3-8901-4964-b870-66f7dae902bd" providerId="ADAL" clId="{FD450C15-6B3F-CA40-9BD3-966FFCC0F03E}" dt="2023-02-01T18:17:23.203" v="969" actId="26606"/>
          <ac:cxnSpMkLst>
            <pc:docMk/>
            <pc:sldMk cId="2313408981" sldId="275"/>
            <ac:cxnSpMk id="16" creationId="{4977F1E1-2B6F-4BB6-899F-67D8764D83C5}"/>
          </ac:cxnSpMkLst>
        </pc:cxnChg>
        <pc:cxnChg chg="add del">
          <ac:chgData name="Abram Trosky Dr" userId="6b5631a3-8901-4964-b870-66f7dae902bd" providerId="ADAL" clId="{FD450C15-6B3F-CA40-9BD3-966FFCC0F03E}" dt="2023-02-01T18:17:23.203" v="969" actId="26606"/>
          <ac:cxnSpMkLst>
            <pc:docMk/>
            <pc:sldMk cId="2313408981" sldId="275"/>
            <ac:cxnSpMk id="20" creationId="{65409EC7-69B1-45CC-8FB7-1964C1AB6720}"/>
          </ac:cxnSpMkLst>
        </pc:cxnChg>
        <pc:cxnChg chg="add del">
          <ac:chgData name="Abram Trosky Dr" userId="6b5631a3-8901-4964-b870-66f7dae902bd" providerId="ADAL" clId="{FD450C15-6B3F-CA40-9BD3-966FFCC0F03E}" dt="2023-02-01T18:17:26.345" v="971" actId="26606"/>
          <ac:cxnSpMkLst>
            <pc:docMk/>
            <pc:sldMk cId="2313408981" sldId="275"/>
            <ac:cxnSpMk id="24" creationId="{1C7D2BA4-4B7A-4596-8BCC-5CF715423894}"/>
          </ac:cxnSpMkLst>
        </pc:cxnChg>
        <pc:cxnChg chg="add del">
          <ac:chgData name="Abram Trosky Dr" userId="6b5631a3-8901-4964-b870-66f7dae902bd" providerId="ADAL" clId="{FD450C15-6B3F-CA40-9BD3-966FFCC0F03E}" dt="2023-02-01T18:17:26.345" v="971" actId="26606"/>
          <ac:cxnSpMkLst>
            <pc:docMk/>
            <pc:sldMk cId="2313408981" sldId="275"/>
            <ac:cxnSpMk id="25" creationId="{4977F1E1-2B6F-4BB6-899F-67D8764D83C5}"/>
          </ac:cxnSpMkLst>
        </pc:cxnChg>
        <pc:cxnChg chg="add del">
          <ac:chgData name="Abram Trosky Dr" userId="6b5631a3-8901-4964-b870-66f7dae902bd" providerId="ADAL" clId="{FD450C15-6B3F-CA40-9BD3-966FFCC0F03E}" dt="2023-02-01T18:17:26.345" v="971" actId="26606"/>
          <ac:cxnSpMkLst>
            <pc:docMk/>
            <pc:sldMk cId="2313408981" sldId="275"/>
            <ac:cxnSpMk id="27" creationId="{580B8A35-DEA7-4D43-9DF8-90B4681D0FAD}"/>
          </ac:cxnSpMkLst>
        </pc:cxnChg>
        <pc:cxnChg chg="add">
          <ac:chgData name="Abram Trosky Dr" userId="6b5631a3-8901-4964-b870-66f7dae902bd" providerId="ADAL" clId="{FD450C15-6B3F-CA40-9BD3-966FFCC0F03E}" dt="2023-02-01T18:17:26.374" v="972" actId="26606"/>
          <ac:cxnSpMkLst>
            <pc:docMk/>
            <pc:sldMk cId="2313408981" sldId="275"/>
            <ac:cxnSpMk id="31" creationId="{1C7D2BA4-4B7A-4596-8BCC-5CF715423894}"/>
          </ac:cxnSpMkLst>
        </pc:cxnChg>
        <pc:cxnChg chg="add">
          <ac:chgData name="Abram Trosky Dr" userId="6b5631a3-8901-4964-b870-66f7dae902bd" providerId="ADAL" clId="{FD450C15-6B3F-CA40-9BD3-966FFCC0F03E}" dt="2023-02-01T18:17:26.374" v="972" actId="26606"/>
          <ac:cxnSpMkLst>
            <pc:docMk/>
            <pc:sldMk cId="2313408981" sldId="275"/>
            <ac:cxnSpMk id="32" creationId="{4977F1E1-2B6F-4BB6-899F-67D8764D83C5}"/>
          </ac:cxnSpMkLst>
        </pc:cxnChg>
        <pc:cxnChg chg="add">
          <ac:chgData name="Abram Trosky Dr" userId="6b5631a3-8901-4964-b870-66f7dae902bd" providerId="ADAL" clId="{FD450C15-6B3F-CA40-9BD3-966FFCC0F03E}" dt="2023-02-01T18:17:26.374" v="972" actId="26606"/>
          <ac:cxnSpMkLst>
            <pc:docMk/>
            <pc:sldMk cId="2313408981" sldId="275"/>
            <ac:cxnSpMk id="34" creationId="{65409EC7-69B1-45CC-8FB7-1964C1AB6720}"/>
          </ac:cxnSpMkLst>
        </pc:cxnChg>
      </pc:sldChg>
      <pc:sldChg chg="add">
        <pc:chgData name="Abram Trosky Dr" userId="6b5631a3-8901-4964-b870-66f7dae902bd" providerId="ADAL" clId="{FD450C15-6B3F-CA40-9BD3-966FFCC0F03E}" dt="2023-02-01T18:30:54.646" v="1276"/>
        <pc:sldMkLst>
          <pc:docMk/>
          <pc:sldMk cId="2488108727" sldId="297"/>
        </pc:sldMkLst>
      </pc:sldChg>
      <pc:sldChg chg="modSp mod">
        <pc:chgData name="Abram Trosky Dr" userId="6b5631a3-8901-4964-b870-66f7dae902bd" providerId="ADAL" clId="{FD450C15-6B3F-CA40-9BD3-966FFCC0F03E}" dt="2023-02-01T17:46:58" v="110" actId="1076"/>
        <pc:sldMkLst>
          <pc:docMk/>
          <pc:sldMk cId="2108889572" sldId="319"/>
        </pc:sldMkLst>
        <pc:spChg chg="mod">
          <ac:chgData name="Abram Trosky Dr" userId="6b5631a3-8901-4964-b870-66f7dae902bd" providerId="ADAL" clId="{FD450C15-6B3F-CA40-9BD3-966FFCC0F03E}" dt="2023-02-01T17:46:56.659" v="109" actId="122"/>
          <ac:spMkLst>
            <pc:docMk/>
            <pc:sldMk cId="2108889572" sldId="319"/>
            <ac:spMk id="2" creationId="{114C21B0-4FC1-EC41-9DCB-010D73B634DE}"/>
          </ac:spMkLst>
        </pc:spChg>
        <pc:spChg chg="mod">
          <ac:chgData name="Abram Trosky Dr" userId="6b5631a3-8901-4964-b870-66f7dae902bd" providerId="ADAL" clId="{FD450C15-6B3F-CA40-9BD3-966FFCC0F03E}" dt="2023-02-01T17:42:32.624" v="72" actId="20577"/>
          <ac:spMkLst>
            <pc:docMk/>
            <pc:sldMk cId="2108889572" sldId="319"/>
            <ac:spMk id="3" creationId="{A1C84E2E-4FF8-0949-8232-AFD73D4DDD23}"/>
          </ac:spMkLst>
        </pc:spChg>
        <pc:picChg chg="mod">
          <ac:chgData name="Abram Trosky Dr" userId="6b5631a3-8901-4964-b870-66f7dae902bd" providerId="ADAL" clId="{FD450C15-6B3F-CA40-9BD3-966FFCC0F03E}" dt="2023-02-01T17:46:58" v="110" actId="1076"/>
          <ac:picMkLst>
            <pc:docMk/>
            <pc:sldMk cId="2108889572" sldId="319"/>
            <ac:picMk id="6" creationId="{6791CFF1-007E-CBAC-FD40-CF2C72110FDA}"/>
          </ac:picMkLst>
        </pc:picChg>
      </pc:sldChg>
      <pc:sldChg chg="modSp mod ord modNotesTx">
        <pc:chgData name="Abram Trosky Dr" userId="6b5631a3-8901-4964-b870-66f7dae902bd" providerId="ADAL" clId="{FD450C15-6B3F-CA40-9BD3-966FFCC0F03E}" dt="2023-02-01T17:49:50.367" v="366" actId="20577"/>
        <pc:sldMkLst>
          <pc:docMk/>
          <pc:sldMk cId="1335819999" sldId="320"/>
        </pc:sldMkLst>
        <pc:spChg chg="mod">
          <ac:chgData name="Abram Trosky Dr" userId="6b5631a3-8901-4964-b870-66f7dae902bd" providerId="ADAL" clId="{FD450C15-6B3F-CA40-9BD3-966FFCC0F03E}" dt="2023-02-01T17:47:45.784" v="137" actId="14100"/>
          <ac:spMkLst>
            <pc:docMk/>
            <pc:sldMk cId="1335819999" sldId="320"/>
            <ac:spMk id="2" creationId="{5EE3FC1D-E357-5E41-B746-2E93D00E0B8C}"/>
          </ac:spMkLst>
        </pc:spChg>
        <pc:spChg chg="mod">
          <ac:chgData name="Abram Trosky Dr" userId="6b5631a3-8901-4964-b870-66f7dae902bd" providerId="ADAL" clId="{FD450C15-6B3F-CA40-9BD3-966FFCC0F03E}" dt="2023-02-01T17:49:50.367" v="366" actId="20577"/>
          <ac:spMkLst>
            <pc:docMk/>
            <pc:sldMk cId="1335819999" sldId="320"/>
            <ac:spMk id="3" creationId="{64C3D817-640A-7B4C-89D3-ECD3F6D880B9}"/>
          </ac:spMkLst>
        </pc:spChg>
      </pc:sldChg>
      <pc:sldChg chg="modSp mod modAnim">
        <pc:chgData name="Abram Trosky Dr" userId="6b5631a3-8901-4964-b870-66f7dae902bd" providerId="ADAL" clId="{FD450C15-6B3F-CA40-9BD3-966FFCC0F03E}" dt="2023-02-01T17:53:43.197" v="622" actId="20577"/>
        <pc:sldMkLst>
          <pc:docMk/>
          <pc:sldMk cId="1407573914" sldId="321"/>
        </pc:sldMkLst>
        <pc:spChg chg="mod">
          <ac:chgData name="Abram Trosky Dr" userId="6b5631a3-8901-4964-b870-66f7dae902bd" providerId="ADAL" clId="{FD450C15-6B3F-CA40-9BD3-966FFCC0F03E}" dt="2023-02-01T17:48:53.370" v="323" actId="20577"/>
          <ac:spMkLst>
            <pc:docMk/>
            <pc:sldMk cId="1407573914" sldId="321"/>
            <ac:spMk id="2" creationId="{F4D26B1D-0909-A546-BAAE-9E47B6A638AE}"/>
          </ac:spMkLst>
        </pc:spChg>
        <pc:spChg chg="mod">
          <ac:chgData name="Abram Trosky Dr" userId="6b5631a3-8901-4964-b870-66f7dae902bd" providerId="ADAL" clId="{FD450C15-6B3F-CA40-9BD3-966FFCC0F03E}" dt="2023-02-01T17:53:43.197" v="622" actId="20577"/>
          <ac:spMkLst>
            <pc:docMk/>
            <pc:sldMk cId="1407573914" sldId="321"/>
            <ac:spMk id="3" creationId="{7D76865B-DD00-2041-A0F5-B68C4048E6EC}"/>
          </ac:spMkLst>
        </pc:spChg>
        <pc:picChg chg="mod">
          <ac:chgData name="Abram Trosky Dr" userId="6b5631a3-8901-4964-b870-66f7dae902bd" providerId="ADAL" clId="{FD450C15-6B3F-CA40-9BD3-966FFCC0F03E}" dt="2023-02-01T17:50:25.966" v="371" actId="1076"/>
          <ac:picMkLst>
            <pc:docMk/>
            <pc:sldMk cId="1407573914" sldId="321"/>
            <ac:picMk id="5" creationId="{68F75522-4FE3-631D-62C8-0AC8475840CC}"/>
          </ac:picMkLst>
        </pc:picChg>
      </pc:sldChg>
      <pc:sldChg chg="modSp mod ord">
        <pc:chgData name="Abram Trosky Dr" userId="6b5631a3-8901-4964-b870-66f7dae902bd" providerId="ADAL" clId="{FD450C15-6B3F-CA40-9BD3-966FFCC0F03E}" dt="2023-02-01T17:47:13.882" v="135" actId="20577"/>
        <pc:sldMkLst>
          <pc:docMk/>
          <pc:sldMk cId="285564120" sldId="357"/>
        </pc:sldMkLst>
        <pc:spChg chg="mod">
          <ac:chgData name="Abram Trosky Dr" userId="6b5631a3-8901-4964-b870-66f7dae902bd" providerId="ADAL" clId="{FD450C15-6B3F-CA40-9BD3-966FFCC0F03E}" dt="2023-02-01T17:47:13.882" v="135" actId="20577"/>
          <ac:spMkLst>
            <pc:docMk/>
            <pc:sldMk cId="285564120" sldId="357"/>
            <ac:spMk id="2" creationId="{00000000-0000-0000-0000-000000000000}"/>
          </ac:spMkLst>
        </pc:spChg>
      </pc:sldChg>
      <pc:sldChg chg="addSp delSp modSp mod ord">
        <pc:chgData name="Abram Trosky Dr" userId="6b5631a3-8901-4964-b870-66f7dae902bd" providerId="ADAL" clId="{FD450C15-6B3F-CA40-9BD3-966FFCC0F03E}" dt="2023-02-01T17:46:27.494" v="106" actId="20578"/>
        <pc:sldMkLst>
          <pc:docMk/>
          <pc:sldMk cId="255443344" sldId="360"/>
        </pc:sldMkLst>
        <pc:spChg chg="add del">
          <ac:chgData name="Abram Trosky Dr" userId="6b5631a3-8901-4964-b870-66f7dae902bd" providerId="ADAL" clId="{FD450C15-6B3F-CA40-9BD3-966FFCC0F03E}" dt="2023-02-01T17:44:41.136" v="100" actId="11529"/>
          <ac:spMkLst>
            <pc:docMk/>
            <pc:sldMk cId="255443344" sldId="360"/>
            <ac:spMk id="3" creationId="{6DF2C6E9-ADA0-09EE-1992-A65626A8F05B}"/>
          </ac:spMkLst>
        </pc:spChg>
        <pc:spChg chg="mod">
          <ac:chgData name="Abram Trosky Dr" userId="6b5631a3-8901-4964-b870-66f7dae902bd" providerId="ADAL" clId="{FD450C15-6B3F-CA40-9BD3-966FFCC0F03E}" dt="2023-02-01T17:44:52.378" v="101" actId="1076"/>
          <ac:spMkLst>
            <pc:docMk/>
            <pc:sldMk cId="255443344" sldId="360"/>
            <ac:spMk id="5" creationId="{96E6AC1B-3F36-C44C-BE84-99E13DC682AC}"/>
          </ac:spMkLst>
        </pc:spChg>
        <pc:picChg chg="mod">
          <ac:chgData name="Abram Trosky Dr" userId="6b5631a3-8901-4964-b870-66f7dae902bd" providerId="ADAL" clId="{FD450C15-6B3F-CA40-9BD3-966FFCC0F03E}" dt="2023-02-01T17:45:09.689" v="102" actId="1076"/>
          <ac:picMkLst>
            <pc:docMk/>
            <pc:sldMk cId="255443344" sldId="360"/>
            <ac:picMk id="4" creationId="{578659AF-7FCF-2E4A-A4E0-E87B86D241D3}"/>
          </ac:picMkLst>
        </pc:picChg>
      </pc:sldChg>
      <pc:sldChg chg="del">
        <pc:chgData name="Abram Trosky Dr" userId="6b5631a3-8901-4964-b870-66f7dae902bd" providerId="ADAL" clId="{FD450C15-6B3F-CA40-9BD3-966FFCC0F03E}" dt="2023-02-01T18:19:59.427" v="1114" actId="2696"/>
        <pc:sldMkLst>
          <pc:docMk/>
          <pc:sldMk cId="3902591599" sldId="476"/>
        </pc:sldMkLst>
      </pc:sldChg>
      <pc:sldChg chg="del">
        <pc:chgData name="Abram Trosky Dr" userId="6b5631a3-8901-4964-b870-66f7dae902bd" providerId="ADAL" clId="{FD450C15-6B3F-CA40-9BD3-966FFCC0F03E}" dt="2023-02-01T18:14:02.935" v="829" actId="2696"/>
        <pc:sldMkLst>
          <pc:docMk/>
          <pc:sldMk cId="2993731506" sldId="480"/>
        </pc:sldMkLst>
      </pc:sldChg>
      <pc:sldChg chg="del">
        <pc:chgData name="Abram Trosky Dr" userId="6b5631a3-8901-4964-b870-66f7dae902bd" providerId="ADAL" clId="{FD450C15-6B3F-CA40-9BD3-966FFCC0F03E}" dt="2023-02-01T18:14:34.175" v="841" actId="2696"/>
        <pc:sldMkLst>
          <pc:docMk/>
          <pc:sldMk cId="3078678444" sldId="483"/>
        </pc:sldMkLst>
      </pc:sldChg>
      <pc:sldChg chg="addSp delSp modSp mod ord setBg setClrOvrMap modNotesTx">
        <pc:chgData name="Abram Trosky Dr" userId="6b5631a3-8901-4964-b870-66f7dae902bd" providerId="ADAL" clId="{FD450C15-6B3F-CA40-9BD3-966FFCC0F03E}" dt="2023-02-01T19:08:51.712" v="1611" actId="26606"/>
        <pc:sldMkLst>
          <pc:docMk/>
          <pc:sldMk cId="1705664791" sldId="771"/>
        </pc:sldMkLst>
        <pc:spChg chg="mod">
          <ac:chgData name="Abram Trosky Dr" userId="6b5631a3-8901-4964-b870-66f7dae902bd" providerId="ADAL" clId="{FD450C15-6B3F-CA40-9BD3-966FFCC0F03E}" dt="2023-02-01T19:08:51.712" v="1611" actId="26606"/>
          <ac:spMkLst>
            <pc:docMk/>
            <pc:sldMk cId="1705664791" sldId="771"/>
            <ac:spMk id="2" creationId="{00000000-0000-0000-0000-000000000000}"/>
          </ac:spMkLst>
        </pc:spChg>
        <pc:spChg chg="mod">
          <ac:chgData name="Abram Trosky Dr" userId="6b5631a3-8901-4964-b870-66f7dae902bd" providerId="ADAL" clId="{FD450C15-6B3F-CA40-9BD3-966FFCC0F03E}" dt="2023-02-01T19:08:51.712" v="1611" actId="26606"/>
          <ac:spMkLst>
            <pc:docMk/>
            <pc:sldMk cId="1705664791" sldId="771"/>
            <ac:spMk id="3" creationId="{7B7D9B3E-C749-2E4D-8DA8-53F3991C73C2}"/>
          </ac:spMkLst>
        </pc:spChg>
        <pc:spChg chg="add">
          <ac:chgData name="Abram Trosky Dr" userId="6b5631a3-8901-4964-b870-66f7dae902bd" providerId="ADAL" clId="{FD450C15-6B3F-CA40-9BD3-966FFCC0F03E}" dt="2023-02-01T19:08:51.712" v="1611" actId="26606"/>
          <ac:spMkLst>
            <pc:docMk/>
            <pc:sldMk cId="1705664791" sldId="771"/>
            <ac:spMk id="9" creationId="{C6870151-9189-4C3A-8379-EF3D95827A0A}"/>
          </ac:spMkLst>
        </pc:spChg>
        <pc:spChg chg="add">
          <ac:chgData name="Abram Trosky Dr" userId="6b5631a3-8901-4964-b870-66f7dae902bd" providerId="ADAL" clId="{FD450C15-6B3F-CA40-9BD3-966FFCC0F03E}" dt="2023-02-01T19:08:51.712" v="1611" actId="26606"/>
          <ac:spMkLst>
            <pc:docMk/>
            <pc:sldMk cId="1705664791" sldId="771"/>
            <ac:spMk id="11" creationId="{123EA69C-102A-4DD0-9547-05DCD271D159}"/>
          </ac:spMkLst>
        </pc:spChg>
        <pc:spChg chg="add">
          <ac:chgData name="Abram Trosky Dr" userId="6b5631a3-8901-4964-b870-66f7dae902bd" providerId="ADAL" clId="{FD450C15-6B3F-CA40-9BD3-966FFCC0F03E}" dt="2023-02-01T19:08:51.712" v="1611" actId="26606"/>
          <ac:spMkLst>
            <pc:docMk/>
            <pc:sldMk cId="1705664791" sldId="771"/>
            <ac:spMk id="13" creationId="{6A862265-5CA3-4C40-8582-7534C3B03C2A}"/>
          </ac:spMkLst>
        </pc:spChg>
        <pc:spChg chg="add">
          <ac:chgData name="Abram Trosky Dr" userId="6b5631a3-8901-4964-b870-66f7dae902bd" providerId="ADAL" clId="{FD450C15-6B3F-CA40-9BD3-966FFCC0F03E}" dt="2023-02-01T19:08:51.712" v="1611" actId="26606"/>
          <ac:spMkLst>
            <pc:docMk/>
            <pc:sldMk cId="1705664791" sldId="771"/>
            <ac:spMk id="15" creationId="{600EF80B-0391-4082-9AF5-F15B091B4CE9}"/>
          </ac:spMkLst>
        </pc:spChg>
        <pc:spChg chg="add">
          <ac:chgData name="Abram Trosky Dr" userId="6b5631a3-8901-4964-b870-66f7dae902bd" providerId="ADAL" clId="{FD450C15-6B3F-CA40-9BD3-966FFCC0F03E}" dt="2023-02-01T19:08:51.712" v="1611" actId="26606"/>
          <ac:spMkLst>
            <pc:docMk/>
            <pc:sldMk cId="1705664791" sldId="771"/>
            <ac:spMk id="19" creationId="{3FBF03E8-C602-4192-9C52-F84B29FDCC88}"/>
          </ac:spMkLst>
        </pc:spChg>
        <pc:picChg chg="add">
          <ac:chgData name="Abram Trosky Dr" userId="6b5631a3-8901-4964-b870-66f7dae902bd" providerId="ADAL" clId="{FD450C15-6B3F-CA40-9BD3-966FFCC0F03E}" dt="2023-02-01T19:08:51.712" v="1611" actId="26606"/>
          <ac:picMkLst>
            <pc:docMk/>
            <pc:sldMk cId="1705664791" sldId="771"/>
            <ac:picMk id="5" creationId="{D0D4E2A6-3ECA-5BEA-40F1-6192FD4554A0}"/>
          </ac:picMkLst>
        </pc:picChg>
        <pc:picChg chg="del">
          <ac:chgData name="Abram Trosky Dr" userId="6b5631a3-8901-4964-b870-66f7dae902bd" providerId="ADAL" clId="{FD450C15-6B3F-CA40-9BD3-966FFCC0F03E}" dt="2023-02-01T18:20:39.685" v="1118" actId="478"/>
          <ac:picMkLst>
            <pc:docMk/>
            <pc:sldMk cId="1705664791" sldId="771"/>
            <ac:picMk id="7" creationId="{1537172A-AAF4-4A89-B87A-D57218127650}"/>
          </ac:picMkLst>
        </pc:picChg>
        <pc:cxnChg chg="add">
          <ac:chgData name="Abram Trosky Dr" userId="6b5631a3-8901-4964-b870-66f7dae902bd" providerId="ADAL" clId="{FD450C15-6B3F-CA40-9BD3-966FFCC0F03E}" dt="2023-02-01T19:08:51.712" v="1611" actId="26606"/>
          <ac:cxnSpMkLst>
            <pc:docMk/>
            <pc:sldMk cId="1705664791" sldId="771"/>
            <ac:cxnSpMk id="17" creationId="{D33AC32D-5F44-45F7-A0BD-7C11A86BED57}"/>
          </ac:cxnSpMkLst>
        </pc:cxnChg>
      </pc:sldChg>
      <pc:sldChg chg="addSp modSp mod ord setBg">
        <pc:chgData name="Abram Trosky Dr" userId="6b5631a3-8901-4964-b870-66f7dae902bd" providerId="ADAL" clId="{FD450C15-6B3F-CA40-9BD3-966FFCC0F03E}" dt="2023-02-01T18:26:32.858" v="1275" actId="20577"/>
        <pc:sldMkLst>
          <pc:docMk/>
          <pc:sldMk cId="3176613080" sldId="796"/>
        </pc:sldMkLst>
        <pc:spChg chg="mod">
          <ac:chgData name="Abram Trosky Dr" userId="6b5631a3-8901-4964-b870-66f7dae902bd" providerId="ADAL" clId="{FD450C15-6B3F-CA40-9BD3-966FFCC0F03E}" dt="2023-02-01T18:26:32.858" v="1275" actId="20577"/>
          <ac:spMkLst>
            <pc:docMk/>
            <pc:sldMk cId="3176613080" sldId="796"/>
            <ac:spMk id="7" creationId="{21EE1935-9446-4541-BDB4-AD8574476062}"/>
          </ac:spMkLst>
        </pc:spChg>
        <pc:spChg chg="add">
          <ac:chgData name="Abram Trosky Dr" userId="6b5631a3-8901-4964-b870-66f7dae902bd" providerId="ADAL" clId="{FD450C15-6B3F-CA40-9BD3-966FFCC0F03E}" dt="2023-02-01T18:24:12.076" v="1197" actId="26606"/>
          <ac:spMkLst>
            <pc:docMk/>
            <pc:sldMk cId="3176613080" sldId="796"/>
            <ac:spMk id="14" creationId="{17424F32-2789-4FF9-8E8A-1252284BF600}"/>
          </ac:spMkLst>
        </pc:spChg>
        <pc:spChg chg="add">
          <ac:chgData name="Abram Trosky Dr" userId="6b5631a3-8901-4964-b870-66f7dae902bd" providerId="ADAL" clId="{FD450C15-6B3F-CA40-9BD3-966FFCC0F03E}" dt="2023-02-01T18:24:12.076" v="1197" actId="26606"/>
          <ac:spMkLst>
            <pc:docMk/>
            <pc:sldMk cId="3176613080" sldId="796"/>
            <ac:spMk id="22" creationId="{482E7304-2AC2-4A5C-924D-A6AC3FFC5EAC}"/>
          </ac:spMkLst>
        </pc:spChg>
        <pc:spChg chg="add">
          <ac:chgData name="Abram Trosky Dr" userId="6b5631a3-8901-4964-b870-66f7dae902bd" providerId="ADAL" clId="{FD450C15-6B3F-CA40-9BD3-966FFCC0F03E}" dt="2023-02-01T18:24:12.076" v="1197" actId="26606"/>
          <ac:spMkLst>
            <pc:docMk/>
            <pc:sldMk cId="3176613080" sldId="796"/>
            <ac:spMk id="26" creationId="{A3C183B1-1D4B-4E3D-A02E-A426E3BFA016}"/>
          </ac:spMkLst>
        </pc:spChg>
        <pc:graphicFrameChg chg="mod modGraphic">
          <ac:chgData name="Abram Trosky Dr" userId="6b5631a3-8901-4964-b870-66f7dae902bd" providerId="ADAL" clId="{FD450C15-6B3F-CA40-9BD3-966FFCC0F03E}" dt="2023-02-01T18:26:24.329" v="1274" actId="20577"/>
          <ac:graphicFrameMkLst>
            <pc:docMk/>
            <pc:sldMk cId="3176613080" sldId="796"/>
            <ac:graphicFrameMk id="9" creationId="{C646313A-22BA-4572-8B1B-3C758A9FABB5}"/>
          </ac:graphicFrameMkLst>
        </pc:graphicFrameChg>
        <pc:picChg chg="add">
          <ac:chgData name="Abram Trosky Dr" userId="6b5631a3-8901-4964-b870-66f7dae902bd" providerId="ADAL" clId="{FD450C15-6B3F-CA40-9BD3-966FFCC0F03E}" dt="2023-02-01T18:24:12.076" v="1197" actId="26606"/>
          <ac:picMkLst>
            <pc:docMk/>
            <pc:sldMk cId="3176613080" sldId="796"/>
            <ac:picMk id="16" creationId="{D708C46E-BB60-4B97-8327-D3A475C008E5}"/>
          </ac:picMkLst>
        </pc:picChg>
        <pc:cxnChg chg="add">
          <ac:chgData name="Abram Trosky Dr" userId="6b5631a3-8901-4964-b870-66f7dae902bd" providerId="ADAL" clId="{FD450C15-6B3F-CA40-9BD3-966FFCC0F03E}" dt="2023-02-01T18:24:12.076" v="1197" actId="26606"/>
          <ac:cxnSpMkLst>
            <pc:docMk/>
            <pc:sldMk cId="3176613080" sldId="796"/>
            <ac:cxnSpMk id="18" creationId="{8042755C-F24C-4D08-8E4C-E646382C3634}"/>
          </ac:cxnSpMkLst>
        </pc:cxnChg>
        <pc:cxnChg chg="add">
          <ac:chgData name="Abram Trosky Dr" userId="6b5631a3-8901-4964-b870-66f7dae902bd" providerId="ADAL" clId="{FD450C15-6B3F-CA40-9BD3-966FFCC0F03E}" dt="2023-02-01T18:24:12.076" v="1197" actId="26606"/>
          <ac:cxnSpMkLst>
            <pc:docMk/>
            <pc:sldMk cId="3176613080" sldId="796"/>
            <ac:cxnSpMk id="20" creationId="{63E94A00-1A92-47F4-9E2D-E51DFF9016D4}"/>
          </ac:cxnSpMkLst>
        </pc:cxnChg>
        <pc:cxnChg chg="add">
          <ac:chgData name="Abram Trosky Dr" userId="6b5631a3-8901-4964-b870-66f7dae902bd" providerId="ADAL" clId="{FD450C15-6B3F-CA40-9BD3-966FFCC0F03E}" dt="2023-02-01T18:24:12.076" v="1197" actId="26606"/>
          <ac:cxnSpMkLst>
            <pc:docMk/>
            <pc:sldMk cId="3176613080" sldId="796"/>
            <ac:cxnSpMk id="24" creationId="{D259FEF2-F6A5-442F-BA10-4E39EECD0ABE}"/>
          </ac:cxnSpMkLst>
        </pc:cxnChg>
      </pc:sldChg>
      <pc:sldChg chg="ord">
        <pc:chgData name="Abram Trosky Dr" userId="6b5631a3-8901-4964-b870-66f7dae902bd" providerId="ADAL" clId="{FD450C15-6B3F-CA40-9BD3-966FFCC0F03E}" dt="2023-02-01T18:37:11.318" v="1309" actId="20578"/>
        <pc:sldMkLst>
          <pc:docMk/>
          <pc:sldMk cId="1963777961" sldId="797"/>
        </pc:sldMkLst>
      </pc:sldChg>
      <pc:sldChg chg="addSp modSp mod ord setBg">
        <pc:chgData name="Abram Trosky Dr" userId="6b5631a3-8901-4964-b870-66f7dae902bd" providerId="ADAL" clId="{FD450C15-6B3F-CA40-9BD3-966FFCC0F03E}" dt="2023-02-01T19:08:44.428" v="1610" actId="26606"/>
        <pc:sldMkLst>
          <pc:docMk/>
          <pc:sldMk cId="1726065166" sldId="798"/>
        </pc:sldMkLst>
        <pc:spChg chg="mod">
          <ac:chgData name="Abram Trosky Dr" userId="6b5631a3-8901-4964-b870-66f7dae902bd" providerId="ADAL" clId="{FD450C15-6B3F-CA40-9BD3-966FFCC0F03E}" dt="2023-02-01T19:08:44.428" v="1610" actId="26606"/>
          <ac:spMkLst>
            <pc:docMk/>
            <pc:sldMk cId="1726065166" sldId="798"/>
            <ac:spMk id="2" creationId="{C8BF9FED-DBF6-5C4C-9D61-359E2E103547}"/>
          </ac:spMkLst>
        </pc:spChg>
        <pc:spChg chg="add">
          <ac:chgData name="Abram Trosky Dr" userId="6b5631a3-8901-4964-b870-66f7dae902bd" providerId="ADAL" clId="{FD450C15-6B3F-CA40-9BD3-966FFCC0F03E}" dt="2023-02-01T19:08:44.428" v="1610" actId="26606"/>
          <ac:spMkLst>
            <pc:docMk/>
            <pc:sldMk cId="1726065166" sldId="798"/>
            <ac:spMk id="10" creationId="{482E7304-2AC2-4A5C-924D-A6AC3FFC5EAC}"/>
          </ac:spMkLst>
        </pc:spChg>
        <pc:spChg chg="add">
          <ac:chgData name="Abram Trosky Dr" userId="6b5631a3-8901-4964-b870-66f7dae902bd" providerId="ADAL" clId="{FD450C15-6B3F-CA40-9BD3-966FFCC0F03E}" dt="2023-02-01T19:08:44.428" v="1610" actId="26606"/>
          <ac:spMkLst>
            <pc:docMk/>
            <pc:sldMk cId="1726065166" sldId="798"/>
            <ac:spMk id="14" creationId="{A3C183B1-1D4B-4E3D-A02E-A426E3BFA016}"/>
          </ac:spMkLst>
        </pc:spChg>
        <pc:graphicFrameChg chg="mod modGraphic">
          <ac:chgData name="Abram Trosky Dr" userId="6b5631a3-8901-4964-b870-66f7dae902bd" providerId="ADAL" clId="{FD450C15-6B3F-CA40-9BD3-966FFCC0F03E}" dt="2023-02-01T19:08:44.428" v="1610" actId="26606"/>
          <ac:graphicFrameMkLst>
            <pc:docMk/>
            <pc:sldMk cId="1726065166" sldId="798"/>
            <ac:graphicFrameMk id="5" creationId="{301CD3EE-508B-4875-86D8-FCFF13565FF5}"/>
          </ac:graphicFrameMkLst>
        </pc:graphicFrameChg>
        <pc:cxnChg chg="add">
          <ac:chgData name="Abram Trosky Dr" userId="6b5631a3-8901-4964-b870-66f7dae902bd" providerId="ADAL" clId="{FD450C15-6B3F-CA40-9BD3-966FFCC0F03E}" dt="2023-02-01T19:08:44.428" v="1610" actId="26606"/>
          <ac:cxnSpMkLst>
            <pc:docMk/>
            <pc:sldMk cId="1726065166" sldId="798"/>
            <ac:cxnSpMk id="12" creationId="{D259FEF2-F6A5-442F-BA10-4E39EECD0ABE}"/>
          </ac:cxnSpMkLst>
        </pc:cxnChg>
      </pc:sldChg>
      <pc:sldChg chg="delSp modSp del mod">
        <pc:chgData name="Abram Trosky Dr" userId="6b5631a3-8901-4964-b870-66f7dae902bd" providerId="ADAL" clId="{FD450C15-6B3F-CA40-9BD3-966FFCC0F03E}" dt="2023-02-01T17:55:05.227" v="626" actId="2696"/>
        <pc:sldMkLst>
          <pc:docMk/>
          <pc:sldMk cId="269618877" sldId="799"/>
        </pc:sldMkLst>
        <pc:picChg chg="del mod">
          <ac:chgData name="Abram Trosky Dr" userId="6b5631a3-8901-4964-b870-66f7dae902bd" providerId="ADAL" clId="{FD450C15-6B3F-CA40-9BD3-966FFCC0F03E}" dt="2023-02-01T17:54:57.035" v="624" actId="478"/>
          <ac:picMkLst>
            <pc:docMk/>
            <pc:sldMk cId="269618877" sldId="799"/>
            <ac:picMk id="3" creationId="{02CDC761-1A93-3B4E-822A-49CE89811AC9}"/>
          </ac:picMkLst>
        </pc:picChg>
        <pc:picChg chg="del">
          <ac:chgData name="Abram Trosky Dr" userId="6b5631a3-8901-4964-b870-66f7dae902bd" providerId="ADAL" clId="{FD450C15-6B3F-CA40-9BD3-966FFCC0F03E}" dt="2023-02-01T17:54:59.442" v="625" actId="478"/>
          <ac:picMkLst>
            <pc:docMk/>
            <pc:sldMk cId="269618877" sldId="799"/>
            <ac:picMk id="7" creationId="{C17FB9DB-E2C5-1947-A696-8D1E17324AEF}"/>
          </ac:picMkLst>
        </pc:picChg>
      </pc:sldChg>
      <pc:sldChg chg="del">
        <pc:chgData name="Abram Trosky Dr" userId="6b5631a3-8901-4964-b870-66f7dae902bd" providerId="ADAL" clId="{FD450C15-6B3F-CA40-9BD3-966FFCC0F03E}" dt="2023-02-01T18:36:04.829" v="1301" actId="2696"/>
        <pc:sldMkLst>
          <pc:docMk/>
          <pc:sldMk cId="2755986825" sldId="800"/>
        </pc:sldMkLst>
      </pc:sldChg>
      <pc:sldChg chg="del">
        <pc:chgData name="Abram Trosky Dr" userId="6b5631a3-8901-4964-b870-66f7dae902bd" providerId="ADAL" clId="{FD450C15-6B3F-CA40-9BD3-966FFCC0F03E}" dt="2023-02-01T18:55:59.766" v="1545" actId="2696"/>
        <pc:sldMkLst>
          <pc:docMk/>
          <pc:sldMk cId="1437274451" sldId="801"/>
        </pc:sldMkLst>
      </pc:sldChg>
      <pc:sldChg chg="del">
        <pc:chgData name="Abram Trosky Dr" userId="6b5631a3-8901-4964-b870-66f7dae902bd" providerId="ADAL" clId="{FD450C15-6B3F-CA40-9BD3-966FFCC0F03E}" dt="2023-02-01T18:14:05.979" v="830" actId="2696"/>
        <pc:sldMkLst>
          <pc:docMk/>
          <pc:sldMk cId="565823722" sldId="802"/>
        </pc:sldMkLst>
      </pc:sldChg>
      <pc:sldChg chg="delSp del mod">
        <pc:chgData name="Abram Trosky Dr" userId="6b5631a3-8901-4964-b870-66f7dae902bd" providerId="ADAL" clId="{FD450C15-6B3F-CA40-9BD3-966FFCC0F03E}" dt="2023-02-01T17:55:09.049" v="628" actId="2696"/>
        <pc:sldMkLst>
          <pc:docMk/>
          <pc:sldMk cId="1815288456" sldId="808"/>
        </pc:sldMkLst>
        <pc:graphicFrameChg chg="del">
          <ac:chgData name="Abram Trosky Dr" userId="6b5631a3-8901-4964-b870-66f7dae902bd" providerId="ADAL" clId="{FD450C15-6B3F-CA40-9BD3-966FFCC0F03E}" dt="2023-02-01T17:55:07.523" v="627" actId="478"/>
          <ac:graphicFrameMkLst>
            <pc:docMk/>
            <pc:sldMk cId="1815288456" sldId="808"/>
            <ac:graphicFrameMk id="2" creationId="{59204A08-EAF2-914E-AF69-D852423E6F89}"/>
          </ac:graphicFrameMkLst>
        </pc:graphicFrameChg>
      </pc:sldChg>
      <pc:sldChg chg="add del">
        <pc:chgData name="Abram Trosky Dr" userId="6b5631a3-8901-4964-b870-66f7dae902bd" providerId="ADAL" clId="{FD450C15-6B3F-CA40-9BD3-966FFCC0F03E}" dt="2023-02-01T18:20:05.316" v="1115" actId="2696"/>
        <pc:sldMkLst>
          <pc:docMk/>
          <pc:sldMk cId="1243858954" sldId="809"/>
        </pc:sldMkLst>
      </pc:sldChg>
      <pc:sldChg chg="del">
        <pc:chgData name="Abram Trosky Dr" userId="6b5631a3-8901-4964-b870-66f7dae902bd" providerId="ADAL" clId="{FD450C15-6B3F-CA40-9BD3-966FFCC0F03E}" dt="2023-02-01T18:20:12.369" v="1116" actId="2696"/>
        <pc:sldMkLst>
          <pc:docMk/>
          <pc:sldMk cId="3000629196" sldId="810"/>
        </pc:sldMkLst>
      </pc:sldChg>
      <pc:sldChg chg="del">
        <pc:chgData name="Abram Trosky Dr" userId="6b5631a3-8901-4964-b870-66f7dae902bd" providerId="ADAL" clId="{FD450C15-6B3F-CA40-9BD3-966FFCC0F03E}" dt="2023-02-01T18:20:14.713" v="1117" actId="2696"/>
        <pc:sldMkLst>
          <pc:docMk/>
          <pc:sldMk cId="28911944" sldId="811"/>
        </pc:sldMkLst>
      </pc:sldChg>
      <pc:sldChg chg="del">
        <pc:chgData name="Abram Trosky Dr" userId="6b5631a3-8901-4964-b870-66f7dae902bd" providerId="ADAL" clId="{FD450C15-6B3F-CA40-9BD3-966FFCC0F03E}" dt="2023-02-01T18:14:06.702" v="831" actId="2696"/>
        <pc:sldMkLst>
          <pc:docMk/>
          <pc:sldMk cId="196185757" sldId="822"/>
        </pc:sldMkLst>
      </pc:sldChg>
      <pc:sldChg chg="del">
        <pc:chgData name="Abram Trosky Dr" userId="6b5631a3-8901-4964-b870-66f7dae902bd" providerId="ADAL" clId="{FD450C15-6B3F-CA40-9BD3-966FFCC0F03E}" dt="2023-02-01T18:14:32.784" v="840" actId="2696"/>
        <pc:sldMkLst>
          <pc:docMk/>
          <pc:sldMk cId="813995189" sldId="824"/>
        </pc:sldMkLst>
      </pc:sldChg>
      <pc:sldChg chg="addSp delSp modSp mod setBg modClrScheme delDesignElem chgLayout">
        <pc:chgData name="Abram Trosky Dr" userId="6b5631a3-8901-4964-b870-66f7dae902bd" providerId="ADAL" clId="{FD450C15-6B3F-CA40-9BD3-966FFCC0F03E}" dt="2023-02-01T18:05:59.686" v="698" actId="14100"/>
        <pc:sldMkLst>
          <pc:docMk/>
          <pc:sldMk cId="2481012843" sldId="827"/>
        </pc:sldMkLst>
        <pc:spChg chg="mod ord">
          <ac:chgData name="Abram Trosky Dr" userId="6b5631a3-8901-4964-b870-66f7dae902bd" providerId="ADAL" clId="{FD450C15-6B3F-CA40-9BD3-966FFCC0F03E}" dt="2023-02-01T18:03:19.879" v="681" actId="26606"/>
          <ac:spMkLst>
            <pc:docMk/>
            <pc:sldMk cId="2481012843" sldId="827"/>
            <ac:spMk id="2" creationId="{16AF0621-1EED-70B3-194D-9942486DDB41}"/>
          </ac:spMkLst>
        </pc:spChg>
        <pc:spChg chg="add del mod ord">
          <ac:chgData name="Abram Trosky Dr" userId="6b5631a3-8901-4964-b870-66f7dae902bd" providerId="ADAL" clId="{FD450C15-6B3F-CA40-9BD3-966FFCC0F03E}" dt="2023-02-01T18:03:18.509" v="679" actId="700"/>
          <ac:spMkLst>
            <pc:docMk/>
            <pc:sldMk cId="2481012843" sldId="827"/>
            <ac:spMk id="4" creationId="{554AECC0-AC10-EF4E-FA0E-0AA6625EC007}"/>
          </ac:spMkLst>
        </pc:spChg>
        <pc:spChg chg="add del mod">
          <ac:chgData name="Abram Trosky Dr" userId="6b5631a3-8901-4964-b870-66f7dae902bd" providerId="ADAL" clId="{FD450C15-6B3F-CA40-9BD3-966FFCC0F03E}" dt="2023-02-01T18:05:04.619" v="686" actId="21"/>
          <ac:spMkLst>
            <pc:docMk/>
            <pc:sldMk cId="2481012843" sldId="827"/>
            <ac:spMk id="6" creationId="{5D65D7C7-551E-AF5F-9AB7-2C5C3CC23074}"/>
          </ac:spMkLst>
        </pc:spChg>
        <pc:spChg chg="add del mod">
          <ac:chgData name="Abram Trosky Dr" userId="6b5631a3-8901-4964-b870-66f7dae902bd" providerId="ADAL" clId="{FD450C15-6B3F-CA40-9BD3-966FFCC0F03E}" dt="2023-02-01T18:05:53.712" v="696" actId="478"/>
          <ac:spMkLst>
            <pc:docMk/>
            <pc:sldMk cId="2481012843" sldId="827"/>
            <ac:spMk id="9" creationId="{33C6812A-D005-C76B-B2D3-9C55375D9E3A}"/>
          </ac:spMkLst>
        </pc:spChg>
        <pc:spChg chg="add del">
          <ac:chgData name="Abram Trosky Dr" userId="6b5631a3-8901-4964-b870-66f7dae902bd" providerId="ADAL" clId="{FD450C15-6B3F-CA40-9BD3-966FFCC0F03E}" dt="2023-02-01T18:03:19.879" v="681" actId="26606"/>
          <ac:spMkLst>
            <pc:docMk/>
            <pc:sldMk cId="2481012843" sldId="827"/>
            <ac:spMk id="14" creationId="{785F1D78-FD9F-4432-B90E-00D863D4F315}"/>
          </ac:spMkLst>
        </pc:spChg>
        <pc:spChg chg="add del mod ord">
          <ac:chgData name="Abram Trosky Dr" userId="6b5631a3-8901-4964-b870-66f7dae902bd" providerId="ADAL" clId="{FD450C15-6B3F-CA40-9BD3-966FFCC0F03E}" dt="2023-02-01T18:03:19.879" v="681" actId="26606"/>
          <ac:spMkLst>
            <pc:docMk/>
            <pc:sldMk cId="2481012843" sldId="827"/>
            <ac:spMk id="16" creationId="{2D1088E5-86A6-E07D-DE5C-DD428B00B19D}"/>
          </ac:spMkLst>
        </pc:spChg>
        <pc:spChg chg="add del">
          <ac:chgData name="Abram Trosky Dr" userId="6b5631a3-8901-4964-b870-66f7dae902bd" providerId="ADAL" clId="{FD450C15-6B3F-CA40-9BD3-966FFCC0F03E}" dt="2023-02-01T18:00:28.517" v="637" actId="26606"/>
          <ac:spMkLst>
            <pc:docMk/>
            <pc:sldMk cId="2481012843" sldId="827"/>
            <ac:spMk id="17" creationId="{E724B9E8-02C8-4B2E-8770-A00A67760DF0}"/>
          </ac:spMkLst>
        </pc:spChg>
        <pc:spChg chg="add del">
          <ac:chgData name="Abram Trosky Dr" userId="6b5631a3-8901-4964-b870-66f7dae902bd" providerId="ADAL" clId="{FD450C15-6B3F-CA40-9BD3-966FFCC0F03E}" dt="2023-02-01T18:03:19.879" v="681" actId="26606"/>
          <ac:spMkLst>
            <pc:docMk/>
            <pc:sldMk cId="2481012843" sldId="827"/>
            <ac:spMk id="22" creationId="{FE80BA4E-7CA1-4784-8DF0-4050425EC08B}"/>
          </ac:spMkLst>
        </pc:spChg>
        <pc:spChg chg="add del">
          <ac:chgData name="Abram Trosky Dr" userId="6b5631a3-8901-4964-b870-66f7dae902bd" providerId="ADAL" clId="{FD450C15-6B3F-CA40-9BD3-966FFCC0F03E}" dt="2023-02-01T18:00:28.517" v="637" actId="26606"/>
          <ac:spMkLst>
            <pc:docMk/>
            <pc:sldMk cId="2481012843" sldId="827"/>
            <ac:spMk id="25" creationId="{0F28EA84-13B4-4494-A4D3-8DE462FF0E6B}"/>
          </ac:spMkLst>
        </pc:spChg>
        <pc:spChg chg="add del">
          <ac:chgData name="Abram Trosky Dr" userId="6b5631a3-8901-4964-b870-66f7dae902bd" providerId="ADAL" clId="{FD450C15-6B3F-CA40-9BD3-966FFCC0F03E}" dt="2023-02-01T18:00:28.517" v="637" actId="26606"/>
          <ac:spMkLst>
            <pc:docMk/>
            <pc:sldMk cId="2481012843" sldId="827"/>
            <ac:spMk id="27" creationId="{6BEB1B24-66CE-4D63-A39D-2D1B481DF95E}"/>
          </ac:spMkLst>
        </pc:spChg>
        <pc:spChg chg="add del">
          <ac:chgData name="Abram Trosky Dr" userId="6b5631a3-8901-4964-b870-66f7dae902bd" providerId="ADAL" clId="{FD450C15-6B3F-CA40-9BD3-966FFCC0F03E}" dt="2023-02-01T18:03:16.956" v="677" actId="26606"/>
          <ac:spMkLst>
            <pc:docMk/>
            <pc:sldMk cId="2481012843" sldId="827"/>
            <ac:spMk id="30" creationId="{785F1D78-FD9F-4432-B90E-00D863D4F315}"/>
          </ac:spMkLst>
        </pc:spChg>
        <pc:spChg chg="add del">
          <ac:chgData name="Abram Trosky Dr" userId="6b5631a3-8901-4964-b870-66f7dae902bd" providerId="ADAL" clId="{FD450C15-6B3F-CA40-9BD3-966FFCC0F03E}" dt="2023-02-01T18:03:16.956" v="677" actId="26606"/>
          <ac:spMkLst>
            <pc:docMk/>
            <pc:sldMk cId="2481012843" sldId="827"/>
            <ac:spMk id="36" creationId="{FE80BA4E-7CA1-4784-8DF0-4050425EC08B}"/>
          </ac:spMkLst>
        </pc:spChg>
        <pc:picChg chg="add del mod">
          <ac:chgData name="Abram Trosky Dr" userId="6b5631a3-8901-4964-b870-66f7dae902bd" providerId="ADAL" clId="{FD450C15-6B3F-CA40-9BD3-966FFCC0F03E}" dt="2023-02-01T18:03:22.822" v="682"/>
          <ac:picMkLst>
            <pc:docMk/>
            <pc:sldMk cId="2481012843" sldId="827"/>
            <ac:picMk id="3" creationId="{C1D570F3-0697-5D5A-1DEF-7815173D50C6}"/>
          </ac:picMkLst>
        </pc:picChg>
        <pc:picChg chg="add mod">
          <ac:chgData name="Abram Trosky Dr" userId="6b5631a3-8901-4964-b870-66f7dae902bd" providerId="ADAL" clId="{FD450C15-6B3F-CA40-9BD3-966FFCC0F03E}" dt="2023-02-01T18:05:59.686" v="698" actId="14100"/>
          <ac:picMkLst>
            <pc:docMk/>
            <pc:sldMk cId="2481012843" sldId="827"/>
            <ac:picMk id="7" creationId="{EA3EC104-3B59-429A-777F-159A39C8A5CB}"/>
          </ac:picMkLst>
        </pc:picChg>
        <pc:picChg chg="add del mod ord">
          <ac:chgData name="Abram Trosky Dr" userId="6b5631a3-8901-4964-b870-66f7dae902bd" providerId="ADAL" clId="{FD450C15-6B3F-CA40-9BD3-966FFCC0F03E}" dt="2023-02-01T18:05:40.812" v="692" actId="21"/>
          <ac:picMkLst>
            <pc:docMk/>
            <pc:sldMk cId="2481012843" sldId="827"/>
            <ac:picMk id="11" creationId="{794EC2CB-8796-08F4-7854-B5AA21B6E98D}"/>
          </ac:picMkLst>
        </pc:picChg>
        <pc:picChg chg="mod ord">
          <ac:chgData name="Abram Trosky Dr" userId="6b5631a3-8901-4964-b870-66f7dae902bd" providerId="ADAL" clId="{FD450C15-6B3F-CA40-9BD3-966FFCC0F03E}" dt="2023-02-01T18:05:44.186" v="693" actId="1076"/>
          <ac:picMkLst>
            <pc:docMk/>
            <pc:sldMk cId="2481012843" sldId="827"/>
            <ac:picMk id="12" creationId="{192F85F2-4FC2-8029-860A-CB3DAC78F37A}"/>
          </ac:picMkLst>
        </pc:picChg>
        <pc:picChg chg="add del">
          <ac:chgData name="Abram Trosky Dr" userId="6b5631a3-8901-4964-b870-66f7dae902bd" providerId="ADAL" clId="{FD450C15-6B3F-CA40-9BD3-966FFCC0F03E}" dt="2023-02-01T18:03:19.879" v="681" actId="26606"/>
          <ac:picMkLst>
            <pc:docMk/>
            <pc:sldMk cId="2481012843" sldId="827"/>
            <ac:picMk id="15" creationId="{0F47C422-E141-4484-A58E-A1A3B656C567}"/>
          </ac:picMkLst>
        </pc:picChg>
        <pc:picChg chg="add del">
          <ac:chgData name="Abram Trosky Dr" userId="6b5631a3-8901-4964-b870-66f7dae902bd" providerId="ADAL" clId="{FD450C15-6B3F-CA40-9BD3-966FFCC0F03E}" dt="2023-02-01T18:00:28.517" v="637" actId="26606"/>
          <ac:picMkLst>
            <pc:docMk/>
            <pc:sldMk cId="2481012843" sldId="827"/>
            <ac:picMk id="19" creationId="{7B8AE548-0BFA-4792-9962-3375923C7635}"/>
          </ac:picMkLst>
        </pc:picChg>
        <pc:picChg chg="add del">
          <ac:chgData name="Abram Trosky Dr" userId="6b5631a3-8901-4964-b870-66f7dae902bd" providerId="ADAL" clId="{FD450C15-6B3F-CA40-9BD3-966FFCC0F03E}" dt="2023-02-01T18:00:28.517" v="637" actId="26606"/>
          <ac:picMkLst>
            <pc:docMk/>
            <pc:sldMk cId="2481012843" sldId="827"/>
            <ac:picMk id="31" creationId="{E7233926-059A-41AD-A9F2-56552CF4FF6B}"/>
          </ac:picMkLst>
        </pc:picChg>
        <pc:picChg chg="add del">
          <ac:chgData name="Abram Trosky Dr" userId="6b5631a3-8901-4964-b870-66f7dae902bd" providerId="ADAL" clId="{FD450C15-6B3F-CA40-9BD3-966FFCC0F03E}" dt="2023-02-01T18:03:16.956" v="677" actId="26606"/>
          <ac:picMkLst>
            <pc:docMk/>
            <pc:sldMk cId="2481012843" sldId="827"/>
            <ac:picMk id="32" creationId="{0F47C422-E141-4484-A58E-A1A3B656C567}"/>
          </ac:picMkLst>
        </pc:picChg>
        <pc:cxnChg chg="add del">
          <ac:chgData name="Abram Trosky Dr" userId="6b5631a3-8901-4964-b870-66f7dae902bd" providerId="ADAL" clId="{FD450C15-6B3F-CA40-9BD3-966FFCC0F03E}" dt="2023-02-01T18:03:19.879" v="681" actId="26606"/>
          <ac:cxnSpMkLst>
            <pc:docMk/>
            <pc:sldMk cId="2481012843" sldId="827"/>
            <ac:cxnSpMk id="18" creationId="{36A0C8A2-5797-403D-A628-7C98BC65B0C9}"/>
          </ac:cxnSpMkLst>
        </pc:cxnChg>
        <pc:cxnChg chg="add del">
          <ac:chgData name="Abram Trosky Dr" userId="6b5631a3-8901-4964-b870-66f7dae902bd" providerId="ADAL" clId="{FD450C15-6B3F-CA40-9BD3-966FFCC0F03E}" dt="2023-02-01T18:03:19.879" v="681" actId="26606"/>
          <ac:cxnSpMkLst>
            <pc:docMk/>
            <pc:sldMk cId="2481012843" sldId="827"/>
            <ac:cxnSpMk id="20" creationId="{50510184-8357-4F2F-AD66-6EA07B446C55}"/>
          </ac:cxnSpMkLst>
        </pc:cxnChg>
        <pc:cxnChg chg="add del">
          <ac:chgData name="Abram Trosky Dr" userId="6b5631a3-8901-4964-b870-66f7dae902bd" providerId="ADAL" clId="{FD450C15-6B3F-CA40-9BD3-966FFCC0F03E}" dt="2023-02-01T18:00:28.517" v="637" actId="26606"/>
          <ac:cxnSpMkLst>
            <pc:docMk/>
            <pc:sldMk cId="2481012843" sldId="827"/>
            <ac:cxnSpMk id="21" creationId="{67639EF4-FA83-4D85-90FE-B831AF283896}"/>
          </ac:cxnSpMkLst>
        </pc:cxnChg>
        <pc:cxnChg chg="add del">
          <ac:chgData name="Abram Trosky Dr" userId="6b5631a3-8901-4964-b870-66f7dae902bd" providerId="ADAL" clId="{FD450C15-6B3F-CA40-9BD3-966FFCC0F03E}" dt="2023-02-01T18:00:28.517" v="637" actId="26606"/>
          <ac:cxnSpMkLst>
            <pc:docMk/>
            <pc:sldMk cId="2481012843" sldId="827"/>
            <ac:cxnSpMk id="23" creationId="{CC87E76A-8F50-413D-9BFC-C5A1525BD9BC}"/>
          </ac:cxnSpMkLst>
        </pc:cxnChg>
        <pc:cxnChg chg="add del">
          <ac:chgData name="Abram Trosky Dr" userId="6b5631a3-8901-4964-b870-66f7dae902bd" providerId="ADAL" clId="{FD450C15-6B3F-CA40-9BD3-966FFCC0F03E}" dt="2023-02-01T18:03:19.879" v="681" actId="26606"/>
          <ac:cxnSpMkLst>
            <pc:docMk/>
            <pc:sldMk cId="2481012843" sldId="827"/>
            <ac:cxnSpMk id="24" creationId="{255D78F3-871F-413A-A637-A2D718494428}"/>
          </ac:cxnSpMkLst>
        </pc:cxnChg>
        <pc:cxnChg chg="add del">
          <ac:chgData name="Abram Trosky Dr" userId="6b5631a3-8901-4964-b870-66f7dae902bd" providerId="ADAL" clId="{FD450C15-6B3F-CA40-9BD3-966FFCC0F03E}" dt="2023-02-01T18:03:19.879" v="681" actId="26606"/>
          <ac:cxnSpMkLst>
            <pc:docMk/>
            <pc:sldMk cId="2481012843" sldId="827"/>
            <ac:cxnSpMk id="26" creationId="{E3693DA3-D7EC-4876-8C21-B39568C3B549}"/>
          </ac:cxnSpMkLst>
        </pc:cxnChg>
        <pc:cxnChg chg="add del">
          <ac:chgData name="Abram Trosky Dr" userId="6b5631a3-8901-4964-b870-66f7dae902bd" providerId="ADAL" clId="{FD450C15-6B3F-CA40-9BD3-966FFCC0F03E}" dt="2023-02-01T18:03:19.879" v="681" actId="26606"/>
          <ac:cxnSpMkLst>
            <pc:docMk/>
            <pc:sldMk cId="2481012843" sldId="827"/>
            <ac:cxnSpMk id="28" creationId="{D4917554-49C8-4239-9483-9825DDB42D3B}"/>
          </ac:cxnSpMkLst>
        </pc:cxnChg>
        <pc:cxnChg chg="add del">
          <ac:chgData name="Abram Trosky Dr" userId="6b5631a3-8901-4964-b870-66f7dae902bd" providerId="ADAL" clId="{FD450C15-6B3F-CA40-9BD3-966FFCC0F03E}" dt="2023-02-01T18:00:28.517" v="637" actId="26606"/>
          <ac:cxnSpMkLst>
            <pc:docMk/>
            <pc:sldMk cId="2481012843" sldId="827"/>
            <ac:cxnSpMk id="29" creationId="{78DE337D-1DBA-4536-8145-B43EE65C747D}"/>
          </ac:cxnSpMkLst>
        </pc:cxnChg>
        <pc:cxnChg chg="add del">
          <ac:chgData name="Abram Trosky Dr" userId="6b5631a3-8901-4964-b870-66f7dae902bd" providerId="ADAL" clId="{FD450C15-6B3F-CA40-9BD3-966FFCC0F03E}" dt="2023-02-01T18:00:28.517" v="637" actId="26606"/>
          <ac:cxnSpMkLst>
            <pc:docMk/>
            <pc:sldMk cId="2481012843" sldId="827"/>
            <ac:cxnSpMk id="33" creationId="{C13C145E-93D4-481E-92DC-736D9EBA37FC}"/>
          </ac:cxnSpMkLst>
        </pc:cxnChg>
        <pc:cxnChg chg="add del">
          <ac:chgData name="Abram Trosky Dr" userId="6b5631a3-8901-4964-b870-66f7dae902bd" providerId="ADAL" clId="{FD450C15-6B3F-CA40-9BD3-966FFCC0F03E}" dt="2023-02-01T18:03:16.956" v="677" actId="26606"/>
          <ac:cxnSpMkLst>
            <pc:docMk/>
            <pc:sldMk cId="2481012843" sldId="827"/>
            <ac:cxnSpMk id="34" creationId="{36A0C8A2-5797-403D-A628-7C98BC65B0C9}"/>
          </ac:cxnSpMkLst>
        </pc:cxnChg>
        <pc:cxnChg chg="add del">
          <ac:chgData name="Abram Trosky Dr" userId="6b5631a3-8901-4964-b870-66f7dae902bd" providerId="ADAL" clId="{FD450C15-6B3F-CA40-9BD3-966FFCC0F03E}" dt="2023-02-01T18:03:16.956" v="677" actId="26606"/>
          <ac:cxnSpMkLst>
            <pc:docMk/>
            <pc:sldMk cId="2481012843" sldId="827"/>
            <ac:cxnSpMk id="35" creationId="{50510184-8357-4F2F-AD66-6EA07B446C55}"/>
          </ac:cxnSpMkLst>
        </pc:cxnChg>
        <pc:cxnChg chg="add del">
          <ac:chgData name="Abram Trosky Dr" userId="6b5631a3-8901-4964-b870-66f7dae902bd" providerId="ADAL" clId="{FD450C15-6B3F-CA40-9BD3-966FFCC0F03E}" dt="2023-02-01T18:03:16.956" v="677" actId="26606"/>
          <ac:cxnSpMkLst>
            <pc:docMk/>
            <pc:sldMk cId="2481012843" sldId="827"/>
            <ac:cxnSpMk id="37" creationId="{255D78F3-871F-413A-A637-A2D718494428}"/>
          </ac:cxnSpMkLst>
        </pc:cxnChg>
        <pc:cxnChg chg="add del">
          <ac:chgData name="Abram Trosky Dr" userId="6b5631a3-8901-4964-b870-66f7dae902bd" providerId="ADAL" clId="{FD450C15-6B3F-CA40-9BD3-966FFCC0F03E}" dt="2023-02-01T18:03:16.956" v="677" actId="26606"/>
          <ac:cxnSpMkLst>
            <pc:docMk/>
            <pc:sldMk cId="2481012843" sldId="827"/>
            <ac:cxnSpMk id="38" creationId="{E3693DA3-D7EC-4876-8C21-B39568C3B549}"/>
          </ac:cxnSpMkLst>
        </pc:cxnChg>
        <pc:cxnChg chg="add del">
          <ac:chgData name="Abram Trosky Dr" userId="6b5631a3-8901-4964-b870-66f7dae902bd" providerId="ADAL" clId="{FD450C15-6B3F-CA40-9BD3-966FFCC0F03E}" dt="2023-02-01T18:03:16.956" v="677" actId="26606"/>
          <ac:cxnSpMkLst>
            <pc:docMk/>
            <pc:sldMk cId="2481012843" sldId="827"/>
            <ac:cxnSpMk id="39" creationId="{D4917554-49C8-4239-9483-9825DDB42D3B}"/>
          </ac:cxnSpMkLst>
        </pc:cxnChg>
      </pc:sldChg>
      <pc:sldChg chg="modNotesTx">
        <pc:chgData name="Abram Trosky Dr" userId="6b5631a3-8901-4964-b870-66f7dae902bd" providerId="ADAL" clId="{FD450C15-6B3F-CA40-9BD3-966FFCC0F03E}" dt="2023-02-01T18:50:27.403" v="1320" actId="20577"/>
        <pc:sldMkLst>
          <pc:docMk/>
          <pc:sldMk cId="2363203115" sldId="832"/>
        </pc:sldMkLst>
      </pc:sldChg>
      <pc:sldChg chg="addSp delSp modSp new mod modClrScheme chgLayout modNotesTx">
        <pc:chgData name="Abram Trosky Dr" userId="6b5631a3-8901-4964-b870-66f7dae902bd" providerId="ADAL" clId="{FD450C15-6B3F-CA40-9BD3-966FFCC0F03E}" dt="2023-02-01T18:13:37.359" v="826" actId="20577"/>
        <pc:sldMkLst>
          <pc:docMk/>
          <pc:sldMk cId="2359714287" sldId="836"/>
        </pc:sldMkLst>
        <pc:spChg chg="del">
          <ac:chgData name="Abram Trosky Dr" userId="6b5631a3-8901-4964-b870-66f7dae902bd" providerId="ADAL" clId="{FD450C15-6B3F-CA40-9BD3-966FFCC0F03E}" dt="2023-02-01T17:55:34.134" v="630" actId="700"/>
          <ac:spMkLst>
            <pc:docMk/>
            <pc:sldMk cId="2359714287" sldId="836"/>
            <ac:spMk id="2" creationId="{CAF1D599-C5D1-12C1-8D61-2E0647463CE9}"/>
          </ac:spMkLst>
        </pc:spChg>
        <pc:spChg chg="del">
          <ac:chgData name="Abram Trosky Dr" userId="6b5631a3-8901-4964-b870-66f7dae902bd" providerId="ADAL" clId="{FD450C15-6B3F-CA40-9BD3-966FFCC0F03E}" dt="2023-02-01T17:55:34.134" v="630" actId="700"/>
          <ac:spMkLst>
            <pc:docMk/>
            <pc:sldMk cId="2359714287" sldId="836"/>
            <ac:spMk id="3" creationId="{D2486F80-D863-1F3B-6FD6-5E1677A48DDC}"/>
          </ac:spMkLst>
        </pc:spChg>
        <pc:spChg chg="add del mod">
          <ac:chgData name="Abram Trosky Dr" userId="6b5631a3-8901-4964-b870-66f7dae902bd" providerId="ADAL" clId="{FD450C15-6B3F-CA40-9BD3-966FFCC0F03E}" dt="2023-02-01T18:11:18.506" v="704" actId="478"/>
          <ac:spMkLst>
            <pc:docMk/>
            <pc:sldMk cId="2359714287" sldId="836"/>
            <ac:spMk id="6" creationId="{17C54E9E-8968-8C00-22F5-AB08A95239E5}"/>
          </ac:spMkLst>
        </pc:spChg>
        <pc:spChg chg="add del mod">
          <ac:chgData name="Abram Trosky Dr" userId="6b5631a3-8901-4964-b870-66f7dae902bd" providerId="ADAL" clId="{FD450C15-6B3F-CA40-9BD3-966FFCC0F03E}" dt="2023-02-01T18:11:09.753" v="700"/>
          <ac:spMkLst>
            <pc:docMk/>
            <pc:sldMk cId="2359714287" sldId="836"/>
            <ac:spMk id="7" creationId="{8E663741-4AA3-C6A4-A78C-FAFBBF139182}"/>
          </ac:spMkLst>
        </pc:spChg>
        <pc:spChg chg="add del mod">
          <ac:chgData name="Abram Trosky Dr" userId="6b5631a3-8901-4964-b870-66f7dae902bd" providerId="ADAL" clId="{FD450C15-6B3F-CA40-9BD3-966FFCC0F03E}" dt="2023-02-01T18:11:13.272" v="701"/>
          <ac:spMkLst>
            <pc:docMk/>
            <pc:sldMk cId="2359714287" sldId="836"/>
            <ac:spMk id="8" creationId="{8FC4B9C5-F8A9-1040-C8EC-9D000BB388D7}"/>
          </ac:spMkLst>
        </pc:spChg>
        <pc:picChg chg="add del mod">
          <ac:chgData name="Abram Trosky Dr" userId="6b5631a3-8901-4964-b870-66f7dae902bd" providerId="ADAL" clId="{FD450C15-6B3F-CA40-9BD3-966FFCC0F03E}" dt="2023-02-01T18:05:08.997" v="688" actId="21"/>
          <ac:picMkLst>
            <pc:docMk/>
            <pc:sldMk cId="2359714287" sldId="836"/>
            <ac:picMk id="5" creationId="{DF3AA94B-BF3E-1678-4A8D-0143B4C1F125}"/>
          </ac:picMkLst>
        </pc:picChg>
        <pc:picChg chg="add mod ord">
          <ac:chgData name="Abram Trosky Dr" userId="6b5631a3-8901-4964-b870-66f7dae902bd" providerId="ADAL" clId="{FD450C15-6B3F-CA40-9BD3-966FFCC0F03E}" dt="2023-02-01T18:11:35.888" v="709" actId="14100"/>
          <ac:picMkLst>
            <pc:docMk/>
            <pc:sldMk cId="2359714287" sldId="836"/>
            <ac:picMk id="10" creationId="{ED172D78-88E7-60DE-46F7-3788C53C84A5}"/>
          </ac:picMkLst>
        </pc:picChg>
        <pc:picChg chg="add mod ord">
          <ac:chgData name="Abram Trosky Dr" userId="6b5631a3-8901-4964-b870-66f7dae902bd" providerId="ADAL" clId="{FD450C15-6B3F-CA40-9BD3-966FFCC0F03E}" dt="2023-02-01T18:11:53.976" v="714" actId="1076"/>
          <ac:picMkLst>
            <pc:docMk/>
            <pc:sldMk cId="2359714287" sldId="836"/>
            <ac:picMk id="12" creationId="{27531866-A6F2-F8D6-0E35-31F0C4D7437A}"/>
          </ac:picMkLst>
        </pc:picChg>
        <pc:picChg chg="add mod">
          <ac:chgData name="Abram Trosky Dr" userId="6b5631a3-8901-4964-b870-66f7dae902bd" providerId="ADAL" clId="{FD450C15-6B3F-CA40-9BD3-966FFCC0F03E}" dt="2023-02-01T18:12:49.447" v="719" actId="208"/>
          <ac:picMkLst>
            <pc:docMk/>
            <pc:sldMk cId="2359714287" sldId="836"/>
            <ac:picMk id="14" creationId="{17E5CC6C-5AED-174C-09AF-95E244241035}"/>
          </ac:picMkLst>
        </pc:picChg>
      </pc:sldChg>
      <pc:sldChg chg="addSp modSp new mod ord">
        <pc:chgData name="Abram Trosky Dr" userId="6b5631a3-8901-4964-b870-66f7dae902bd" providerId="ADAL" clId="{FD450C15-6B3F-CA40-9BD3-966FFCC0F03E}" dt="2023-02-01T18:32:49.102" v="1287" actId="14100"/>
        <pc:sldMkLst>
          <pc:docMk/>
          <pc:sldMk cId="454308998" sldId="837"/>
        </pc:sldMkLst>
        <pc:picChg chg="add mod">
          <ac:chgData name="Abram Trosky Dr" userId="6b5631a3-8901-4964-b870-66f7dae902bd" providerId="ADAL" clId="{FD450C15-6B3F-CA40-9BD3-966FFCC0F03E}" dt="2023-02-01T18:32:49.102" v="1287" actId="14100"/>
          <ac:picMkLst>
            <pc:docMk/>
            <pc:sldMk cId="454308998" sldId="837"/>
            <ac:picMk id="3" creationId="{45F91E10-F0FE-D720-CB4A-87D181898270}"/>
          </ac:picMkLst>
        </pc:picChg>
      </pc:sldChg>
      <pc:sldChg chg="addSp modSp new mod">
        <pc:chgData name="Abram Trosky Dr" userId="6b5631a3-8901-4964-b870-66f7dae902bd" providerId="ADAL" clId="{FD450C15-6B3F-CA40-9BD3-966FFCC0F03E}" dt="2023-02-01T18:34:27.855" v="1298" actId="1076"/>
        <pc:sldMkLst>
          <pc:docMk/>
          <pc:sldMk cId="812678364" sldId="838"/>
        </pc:sldMkLst>
        <pc:picChg chg="add mod">
          <ac:chgData name="Abram Trosky Dr" userId="6b5631a3-8901-4964-b870-66f7dae902bd" providerId="ADAL" clId="{FD450C15-6B3F-CA40-9BD3-966FFCC0F03E}" dt="2023-02-01T18:34:27.855" v="1298" actId="1076"/>
          <ac:picMkLst>
            <pc:docMk/>
            <pc:sldMk cId="812678364" sldId="838"/>
            <ac:picMk id="3" creationId="{742F99BD-4218-CC6D-CCCA-D1F701B86798}"/>
          </ac:picMkLst>
        </pc:picChg>
      </pc:sldChg>
      <pc:sldChg chg="add ord modAnim modNotesTx">
        <pc:chgData name="Abram Trosky Dr" userId="6b5631a3-8901-4964-b870-66f7dae902bd" providerId="ADAL" clId="{FD450C15-6B3F-CA40-9BD3-966FFCC0F03E}" dt="2023-02-01T19:07:24.648" v="1603" actId="20577"/>
        <pc:sldMkLst>
          <pc:docMk/>
          <pc:sldMk cId="520362640" sldId="839"/>
        </pc:sldMkLst>
      </pc:sldChg>
      <pc:sldChg chg="add del ord">
        <pc:chgData name="Abram Trosky Dr" userId="6b5631a3-8901-4964-b870-66f7dae902bd" providerId="ADAL" clId="{FD450C15-6B3F-CA40-9BD3-966FFCC0F03E}" dt="2023-02-01T19:07:36.134" v="1605" actId="2696"/>
        <pc:sldMkLst>
          <pc:docMk/>
          <pc:sldMk cId="1613672026" sldId="840"/>
        </pc:sldMkLst>
      </pc:sldChg>
      <pc:sldChg chg="addSp delSp modSp new mod ord setBg modClrScheme chgLayout">
        <pc:chgData name="Abram Trosky Dr" userId="6b5631a3-8901-4964-b870-66f7dae902bd" providerId="ADAL" clId="{FD450C15-6B3F-CA40-9BD3-966FFCC0F03E}" dt="2023-02-01T19:07:05.851" v="1602" actId="14100"/>
        <pc:sldMkLst>
          <pc:docMk/>
          <pc:sldMk cId="255540960" sldId="841"/>
        </pc:sldMkLst>
        <pc:spChg chg="del mod ord">
          <ac:chgData name="Abram Trosky Dr" userId="6b5631a3-8901-4964-b870-66f7dae902bd" providerId="ADAL" clId="{FD450C15-6B3F-CA40-9BD3-966FFCC0F03E}" dt="2023-02-01T18:56:58.711" v="1549" actId="700"/>
          <ac:spMkLst>
            <pc:docMk/>
            <pc:sldMk cId="255540960" sldId="841"/>
            <ac:spMk id="2" creationId="{295D2E0B-0AFF-210B-5AA5-48C814899DC9}"/>
          </ac:spMkLst>
        </pc:spChg>
        <pc:spChg chg="del mod ord">
          <ac:chgData name="Abram Trosky Dr" userId="6b5631a3-8901-4964-b870-66f7dae902bd" providerId="ADAL" clId="{FD450C15-6B3F-CA40-9BD3-966FFCC0F03E}" dt="2023-02-01T18:56:58.711" v="1549" actId="700"/>
          <ac:spMkLst>
            <pc:docMk/>
            <pc:sldMk cId="255540960" sldId="841"/>
            <ac:spMk id="3" creationId="{26FB1265-6114-8E9F-6C4C-9FE9759A3E55}"/>
          </ac:spMkLst>
        </pc:spChg>
        <pc:spChg chg="add del mod ord">
          <ac:chgData name="Abram Trosky Dr" userId="6b5631a3-8901-4964-b870-66f7dae902bd" providerId="ADAL" clId="{FD450C15-6B3F-CA40-9BD3-966FFCC0F03E}" dt="2023-02-01T19:05:28.220" v="1581" actId="478"/>
          <ac:spMkLst>
            <pc:docMk/>
            <pc:sldMk cId="255540960" sldId="841"/>
            <ac:spMk id="4" creationId="{FC9AB0EC-2129-AB18-1567-886125BF55EC}"/>
          </ac:spMkLst>
        </pc:spChg>
        <pc:spChg chg="add del mod ord">
          <ac:chgData name="Abram Trosky Dr" userId="6b5631a3-8901-4964-b870-66f7dae902bd" providerId="ADAL" clId="{FD450C15-6B3F-CA40-9BD3-966FFCC0F03E}" dt="2023-02-01T19:05:10.678" v="1579"/>
          <ac:spMkLst>
            <pc:docMk/>
            <pc:sldMk cId="255540960" sldId="841"/>
            <ac:spMk id="5" creationId="{DD5C8703-FA15-21DD-AE06-AA44F49876A8}"/>
          </ac:spMkLst>
        </pc:spChg>
        <pc:spChg chg="add del mod ord">
          <ac:chgData name="Abram Trosky Dr" userId="6b5631a3-8901-4964-b870-66f7dae902bd" providerId="ADAL" clId="{FD450C15-6B3F-CA40-9BD3-966FFCC0F03E}" dt="2023-02-01T19:05:13.519" v="1580"/>
          <ac:spMkLst>
            <pc:docMk/>
            <pc:sldMk cId="255540960" sldId="841"/>
            <ac:spMk id="6" creationId="{C9C1E962-3FC3-FD61-22E0-9FCEC1267BF4}"/>
          </ac:spMkLst>
        </pc:spChg>
        <pc:spChg chg="add del mod">
          <ac:chgData name="Abram Trosky Dr" userId="6b5631a3-8901-4964-b870-66f7dae902bd" providerId="ADAL" clId="{FD450C15-6B3F-CA40-9BD3-966FFCC0F03E}" dt="2023-02-01T19:05:33.527" v="1582" actId="478"/>
          <ac:spMkLst>
            <pc:docMk/>
            <pc:sldMk cId="255540960" sldId="841"/>
            <ac:spMk id="12" creationId="{2825FCF2-2908-4D9A-4166-1A0C06402012}"/>
          </ac:spMkLst>
        </pc:spChg>
        <pc:spChg chg="add">
          <ac:chgData name="Abram Trosky Dr" userId="6b5631a3-8901-4964-b870-66f7dae902bd" providerId="ADAL" clId="{FD450C15-6B3F-CA40-9BD3-966FFCC0F03E}" dt="2023-02-01T19:05:51.697" v="1587" actId="26606"/>
          <ac:spMkLst>
            <pc:docMk/>
            <pc:sldMk cId="255540960" sldId="841"/>
            <ac:spMk id="15" creationId="{9119E403-496F-4641-8C5C-FA049A071349}"/>
          </ac:spMkLst>
        </pc:spChg>
        <pc:picChg chg="add mod ord">
          <ac:chgData name="Abram Trosky Dr" userId="6b5631a3-8901-4964-b870-66f7dae902bd" providerId="ADAL" clId="{FD450C15-6B3F-CA40-9BD3-966FFCC0F03E}" dt="2023-02-01T19:06:51.740" v="1599" actId="14100"/>
          <ac:picMkLst>
            <pc:docMk/>
            <pc:sldMk cId="255540960" sldId="841"/>
            <ac:picMk id="8" creationId="{357A7410-80F5-4ED3-875B-81E45A31DE37}"/>
          </ac:picMkLst>
        </pc:picChg>
        <pc:picChg chg="add mod ord">
          <ac:chgData name="Abram Trosky Dr" userId="6b5631a3-8901-4964-b870-66f7dae902bd" providerId="ADAL" clId="{FD450C15-6B3F-CA40-9BD3-966FFCC0F03E}" dt="2023-02-01T19:07:05.851" v="1602" actId="14100"/>
          <ac:picMkLst>
            <pc:docMk/>
            <pc:sldMk cId="255540960" sldId="841"/>
            <ac:picMk id="10" creationId="{AF9A551E-B190-0868-F93B-ADD1A35A44B4}"/>
          </ac:picMkLst>
        </pc:picChg>
      </pc:sldChg>
      <pc:sldChg chg="add ord modNotesTx">
        <pc:chgData name="Abram Trosky Dr" userId="6b5631a3-8901-4964-b870-66f7dae902bd" providerId="ADAL" clId="{FD450C15-6B3F-CA40-9BD3-966FFCC0F03E}" dt="2023-02-01T18:56:23.168" v="1547" actId="12"/>
        <pc:sldMkLst>
          <pc:docMk/>
          <pc:sldMk cId="3947877116" sldId="842"/>
        </pc:sldMkLst>
      </pc:sldChg>
      <pc:sldChg chg="add ord">
        <pc:chgData name="Abram Trosky Dr" userId="6b5631a3-8901-4964-b870-66f7dae902bd" providerId="ADAL" clId="{FD450C15-6B3F-CA40-9BD3-966FFCC0F03E}" dt="2023-02-01T19:07:38.778" v="1606" actId="20578"/>
        <pc:sldMkLst>
          <pc:docMk/>
          <pc:sldMk cId="456169764" sldId="843"/>
        </pc:sldMkLst>
      </pc:sldChg>
      <pc:sldChg chg="add ord">
        <pc:chgData name="Abram Trosky Dr" userId="6b5631a3-8901-4964-b870-66f7dae902bd" providerId="ADAL" clId="{FD450C15-6B3F-CA40-9BD3-966FFCC0F03E}" dt="2023-02-01T19:07:45.836" v="1608" actId="20578"/>
        <pc:sldMkLst>
          <pc:docMk/>
          <pc:sldMk cId="1985312596" sldId="84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F12C1-889E-438A-A4B6-A7C97DF24C2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7D6B5EC-C130-423D-B23A-99A5EB59F350}">
      <dgm:prSet/>
      <dgm:spPr/>
      <dgm:t>
        <a:bodyPr/>
        <a:lstStyle/>
        <a:p>
          <a:r>
            <a:rPr lang="en-US" dirty="0"/>
            <a:t>Identify the value of, and cognitive/cultural barriers to, effective self and peer critique</a:t>
          </a:r>
        </a:p>
      </dgm:t>
    </dgm:pt>
    <dgm:pt modelId="{EF3DA181-820B-43DC-B0C5-2AED466C8986}" type="parTrans" cxnId="{77F47584-E1AF-456D-8624-5A1899E404F7}">
      <dgm:prSet/>
      <dgm:spPr/>
      <dgm:t>
        <a:bodyPr/>
        <a:lstStyle/>
        <a:p>
          <a:endParaRPr lang="en-US"/>
        </a:p>
      </dgm:t>
    </dgm:pt>
    <dgm:pt modelId="{944FF225-22DE-483C-9253-7CDB9A0F9F60}" type="sibTrans" cxnId="{77F47584-E1AF-456D-8624-5A1899E404F7}">
      <dgm:prSet/>
      <dgm:spPr/>
      <dgm:t>
        <a:bodyPr/>
        <a:lstStyle/>
        <a:p>
          <a:endParaRPr lang="en-US"/>
        </a:p>
      </dgm:t>
    </dgm:pt>
    <dgm:pt modelId="{2D4D1ED4-38CC-4DCE-8C6D-F9409B613978}">
      <dgm:prSet/>
      <dgm:spPr/>
      <dgm:t>
        <a:bodyPr/>
        <a:lstStyle/>
        <a:p>
          <a:r>
            <a:rPr lang="en-US" dirty="0"/>
            <a:t>Introduce tools, techniques, and strategies for structuring discussions and assignments to overcome these barriers</a:t>
          </a:r>
        </a:p>
      </dgm:t>
    </dgm:pt>
    <dgm:pt modelId="{E500BA7B-CC46-41C1-BCE4-1E6C3C1E5B07}" type="parTrans" cxnId="{EA40905B-50B8-4F01-AF68-F7E2145D50D9}">
      <dgm:prSet/>
      <dgm:spPr/>
      <dgm:t>
        <a:bodyPr/>
        <a:lstStyle/>
        <a:p>
          <a:endParaRPr lang="en-US"/>
        </a:p>
      </dgm:t>
    </dgm:pt>
    <dgm:pt modelId="{E639C292-FD33-4905-AC3C-1FF7847F12BC}" type="sibTrans" cxnId="{EA40905B-50B8-4F01-AF68-F7E2145D50D9}">
      <dgm:prSet/>
      <dgm:spPr/>
      <dgm:t>
        <a:bodyPr/>
        <a:lstStyle/>
        <a:p>
          <a:endParaRPr lang="en-US"/>
        </a:p>
      </dgm:t>
    </dgm:pt>
    <dgm:pt modelId="{A4F55067-63D5-42E5-BB1D-4072F3E5FA6A}">
      <dgm:prSet/>
      <dgm:spPr/>
      <dgm:t>
        <a:bodyPr/>
        <a:lstStyle/>
        <a:p>
          <a:r>
            <a:rPr lang="en-US" dirty="0"/>
            <a:t>Discuss experience and aspirations of adapting these or similar tools, exercises, and practices in PME environments</a:t>
          </a:r>
        </a:p>
      </dgm:t>
    </dgm:pt>
    <dgm:pt modelId="{A9D5FB9E-466E-4A90-8835-775E1BC15C40}" type="parTrans" cxnId="{0D6A384C-6AB6-40C0-83F3-530DB8F9651F}">
      <dgm:prSet/>
      <dgm:spPr/>
      <dgm:t>
        <a:bodyPr/>
        <a:lstStyle/>
        <a:p>
          <a:endParaRPr lang="en-US"/>
        </a:p>
      </dgm:t>
    </dgm:pt>
    <dgm:pt modelId="{75D541A5-152A-4FFE-BEBD-45A46057DEE5}" type="sibTrans" cxnId="{0D6A384C-6AB6-40C0-83F3-530DB8F9651F}">
      <dgm:prSet/>
      <dgm:spPr/>
      <dgm:t>
        <a:bodyPr/>
        <a:lstStyle/>
        <a:p>
          <a:endParaRPr lang="en-US"/>
        </a:p>
      </dgm:t>
    </dgm:pt>
    <dgm:pt modelId="{1FA5DA8F-282E-4E7F-8FE1-11115D4F6C5D}" type="pres">
      <dgm:prSet presAssocID="{24FF12C1-889E-438A-A4B6-A7C97DF24C27}" presName="root" presStyleCnt="0">
        <dgm:presLayoutVars>
          <dgm:dir/>
          <dgm:resizeHandles val="exact"/>
        </dgm:presLayoutVars>
      </dgm:prSet>
      <dgm:spPr/>
    </dgm:pt>
    <dgm:pt modelId="{1083DFD5-3C63-4FF0-89C6-A207DDFB9F39}" type="pres">
      <dgm:prSet presAssocID="{97D6B5EC-C130-423D-B23A-99A5EB59F350}" presName="compNode" presStyleCnt="0"/>
      <dgm:spPr/>
    </dgm:pt>
    <dgm:pt modelId="{AC1A9AE9-B800-46A0-A080-F70B6410143C}" type="pres">
      <dgm:prSet presAssocID="{97D6B5EC-C130-423D-B23A-99A5EB59F350}" presName="bgRect" presStyleLbl="bgShp" presStyleIdx="0" presStyleCnt="3"/>
      <dgm:spPr/>
    </dgm:pt>
    <dgm:pt modelId="{C808765F-014A-4B0A-8010-9818F9904A64}" type="pres">
      <dgm:prSet presAssocID="{97D6B5EC-C130-423D-B23A-99A5EB59F35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ain with solid fill"/>
        </a:ext>
      </dgm:extLst>
    </dgm:pt>
    <dgm:pt modelId="{2D5B7A33-8130-465F-B592-691859324108}" type="pres">
      <dgm:prSet presAssocID="{97D6B5EC-C130-423D-B23A-99A5EB59F350}" presName="spaceRect" presStyleCnt="0"/>
      <dgm:spPr/>
    </dgm:pt>
    <dgm:pt modelId="{CDFF3267-221F-4289-AC81-7238F37BD915}" type="pres">
      <dgm:prSet presAssocID="{97D6B5EC-C130-423D-B23A-99A5EB59F350}" presName="parTx" presStyleLbl="revTx" presStyleIdx="0" presStyleCnt="3">
        <dgm:presLayoutVars>
          <dgm:chMax val="0"/>
          <dgm:chPref val="0"/>
        </dgm:presLayoutVars>
      </dgm:prSet>
      <dgm:spPr/>
    </dgm:pt>
    <dgm:pt modelId="{14A61D1B-D1C1-4098-B235-11CA18D46151}" type="pres">
      <dgm:prSet presAssocID="{944FF225-22DE-483C-9253-7CDB9A0F9F60}" presName="sibTrans" presStyleCnt="0"/>
      <dgm:spPr/>
    </dgm:pt>
    <dgm:pt modelId="{C354EEFD-AD36-4694-83B8-CF7793B04832}" type="pres">
      <dgm:prSet presAssocID="{2D4D1ED4-38CC-4DCE-8C6D-F9409B613978}" presName="compNode" presStyleCnt="0"/>
      <dgm:spPr/>
    </dgm:pt>
    <dgm:pt modelId="{43C024A5-FC19-4090-9643-26D602323E7F}" type="pres">
      <dgm:prSet presAssocID="{2D4D1ED4-38CC-4DCE-8C6D-F9409B613978}" presName="bgRect" presStyleLbl="bgShp" presStyleIdx="1" presStyleCnt="3"/>
      <dgm:spPr/>
    </dgm:pt>
    <dgm:pt modelId="{C11C915A-2733-4554-ACB6-79547004C0D2}" type="pres">
      <dgm:prSet presAssocID="{2D4D1ED4-38CC-4DCE-8C6D-F9409B61397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dhesive Bandage with solid fill"/>
        </a:ext>
      </dgm:extLst>
    </dgm:pt>
    <dgm:pt modelId="{755ADE51-4116-455B-87E2-344AE20B040D}" type="pres">
      <dgm:prSet presAssocID="{2D4D1ED4-38CC-4DCE-8C6D-F9409B613978}" presName="spaceRect" presStyleCnt="0"/>
      <dgm:spPr/>
    </dgm:pt>
    <dgm:pt modelId="{B1D05F19-827C-4D36-8337-83968AAA6DA1}" type="pres">
      <dgm:prSet presAssocID="{2D4D1ED4-38CC-4DCE-8C6D-F9409B613978}" presName="parTx" presStyleLbl="revTx" presStyleIdx="1" presStyleCnt="3">
        <dgm:presLayoutVars>
          <dgm:chMax val="0"/>
          <dgm:chPref val="0"/>
        </dgm:presLayoutVars>
      </dgm:prSet>
      <dgm:spPr/>
    </dgm:pt>
    <dgm:pt modelId="{F851C25E-54B9-46B0-87E3-556BC02D2033}" type="pres">
      <dgm:prSet presAssocID="{E639C292-FD33-4905-AC3C-1FF7847F12BC}" presName="sibTrans" presStyleCnt="0"/>
      <dgm:spPr/>
    </dgm:pt>
    <dgm:pt modelId="{7CBB054D-8201-4414-8B33-48305058B714}" type="pres">
      <dgm:prSet presAssocID="{A4F55067-63D5-42E5-BB1D-4072F3E5FA6A}" presName="compNode" presStyleCnt="0"/>
      <dgm:spPr/>
    </dgm:pt>
    <dgm:pt modelId="{919603E6-EE56-4C95-AFCA-E1517B28F881}" type="pres">
      <dgm:prSet presAssocID="{A4F55067-63D5-42E5-BB1D-4072F3E5FA6A}" presName="bgRect" presStyleLbl="bgShp" presStyleIdx="2" presStyleCnt="3"/>
      <dgm:spPr/>
    </dgm:pt>
    <dgm:pt modelId="{9C141F4B-CF21-4035-BD3F-C0C961491B28}" type="pres">
      <dgm:prSet presAssocID="{A4F55067-63D5-42E5-BB1D-4072F3E5FA6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56345A72-2671-4351-85CF-34D963FA46D1}" type="pres">
      <dgm:prSet presAssocID="{A4F55067-63D5-42E5-BB1D-4072F3E5FA6A}" presName="spaceRect" presStyleCnt="0"/>
      <dgm:spPr/>
    </dgm:pt>
    <dgm:pt modelId="{1CFE067A-D1FA-4700-BD80-666B829C9088}" type="pres">
      <dgm:prSet presAssocID="{A4F55067-63D5-42E5-BB1D-4072F3E5FA6A}" presName="parTx" presStyleLbl="revTx" presStyleIdx="2" presStyleCnt="3">
        <dgm:presLayoutVars>
          <dgm:chMax val="0"/>
          <dgm:chPref val="0"/>
        </dgm:presLayoutVars>
      </dgm:prSet>
      <dgm:spPr/>
    </dgm:pt>
  </dgm:ptLst>
  <dgm:cxnLst>
    <dgm:cxn modelId="{0D6A384C-6AB6-40C0-83F3-530DB8F9651F}" srcId="{24FF12C1-889E-438A-A4B6-A7C97DF24C27}" destId="{A4F55067-63D5-42E5-BB1D-4072F3E5FA6A}" srcOrd="2" destOrd="0" parTransId="{A9D5FB9E-466E-4A90-8835-775E1BC15C40}" sibTransId="{75D541A5-152A-4FFE-BEBD-45A46057DEE5}"/>
    <dgm:cxn modelId="{3B3F4E55-B024-4CC5-B8A9-4B5057D574F7}" type="presOf" srcId="{2D4D1ED4-38CC-4DCE-8C6D-F9409B613978}" destId="{B1D05F19-827C-4D36-8337-83968AAA6DA1}" srcOrd="0" destOrd="0" presId="urn:microsoft.com/office/officeart/2018/2/layout/IconVerticalSolidList"/>
    <dgm:cxn modelId="{EA40905B-50B8-4F01-AF68-F7E2145D50D9}" srcId="{24FF12C1-889E-438A-A4B6-A7C97DF24C27}" destId="{2D4D1ED4-38CC-4DCE-8C6D-F9409B613978}" srcOrd="1" destOrd="0" parTransId="{E500BA7B-CC46-41C1-BCE4-1E6C3C1E5B07}" sibTransId="{E639C292-FD33-4905-AC3C-1FF7847F12BC}"/>
    <dgm:cxn modelId="{77F47584-E1AF-456D-8624-5A1899E404F7}" srcId="{24FF12C1-889E-438A-A4B6-A7C97DF24C27}" destId="{97D6B5EC-C130-423D-B23A-99A5EB59F350}" srcOrd="0" destOrd="0" parTransId="{EF3DA181-820B-43DC-B0C5-2AED466C8986}" sibTransId="{944FF225-22DE-483C-9253-7CDB9A0F9F60}"/>
    <dgm:cxn modelId="{7ABA8689-7CA2-4A92-BD18-BE949E2D1F8E}" type="presOf" srcId="{97D6B5EC-C130-423D-B23A-99A5EB59F350}" destId="{CDFF3267-221F-4289-AC81-7238F37BD915}" srcOrd="0" destOrd="0" presId="urn:microsoft.com/office/officeart/2018/2/layout/IconVerticalSolidList"/>
    <dgm:cxn modelId="{F57EF19A-5644-4AF8-B0B1-6CEF27A39020}" type="presOf" srcId="{A4F55067-63D5-42E5-BB1D-4072F3E5FA6A}" destId="{1CFE067A-D1FA-4700-BD80-666B829C9088}" srcOrd="0" destOrd="0" presId="urn:microsoft.com/office/officeart/2018/2/layout/IconVerticalSolidList"/>
    <dgm:cxn modelId="{5DCE7FF0-AF00-43CA-9EEA-08756653FA4B}" type="presOf" srcId="{24FF12C1-889E-438A-A4B6-A7C97DF24C27}" destId="{1FA5DA8F-282E-4E7F-8FE1-11115D4F6C5D}" srcOrd="0" destOrd="0" presId="urn:microsoft.com/office/officeart/2018/2/layout/IconVerticalSolidList"/>
    <dgm:cxn modelId="{210DC460-8499-408B-801F-1FBABEF812F6}" type="presParOf" srcId="{1FA5DA8F-282E-4E7F-8FE1-11115D4F6C5D}" destId="{1083DFD5-3C63-4FF0-89C6-A207DDFB9F39}" srcOrd="0" destOrd="0" presId="urn:microsoft.com/office/officeart/2018/2/layout/IconVerticalSolidList"/>
    <dgm:cxn modelId="{AC870F33-4192-421A-A9E4-2DB8A25A566E}" type="presParOf" srcId="{1083DFD5-3C63-4FF0-89C6-A207DDFB9F39}" destId="{AC1A9AE9-B800-46A0-A080-F70B6410143C}" srcOrd="0" destOrd="0" presId="urn:microsoft.com/office/officeart/2018/2/layout/IconVerticalSolidList"/>
    <dgm:cxn modelId="{A4C46507-53A9-4BDB-A1F4-EC71651B0267}" type="presParOf" srcId="{1083DFD5-3C63-4FF0-89C6-A207DDFB9F39}" destId="{C808765F-014A-4B0A-8010-9818F9904A64}" srcOrd="1" destOrd="0" presId="urn:microsoft.com/office/officeart/2018/2/layout/IconVerticalSolidList"/>
    <dgm:cxn modelId="{9931F6FD-9878-44E7-A211-5DAF0AD6EFD6}" type="presParOf" srcId="{1083DFD5-3C63-4FF0-89C6-A207DDFB9F39}" destId="{2D5B7A33-8130-465F-B592-691859324108}" srcOrd="2" destOrd="0" presId="urn:microsoft.com/office/officeart/2018/2/layout/IconVerticalSolidList"/>
    <dgm:cxn modelId="{9710E3C6-A1BB-4AAA-A406-6B65F363D7E2}" type="presParOf" srcId="{1083DFD5-3C63-4FF0-89C6-A207DDFB9F39}" destId="{CDFF3267-221F-4289-AC81-7238F37BD915}" srcOrd="3" destOrd="0" presId="urn:microsoft.com/office/officeart/2018/2/layout/IconVerticalSolidList"/>
    <dgm:cxn modelId="{1AA86547-1CB5-4A48-B585-25FDDC5866DC}" type="presParOf" srcId="{1FA5DA8F-282E-4E7F-8FE1-11115D4F6C5D}" destId="{14A61D1B-D1C1-4098-B235-11CA18D46151}" srcOrd="1" destOrd="0" presId="urn:microsoft.com/office/officeart/2018/2/layout/IconVerticalSolidList"/>
    <dgm:cxn modelId="{0C82E5F9-F6A3-42DB-957E-3A6942399675}" type="presParOf" srcId="{1FA5DA8F-282E-4E7F-8FE1-11115D4F6C5D}" destId="{C354EEFD-AD36-4694-83B8-CF7793B04832}" srcOrd="2" destOrd="0" presId="urn:microsoft.com/office/officeart/2018/2/layout/IconVerticalSolidList"/>
    <dgm:cxn modelId="{963DDA5B-571F-4A0C-BB8E-C962F3681476}" type="presParOf" srcId="{C354EEFD-AD36-4694-83B8-CF7793B04832}" destId="{43C024A5-FC19-4090-9643-26D602323E7F}" srcOrd="0" destOrd="0" presId="urn:microsoft.com/office/officeart/2018/2/layout/IconVerticalSolidList"/>
    <dgm:cxn modelId="{F5AB5584-EF58-41AD-B002-D72223AFACE0}" type="presParOf" srcId="{C354EEFD-AD36-4694-83B8-CF7793B04832}" destId="{C11C915A-2733-4554-ACB6-79547004C0D2}" srcOrd="1" destOrd="0" presId="urn:microsoft.com/office/officeart/2018/2/layout/IconVerticalSolidList"/>
    <dgm:cxn modelId="{348DC899-604C-4012-B363-AC95FD44E7EF}" type="presParOf" srcId="{C354EEFD-AD36-4694-83B8-CF7793B04832}" destId="{755ADE51-4116-455B-87E2-344AE20B040D}" srcOrd="2" destOrd="0" presId="urn:microsoft.com/office/officeart/2018/2/layout/IconVerticalSolidList"/>
    <dgm:cxn modelId="{D3B0D260-52CA-476B-9A34-31BF64BED8E9}" type="presParOf" srcId="{C354EEFD-AD36-4694-83B8-CF7793B04832}" destId="{B1D05F19-827C-4D36-8337-83968AAA6DA1}" srcOrd="3" destOrd="0" presId="urn:microsoft.com/office/officeart/2018/2/layout/IconVerticalSolidList"/>
    <dgm:cxn modelId="{8596DA02-AB25-4922-844F-3B35AFF99264}" type="presParOf" srcId="{1FA5DA8F-282E-4E7F-8FE1-11115D4F6C5D}" destId="{F851C25E-54B9-46B0-87E3-556BC02D2033}" srcOrd="3" destOrd="0" presId="urn:microsoft.com/office/officeart/2018/2/layout/IconVerticalSolidList"/>
    <dgm:cxn modelId="{01F7FEBD-FD6D-4DD3-B75A-2399A20A5050}" type="presParOf" srcId="{1FA5DA8F-282E-4E7F-8FE1-11115D4F6C5D}" destId="{7CBB054D-8201-4414-8B33-48305058B714}" srcOrd="4" destOrd="0" presId="urn:microsoft.com/office/officeart/2018/2/layout/IconVerticalSolidList"/>
    <dgm:cxn modelId="{2C814293-5A4B-4D40-8A10-8706E86BA10B}" type="presParOf" srcId="{7CBB054D-8201-4414-8B33-48305058B714}" destId="{919603E6-EE56-4C95-AFCA-E1517B28F881}" srcOrd="0" destOrd="0" presId="urn:microsoft.com/office/officeart/2018/2/layout/IconVerticalSolidList"/>
    <dgm:cxn modelId="{B430DD36-4B35-4A98-96CE-5C6F97290C6F}" type="presParOf" srcId="{7CBB054D-8201-4414-8B33-48305058B714}" destId="{9C141F4B-CF21-4035-BD3F-C0C961491B28}" srcOrd="1" destOrd="0" presId="urn:microsoft.com/office/officeart/2018/2/layout/IconVerticalSolidList"/>
    <dgm:cxn modelId="{5F3C7C46-2539-459F-8A09-9C23C3F1AA39}" type="presParOf" srcId="{7CBB054D-8201-4414-8B33-48305058B714}" destId="{56345A72-2671-4351-85CF-34D963FA46D1}" srcOrd="2" destOrd="0" presId="urn:microsoft.com/office/officeart/2018/2/layout/IconVerticalSolidList"/>
    <dgm:cxn modelId="{0FFC4792-B1F2-412C-AB7D-81EDD59C8204}" type="presParOf" srcId="{7CBB054D-8201-4414-8B33-48305058B714}" destId="{1CFE067A-D1FA-4700-BD80-666B829C90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F12C1-889E-438A-A4B6-A7C97DF24C2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7D6B5EC-C130-423D-B23A-99A5EB59F350}">
      <dgm:prSet/>
      <dgm:spPr/>
      <dgm:t>
        <a:bodyPr/>
        <a:lstStyle/>
        <a:p>
          <a:r>
            <a:rPr lang="en-US" dirty="0"/>
            <a:t>Identify the value of, and cognitive/cultural barriers to, effective self and peer critique</a:t>
          </a:r>
        </a:p>
      </dgm:t>
    </dgm:pt>
    <dgm:pt modelId="{EF3DA181-820B-43DC-B0C5-2AED466C8986}" type="parTrans" cxnId="{77F47584-E1AF-456D-8624-5A1899E404F7}">
      <dgm:prSet/>
      <dgm:spPr/>
      <dgm:t>
        <a:bodyPr/>
        <a:lstStyle/>
        <a:p>
          <a:endParaRPr lang="en-US"/>
        </a:p>
      </dgm:t>
    </dgm:pt>
    <dgm:pt modelId="{944FF225-22DE-483C-9253-7CDB9A0F9F60}" type="sibTrans" cxnId="{77F47584-E1AF-456D-8624-5A1899E404F7}">
      <dgm:prSet/>
      <dgm:spPr/>
      <dgm:t>
        <a:bodyPr/>
        <a:lstStyle/>
        <a:p>
          <a:endParaRPr lang="en-US"/>
        </a:p>
      </dgm:t>
    </dgm:pt>
    <dgm:pt modelId="{2D4D1ED4-38CC-4DCE-8C6D-F9409B613978}">
      <dgm:prSet/>
      <dgm:spPr/>
      <dgm:t>
        <a:bodyPr/>
        <a:lstStyle/>
        <a:p>
          <a:r>
            <a:rPr lang="en-US" dirty="0"/>
            <a:t>Introduce tools, techniques, and strategies for structuring discussions and assignments to overcome these barriers</a:t>
          </a:r>
        </a:p>
      </dgm:t>
    </dgm:pt>
    <dgm:pt modelId="{E500BA7B-CC46-41C1-BCE4-1E6C3C1E5B07}" type="parTrans" cxnId="{EA40905B-50B8-4F01-AF68-F7E2145D50D9}">
      <dgm:prSet/>
      <dgm:spPr/>
      <dgm:t>
        <a:bodyPr/>
        <a:lstStyle/>
        <a:p>
          <a:endParaRPr lang="en-US"/>
        </a:p>
      </dgm:t>
    </dgm:pt>
    <dgm:pt modelId="{E639C292-FD33-4905-AC3C-1FF7847F12BC}" type="sibTrans" cxnId="{EA40905B-50B8-4F01-AF68-F7E2145D50D9}">
      <dgm:prSet/>
      <dgm:spPr/>
      <dgm:t>
        <a:bodyPr/>
        <a:lstStyle/>
        <a:p>
          <a:endParaRPr lang="en-US"/>
        </a:p>
      </dgm:t>
    </dgm:pt>
    <dgm:pt modelId="{A4F55067-63D5-42E5-BB1D-4072F3E5FA6A}">
      <dgm:prSet/>
      <dgm:spPr/>
      <dgm:t>
        <a:bodyPr/>
        <a:lstStyle/>
        <a:p>
          <a:r>
            <a:rPr lang="en-US" dirty="0"/>
            <a:t>Discuss experience and aspirations of adapting these or similar tools, exercises, and practices in PME environments</a:t>
          </a:r>
        </a:p>
      </dgm:t>
    </dgm:pt>
    <dgm:pt modelId="{A9D5FB9E-466E-4A90-8835-775E1BC15C40}" type="parTrans" cxnId="{0D6A384C-6AB6-40C0-83F3-530DB8F9651F}">
      <dgm:prSet/>
      <dgm:spPr/>
      <dgm:t>
        <a:bodyPr/>
        <a:lstStyle/>
        <a:p>
          <a:endParaRPr lang="en-US"/>
        </a:p>
      </dgm:t>
    </dgm:pt>
    <dgm:pt modelId="{75D541A5-152A-4FFE-BEBD-45A46057DEE5}" type="sibTrans" cxnId="{0D6A384C-6AB6-40C0-83F3-530DB8F9651F}">
      <dgm:prSet/>
      <dgm:spPr/>
      <dgm:t>
        <a:bodyPr/>
        <a:lstStyle/>
        <a:p>
          <a:endParaRPr lang="en-US"/>
        </a:p>
      </dgm:t>
    </dgm:pt>
    <dgm:pt modelId="{1FA5DA8F-282E-4E7F-8FE1-11115D4F6C5D}" type="pres">
      <dgm:prSet presAssocID="{24FF12C1-889E-438A-A4B6-A7C97DF24C27}" presName="root" presStyleCnt="0">
        <dgm:presLayoutVars>
          <dgm:dir/>
          <dgm:resizeHandles val="exact"/>
        </dgm:presLayoutVars>
      </dgm:prSet>
      <dgm:spPr/>
    </dgm:pt>
    <dgm:pt modelId="{1083DFD5-3C63-4FF0-89C6-A207DDFB9F39}" type="pres">
      <dgm:prSet presAssocID="{97D6B5EC-C130-423D-B23A-99A5EB59F350}" presName="compNode" presStyleCnt="0"/>
      <dgm:spPr/>
    </dgm:pt>
    <dgm:pt modelId="{AC1A9AE9-B800-46A0-A080-F70B6410143C}" type="pres">
      <dgm:prSet presAssocID="{97D6B5EC-C130-423D-B23A-99A5EB59F350}" presName="bgRect" presStyleLbl="bgShp" presStyleIdx="0" presStyleCnt="3"/>
      <dgm:spPr/>
    </dgm:pt>
    <dgm:pt modelId="{C808765F-014A-4B0A-8010-9818F9904A64}" type="pres">
      <dgm:prSet presAssocID="{97D6B5EC-C130-423D-B23A-99A5EB59F35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ain with solid fill"/>
        </a:ext>
      </dgm:extLst>
    </dgm:pt>
    <dgm:pt modelId="{2D5B7A33-8130-465F-B592-691859324108}" type="pres">
      <dgm:prSet presAssocID="{97D6B5EC-C130-423D-B23A-99A5EB59F350}" presName="spaceRect" presStyleCnt="0"/>
      <dgm:spPr/>
    </dgm:pt>
    <dgm:pt modelId="{CDFF3267-221F-4289-AC81-7238F37BD915}" type="pres">
      <dgm:prSet presAssocID="{97D6B5EC-C130-423D-B23A-99A5EB59F350}" presName="parTx" presStyleLbl="revTx" presStyleIdx="0" presStyleCnt="3">
        <dgm:presLayoutVars>
          <dgm:chMax val="0"/>
          <dgm:chPref val="0"/>
        </dgm:presLayoutVars>
      </dgm:prSet>
      <dgm:spPr/>
    </dgm:pt>
    <dgm:pt modelId="{14A61D1B-D1C1-4098-B235-11CA18D46151}" type="pres">
      <dgm:prSet presAssocID="{944FF225-22DE-483C-9253-7CDB9A0F9F60}" presName="sibTrans" presStyleCnt="0"/>
      <dgm:spPr/>
    </dgm:pt>
    <dgm:pt modelId="{C354EEFD-AD36-4694-83B8-CF7793B04832}" type="pres">
      <dgm:prSet presAssocID="{2D4D1ED4-38CC-4DCE-8C6D-F9409B613978}" presName="compNode" presStyleCnt="0"/>
      <dgm:spPr/>
    </dgm:pt>
    <dgm:pt modelId="{43C024A5-FC19-4090-9643-26D602323E7F}" type="pres">
      <dgm:prSet presAssocID="{2D4D1ED4-38CC-4DCE-8C6D-F9409B613978}" presName="bgRect" presStyleLbl="bgShp" presStyleIdx="1" presStyleCnt="3"/>
      <dgm:spPr/>
    </dgm:pt>
    <dgm:pt modelId="{C11C915A-2733-4554-ACB6-79547004C0D2}" type="pres">
      <dgm:prSet presAssocID="{2D4D1ED4-38CC-4DCE-8C6D-F9409B61397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dhesive Bandage with solid fill"/>
        </a:ext>
      </dgm:extLst>
    </dgm:pt>
    <dgm:pt modelId="{755ADE51-4116-455B-87E2-344AE20B040D}" type="pres">
      <dgm:prSet presAssocID="{2D4D1ED4-38CC-4DCE-8C6D-F9409B613978}" presName="spaceRect" presStyleCnt="0"/>
      <dgm:spPr/>
    </dgm:pt>
    <dgm:pt modelId="{B1D05F19-827C-4D36-8337-83968AAA6DA1}" type="pres">
      <dgm:prSet presAssocID="{2D4D1ED4-38CC-4DCE-8C6D-F9409B613978}" presName="parTx" presStyleLbl="revTx" presStyleIdx="1" presStyleCnt="3">
        <dgm:presLayoutVars>
          <dgm:chMax val="0"/>
          <dgm:chPref val="0"/>
        </dgm:presLayoutVars>
      </dgm:prSet>
      <dgm:spPr/>
    </dgm:pt>
    <dgm:pt modelId="{F851C25E-54B9-46B0-87E3-556BC02D2033}" type="pres">
      <dgm:prSet presAssocID="{E639C292-FD33-4905-AC3C-1FF7847F12BC}" presName="sibTrans" presStyleCnt="0"/>
      <dgm:spPr/>
    </dgm:pt>
    <dgm:pt modelId="{7CBB054D-8201-4414-8B33-48305058B714}" type="pres">
      <dgm:prSet presAssocID="{A4F55067-63D5-42E5-BB1D-4072F3E5FA6A}" presName="compNode" presStyleCnt="0"/>
      <dgm:spPr/>
    </dgm:pt>
    <dgm:pt modelId="{919603E6-EE56-4C95-AFCA-E1517B28F881}" type="pres">
      <dgm:prSet presAssocID="{A4F55067-63D5-42E5-BB1D-4072F3E5FA6A}" presName="bgRect" presStyleLbl="bgShp" presStyleIdx="2" presStyleCnt="3"/>
      <dgm:spPr/>
    </dgm:pt>
    <dgm:pt modelId="{9C141F4B-CF21-4035-BD3F-C0C961491B28}" type="pres">
      <dgm:prSet presAssocID="{A4F55067-63D5-42E5-BB1D-4072F3E5FA6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56345A72-2671-4351-85CF-34D963FA46D1}" type="pres">
      <dgm:prSet presAssocID="{A4F55067-63D5-42E5-BB1D-4072F3E5FA6A}" presName="spaceRect" presStyleCnt="0"/>
      <dgm:spPr/>
    </dgm:pt>
    <dgm:pt modelId="{1CFE067A-D1FA-4700-BD80-666B829C9088}" type="pres">
      <dgm:prSet presAssocID="{A4F55067-63D5-42E5-BB1D-4072F3E5FA6A}" presName="parTx" presStyleLbl="revTx" presStyleIdx="2" presStyleCnt="3">
        <dgm:presLayoutVars>
          <dgm:chMax val="0"/>
          <dgm:chPref val="0"/>
        </dgm:presLayoutVars>
      </dgm:prSet>
      <dgm:spPr/>
    </dgm:pt>
  </dgm:ptLst>
  <dgm:cxnLst>
    <dgm:cxn modelId="{0D6A384C-6AB6-40C0-83F3-530DB8F9651F}" srcId="{24FF12C1-889E-438A-A4B6-A7C97DF24C27}" destId="{A4F55067-63D5-42E5-BB1D-4072F3E5FA6A}" srcOrd="2" destOrd="0" parTransId="{A9D5FB9E-466E-4A90-8835-775E1BC15C40}" sibTransId="{75D541A5-152A-4FFE-BEBD-45A46057DEE5}"/>
    <dgm:cxn modelId="{3B3F4E55-B024-4CC5-B8A9-4B5057D574F7}" type="presOf" srcId="{2D4D1ED4-38CC-4DCE-8C6D-F9409B613978}" destId="{B1D05F19-827C-4D36-8337-83968AAA6DA1}" srcOrd="0" destOrd="0" presId="urn:microsoft.com/office/officeart/2018/2/layout/IconVerticalSolidList"/>
    <dgm:cxn modelId="{EA40905B-50B8-4F01-AF68-F7E2145D50D9}" srcId="{24FF12C1-889E-438A-A4B6-A7C97DF24C27}" destId="{2D4D1ED4-38CC-4DCE-8C6D-F9409B613978}" srcOrd="1" destOrd="0" parTransId="{E500BA7B-CC46-41C1-BCE4-1E6C3C1E5B07}" sibTransId="{E639C292-FD33-4905-AC3C-1FF7847F12BC}"/>
    <dgm:cxn modelId="{77F47584-E1AF-456D-8624-5A1899E404F7}" srcId="{24FF12C1-889E-438A-A4B6-A7C97DF24C27}" destId="{97D6B5EC-C130-423D-B23A-99A5EB59F350}" srcOrd="0" destOrd="0" parTransId="{EF3DA181-820B-43DC-B0C5-2AED466C8986}" sibTransId="{944FF225-22DE-483C-9253-7CDB9A0F9F60}"/>
    <dgm:cxn modelId="{7ABA8689-7CA2-4A92-BD18-BE949E2D1F8E}" type="presOf" srcId="{97D6B5EC-C130-423D-B23A-99A5EB59F350}" destId="{CDFF3267-221F-4289-AC81-7238F37BD915}" srcOrd="0" destOrd="0" presId="urn:microsoft.com/office/officeart/2018/2/layout/IconVerticalSolidList"/>
    <dgm:cxn modelId="{F57EF19A-5644-4AF8-B0B1-6CEF27A39020}" type="presOf" srcId="{A4F55067-63D5-42E5-BB1D-4072F3E5FA6A}" destId="{1CFE067A-D1FA-4700-BD80-666B829C9088}" srcOrd="0" destOrd="0" presId="urn:microsoft.com/office/officeart/2018/2/layout/IconVerticalSolidList"/>
    <dgm:cxn modelId="{5DCE7FF0-AF00-43CA-9EEA-08756653FA4B}" type="presOf" srcId="{24FF12C1-889E-438A-A4B6-A7C97DF24C27}" destId="{1FA5DA8F-282E-4E7F-8FE1-11115D4F6C5D}" srcOrd="0" destOrd="0" presId="urn:microsoft.com/office/officeart/2018/2/layout/IconVerticalSolidList"/>
    <dgm:cxn modelId="{210DC460-8499-408B-801F-1FBABEF812F6}" type="presParOf" srcId="{1FA5DA8F-282E-4E7F-8FE1-11115D4F6C5D}" destId="{1083DFD5-3C63-4FF0-89C6-A207DDFB9F39}" srcOrd="0" destOrd="0" presId="urn:microsoft.com/office/officeart/2018/2/layout/IconVerticalSolidList"/>
    <dgm:cxn modelId="{AC870F33-4192-421A-A9E4-2DB8A25A566E}" type="presParOf" srcId="{1083DFD5-3C63-4FF0-89C6-A207DDFB9F39}" destId="{AC1A9AE9-B800-46A0-A080-F70B6410143C}" srcOrd="0" destOrd="0" presId="urn:microsoft.com/office/officeart/2018/2/layout/IconVerticalSolidList"/>
    <dgm:cxn modelId="{A4C46507-53A9-4BDB-A1F4-EC71651B0267}" type="presParOf" srcId="{1083DFD5-3C63-4FF0-89C6-A207DDFB9F39}" destId="{C808765F-014A-4B0A-8010-9818F9904A64}" srcOrd="1" destOrd="0" presId="urn:microsoft.com/office/officeart/2018/2/layout/IconVerticalSolidList"/>
    <dgm:cxn modelId="{9931F6FD-9878-44E7-A211-5DAF0AD6EFD6}" type="presParOf" srcId="{1083DFD5-3C63-4FF0-89C6-A207DDFB9F39}" destId="{2D5B7A33-8130-465F-B592-691859324108}" srcOrd="2" destOrd="0" presId="urn:microsoft.com/office/officeart/2018/2/layout/IconVerticalSolidList"/>
    <dgm:cxn modelId="{9710E3C6-A1BB-4AAA-A406-6B65F363D7E2}" type="presParOf" srcId="{1083DFD5-3C63-4FF0-89C6-A207DDFB9F39}" destId="{CDFF3267-221F-4289-AC81-7238F37BD915}" srcOrd="3" destOrd="0" presId="urn:microsoft.com/office/officeart/2018/2/layout/IconVerticalSolidList"/>
    <dgm:cxn modelId="{1AA86547-1CB5-4A48-B585-25FDDC5866DC}" type="presParOf" srcId="{1FA5DA8F-282E-4E7F-8FE1-11115D4F6C5D}" destId="{14A61D1B-D1C1-4098-B235-11CA18D46151}" srcOrd="1" destOrd="0" presId="urn:microsoft.com/office/officeart/2018/2/layout/IconVerticalSolidList"/>
    <dgm:cxn modelId="{0C82E5F9-F6A3-42DB-957E-3A6942399675}" type="presParOf" srcId="{1FA5DA8F-282E-4E7F-8FE1-11115D4F6C5D}" destId="{C354EEFD-AD36-4694-83B8-CF7793B04832}" srcOrd="2" destOrd="0" presId="urn:microsoft.com/office/officeart/2018/2/layout/IconVerticalSolidList"/>
    <dgm:cxn modelId="{963DDA5B-571F-4A0C-BB8E-C962F3681476}" type="presParOf" srcId="{C354EEFD-AD36-4694-83B8-CF7793B04832}" destId="{43C024A5-FC19-4090-9643-26D602323E7F}" srcOrd="0" destOrd="0" presId="urn:microsoft.com/office/officeart/2018/2/layout/IconVerticalSolidList"/>
    <dgm:cxn modelId="{F5AB5584-EF58-41AD-B002-D72223AFACE0}" type="presParOf" srcId="{C354EEFD-AD36-4694-83B8-CF7793B04832}" destId="{C11C915A-2733-4554-ACB6-79547004C0D2}" srcOrd="1" destOrd="0" presId="urn:microsoft.com/office/officeart/2018/2/layout/IconVerticalSolidList"/>
    <dgm:cxn modelId="{348DC899-604C-4012-B363-AC95FD44E7EF}" type="presParOf" srcId="{C354EEFD-AD36-4694-83B8-CF7793B04832}" destId="{755ADE51-4116-455B-87E2-344AE20B040D}" srcOrd="2" destOrd="0" presId="urn:microsoft.com/office/officeart/2018/2/layout/IconVerticalSolidList"/>
    <dgm:cxn modelId="{D3B0D260-52CA-476B-9A34-31BF64BED8E9}" type="presParOf" srcId="{C354EEFD-AD36-4694-83B8-CF7793B04832}" destId="{B1D05F19-827C-4D36-8337-83968AAA6DA1}" srcOrd="3" destOrd="0" presId="urn:microsoft.com/office/officeart/2018/2/layout/IconVerticalSolidList"/>
    <dgm:cxn modelId="{8596DA02-AB25-4922-844F-3B35AFF99264}" type="presParOf" srcId="{1FA5DA8F-282E-4E7F-8FE1-11115D4F6C5D}" destId="{F851C25E-54B9-46B0-87E3-556BC02D2033}" srcOrd="3" destOrd="0" presId="urn:microsoft.com/office/officeart/2018/2/layout/IconVerticalSolidList"/>
    <dgm:cxn modelId="{01F7FEBD-FD6D-4DD3-B75A-2399A20A5050}" type="presParOf" srcId="{1FA5DA8F-282E-4E7F-8FE1-11115D4F6C5D}" destId="{7CBB054D-8201-4414-8B33-48305058B714}" srcOrd="4" destOrd="0" presId="urn:microsoft.com/office/officeart/2018/2/layout/IconVerticalSolidList"/>
    <dgm:cxn modelId="{2C814293-5A4B-4D40-8A10-8706E86BA10B}" type="presParOf" srcId="{7CBB054D-8201-4414-8B33-48305058B714}" destId="{919603E6-EE56-4C95-AFCA-E1517B28F881}" srcOrd="0" destOrd="0" presId="urn:microsoft.com/office/officeart/2018/2/layout/IconVerticalSolidList"/>
    <dgm:cxn modelId="{B430DD36-4B35-4A98-96CE-5C6F97290C6F}" type="presParOf" srcId="{7CBB054D-8201-4414-8B33-48305058B714}" destId="{9C141F4B-CF21-4035-BD3F-C0C961491B28}" srcOrd="1" destOrd="0" presId="urn:microsoft.com/office/officeart/2018/2/layout/IconVerticalSolidList"/>
    <dgm:cxn modelId="{5F3C7C46-2539-459F-8A09-9C23C3F1AA39}" type="presParOf" srcId="{7CBB054D-8201-4414-8B33-48305058B714}" destId="{56345A72-2671-4351-85CF-34D963FA46D1}" srcOrd="2" destOrd="0" presId="urn:microsoft.com/office/officeart/2018/2/layout/IconVerticalSolidList"/>
    <dgm:cxn modelId="{0FFC4792-B1F2-412C-AB7D-81EDD59C8204}" type="presParOf" srcId="{7CBB054D-8201-4414-8B33-48305058B714}" destId="{1CFE067A-D1FA-4700-BD80-666B829C90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5911B3-F337-411B-8E38-56AC6C16530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DCD4D19-B8EF-48D8-B343-E2D314B2F2C1}">
      <dgm:prSet/>
      <dgm:spPr/>
      <dgm:t>
        <a:bodyPr/>
        <a:lstStyle/>
        <a:p>
          <a:r>
            <a:rPr lang="en-US" dirty="0"/>
            <a:t>OPMEP OBME &amp; JLO </a:t>
          </a:r>
          <a:r>
            <a:rPr lang="en-US" dirty="0">
              <a:sym typeface="Wingdings" panose="05000000000000000000" pitchFamily="2" charset="2"/>
            </a:rPr>
            <a:t></a:t>
          </a:r>
          <a:r>
            <a:rPr lang="en-US" dirty="0"/>
            <a:t> ILO </a:t>
          </a:r>
          <a:r>
            <a:rPr lang="en-US" dirty="0">
              <a:sym typeface="Wingdings" panose="05000000000000000000" pitchFamily="2" charset="2"/>
            </a:rPr>
            <a:t></a:t>
          </a:r>
          <a:r>
            <a:rPr lang="en-US" dirty="0"/>
            <a:t> PLO </a:t>
          </a:r>
          <a:r>
            <a:rPr lang="en-US" dirty="0">
              <a:sym typeface="Wingdings" panose="05000000000000000000" pitchFamily="2" charset="2"/>
            </a:rPr>
            <a:t></a:t>
          </a:r>
          <a:r>
            <a:rPr lang="en-US" dirty="0"/>
            <a:t> CLO (via Dept. chairs &amp; Course Directors) </a:t>
          </a:r>
          <a:r>
            <a:rPr lang="en-US" dirty="0">
              <a:sym typeface="Wingdings" panose="05000000000000000000" pitchFamily="2" charset="2"/>
            </a:rPr>
            <a:t></a:t>
          </a:r>
          <a:r>
            <a:rPr lang="en-US" dirty="0"/>
            <a:t> Lesson/Assignment Outcomes</a:t>
          </a:r>
        </a:p>
      </dgm:t>
    </dgm:pt>
    <dgm:pt modelId="{A3AF6320-4520-426F-91A6-AB823C843033}" type="parTrans" cxnId="{27C79C1F-6F68-4824-B652-684A9F0440C7}">
      <dgm:prSet/>
      <dgm:spPr/>
      <dgm:t>
        <a:bodyPr/>
        <a:lstStyle/>
        <a:p>
          <a:endParaRPr lang="en-US"/>
        </a:p>
      </dgm:t>
    </dgm:pt>
    <dgm:pt modelId="{2E97EFD2-CCC5-4FAE-9A6E-C5AFF0916555}" type="sibTrans" cxnId="{27C79C1F-6F68-4824-B652-684A9F0440C7}">
      <dgm:prSet/>
      <dgm:spPr/>
      <dgm:t>
        <a:bodyPr/>
        <a:lstStyle/>
        <a:p>
          <a:endParaRPr lang="en-US"/>
        </a:p>
      </dgm:t>
    </dgm:pt>
    <dgm:pt modelId="{26B6CF68-B844-48BF-9922-DC053205217C}">
      <dgm:prSet/>
      <dgm:spPr/>
      <dgm:t>
        <a:bodyPr/>
        <a:lstStyle/>
        <a:p>
          <a:r>
            <a:rPr lang="en-US" dirty="0"/>
            <a:t>Translation: Outcomes provide the ‘what’ and ‘why’ of ‘graded requirements’; rubrics provide the ‘how’</a:t>
          </a:r>
        </a:p>
      </dgm:t>
    </dgm:pt>
    <dgm:pt modelId="{6E840A92-AB22-4107-85D8-F1C6E5E266C5}" type="parTrans" cxnId="{4801DF47-7D98-418C-8041-644B58A029CC}">
      <dgm:prSet/>
      <dgm:spPr/>
      <dgm:t>
        <a:bodyPr/>
        <a:lstStyle/>
        <a:p>
          <a:endParaRPr lang="en-US"/>
        </a:p>
      </dgm:t>
    </dgm:pt>
    <dgm:pt modelId="{8F671C2B-1975-48A9-9EC4-53CA99FB7E71}" type="sibTrans" cxnId="{4801DF47-7D98-418C-8041-644B58A029CC}">
      <dgm:prSet/>
      <dgm:spPr/>
      <dgm:t>
        <a:bodyPr/>
        <a:lstStyle/>
        <a:p>
          <a:endParaRPr lang="en-US"/>
        </a:p>
      </dgm:t>
    </dgm:pt>
    <dgm:pt modelId="{053BF0A7-9202-7140-B9D1-6DDF018F291F}" type="pres">
      <dgm:prSet presAssocID="{4C5911B3-F337-411B-8E38-56AC6C165307}" presName="linear" presStyleCnt="0">
        <dgm:presLayoutVars>
          <dgm:animLvl val="lvl"/>
          <dgm:resizeHandles val="exact"/>
        </dgm:presLayoutVars>
      </dgm:prSet>
      <dgm:spPr/>
    </dgm:pt>
    <dgm:pt modelId="{E5BC33A2-8A81-9C4B-BD68-B8B7E070276F}" type="pres">
      <dgm:prSet presAssocID="{DDCD4D19-B8EF-48D8-B343-E2D314B2F2C1}" presName="parentText" presStyleLbl="node1" presStyleIdx="0" presStyleCnt="2">
        <dgm:presLayoutVars>
          <dgm:chMax val="0"/>
          <dgm:bulletEnabled val="1"/>
        </dgm:presLayoutVars>
      </dgm:prSet>
      <dgm:spPr/>
    </dgm:pt>
    <dgm:pt modelId="{2D1FC31F-B057-3B4A-843C-83DF0B3C85BE}" type="pres">
      <dgm:prSet presAssocID="{2E97EFD2-CCC5-4FAE-9A6E-C5AFF0916555}" presName="spacer" presStyleCnt="0"/>
      <dgm:spPr/>
    </dgm:pt>
    <dgm:pt modelId="{8F10D208-A902-4E43-AA84-D1531C9E3B4B}" type="pres">
      <dgm:prSet presAssocID="{26B6CF68-B844-48BF-9922-DC053205217C}" presName="parentText" presStyleLbl="node1" presStyleIdx="1" presStyleCnt="2">
        <dgm:presLayoutVars>
          <dgm:chMax val="0"/>
          <dgm:bulletEnabled val="1"/>
        </dgm:presLayoutVars>
      </dgm:prSet>
      <dgm:spPr/>
    </dgm:pt>
  </dgm:ptLst>
  <dgm:cxnLst>
    <dgm:cxn modelId="{27C79C1F-6F68-4824-B652-684A9F0440C7}" srcId="{4C5911B3-F337-411B-8E38-56AC6C165307}" destId="{DDCD4D19-B8EF-48D8-B343-E2D314B2F2C1}" srcOrd="0" destOrd="0" parTransId="{A3AF6320-4520-426F-91A6-AB823C843033}" sibTransId="{2E97EFD2-CCC5-4FAE-9A6E-C5AFF0916555}"/>
    <dgm:cxn modelId="{4801DF47-7D98-418C-8041-644B58A029CC}" srcId="{4C5911B3-F337-411B-8E38-56AC6C165307}" destId="{26B6CF68-B844-48BF-9922-DC053205217C}" srcOrd="1" destOrd="0" parTransId="{6E840A92-AB22-4107-85D8-F1C6E5E266C5}" sibTransId="{8F671C2B-1975-48A9-9EC4-53CA99FB7E71}"/>
    <dgm:cxn modelId="{82347C5F-A24D-ED4B-AC65-65FAE468B33D}" type="presOf" srcId="{DDCD4D19-B8EF-48D8-B343-E2D314B2F2C1}" destId="{E5BC33A2-8A81-9C4B-BD68-B8B7E070276F}" srcOrd="0" destOrd="0" presId="urn:microsoft.com/office/officeart/2005/8/layout/vList2"/>
    <dgm:cxn modelId="{081E1182-CE27-734D-80EA-24A82CDB5BDE}" type="presOf" srcId="{4C5911B3-F337-411B-8E38-56AC6C165307}" destId="{053BF0A7-9202-7140-B9D1-6DDF018F291F}" srcOrd="0" destOrd="0" presId="urn:microsoft.com/office/officeart/2005/8/layout/vList2"/>
    <dgm:cxn modelId="{1354E4FE-D165-D248-8828-C47300545E72}" type="presOf" srcId="{26B6CF68-B844-48BF-9922-DC053205217C}" destId="{8F10D208-A902-4E43-AA84-D1531C9E3B4B}" srcOrd="0" destOrd="0" presId="urn:microsoft.com/office/officeart/2005/8/layout/vList2"/>
    <dgm:cxn modelId="{1E1A4D16-BC6C-7F40-AE27-A9F875C5A7E3}" type="presParOf" srcId="{053BF0A7-9202-7140-B9D1-6DDF018F291F}" destId="{E5BC33A2-8A81-9C4B-BD68-B8B7E070276F}" srcOrd="0" destOrd="0" presId="urn:microsoft.com/office/officeart/2005/8/layout/vList2"/>
    <dgm:cxn modelId="{E54FC105-8BAD-454F-A6FB-73C8FDA1A1BE}" type="presParOf" srcId="{053BF0A7-9202-7140-B9D1-6DDF018F291F}" destId="{2D1FC31F-B057-3B4A-843C-83DF0B3C85BE}" srcOrd="1" destOrd="0" presId="urn:microsoft.com/office/officeart/2005/8/layout/vList2"/>
    <dgm:cxn modelId="{5E34FA30-2E7C-FD46-9C01-222888761B2A}" type="presParOf" srcId="{053BF0A7-9202-7140-B9D1-6DDF018F291F}" destId="{8F10D208-A902-4E43-AA84-D1531C9E3B4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29AB8F-2D22-4189-B117-B75EC7EC3E8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BAECD1D-5072-4A6A-9131-63ECC361A8E3}">
      <dgm:prSet phldrT="[Text]" custT="1"/>
      <dgm:spPr/>
      <dgm:t>
        <a:bodyPr/>
        <a:lstStyle/>
        <a:p>
          <a:r>
            <a:rPr lang="en-US" sz="3200" dirty="0"/>
            <a:t>Rubrics</a:t>
          </a:r>
        </a:p>
      </dgm:t>
    </dgm:pt>
    <dgm:pt modelId="{16C599FC-ED24-4014-AE72-1CB8753AE49A}" type="parTrans" cxnId="{EBA539C9-42CE-4C2C-8105-2332D204FD9D}">
      <dgm:prSet/>
      <dgm:spPr/>
      <dgm:t>
        <a:bodyPr/>
        <a:lstStyle/>
        <a:p>
          <a:endParaRPr lang="en-US"/>
        </a:p>
      </dgm:t>
    </dgm:pt>
    <dgm:pt modelId="{D30D5C10-0ECC-4FCE-ACDE-9B3BBBA63FD8}" type="sibTrans" cxnId="{EBA539C9-42CE-4C2C-8105-2332D204FD9D}">
      <dgm:prSet/>
      <dgm:spPr/>
      <dgm:t>
        <a:bodyPr/>
        <a:lstStyle/>
        <a:p>
          <a:endParaRPr lang="en-US"/>
        </a:p>
      </dgm:t>
    </dgm:pt>
    <dgm:pt modelId="{76EC5B04-D2F8-482C-88E1-87DD355F8D85}">
      <dgm:prSet phldrT="[Text]" custT="1"/>
      <dgm:spPr>
        <a:solidFill>
          <a:srgbClr val="00B050"/>
        </a:solidFill>
      </dgm:spPr>
      <dgm:t>
        <a:bodyPr/>
        <a:lstStyle/>
        <a:p>
          <a:r>
            <a:rPr lang="en-US" sz="2000" dirty="0"/>
            <a:t>Scaffolding</a:t>
          </a:r>
        </a:p>
      </dgm:t>
    </dgm:pt>
    <dgm:pt modelId="{F98732F1-A75E-4C2C-99BB-4EAA7429F417}" type="parTrans" cxnId="{3E78AF1F-A8C8-4744-A202-8BFAA0F16875}">
      <dgm:prSet/>
      <dgm:spPr>
        <a:solidFill>
          <a:schemeClr val="accent3">
            <a:lumMod val="40000"/>
            <a:lumOff val="60000"/>
          </a:schemeClr>
        </a:solidFill>
      </dgm:spPr>
      <dgm:t>
        <a:bodyPr/>
        <a:lstStyle/>
        <a:p>
          <a:endParaRPr lang="en-US"/>
        </a:p>
      </dgm:t>
    </dgm:pt>
    <dgm:pt modelId="{6CD80690-50A3-4C23-9AC7-CCCADFD38AB9}" type="sibTrans" cxnId="{3E78AF1F-A8C8-4744-A202-8BFAA0F16875}">
      <dgm:prSet/>
      <dgm:spPr/>
      <dgm:t>
        <a:bodyPr/>
        <a:lstStyle/>
        <a:p>
          <a:endParaRPr lang="en-US"/>
        </a:p>
      </dgm:t>
    </dgm:pt>
    <dgm:pt modelId="{097B2ABE-96FC-43F9-9EED-4EC87AF898CD}">
      <dgm:prSet phldrT="[Text]" custT="1"/>
      <dgm:spPr>
        <a:solidFill>
          <a:srgbClr val="00B050"/>
        </a:solidFill>
      </dgm:spPr>
      <dgm:t>
        <a:bodyPr/>
        <a:lstStyle/>
        <a:p>
          <a:r>
            <a:rPr lang="en-US" sz="3200" b="1" u="sng" dirty="0"/>
            <a:t>Standards</a:t>
          </a:r>
        </a:p>
      </dgm:t>
    </dgm:pt>
    <dgm:pt modelId="{35E8284D-CC3B-43CF-878F-708E3F3EFB1E}" type="parTrans" cxnId="{F8F79615-D9E2-4054-890D-2B3924643C9D}">
      <dgm:prSet/>
      <dgm:spPr>
        <a:solidFill>
          <a:schemeClr val="accent3">
            <a:lumMod val="40000"/>
            <a:lumOff val="60000"/>
          </a:schemeClr>
        </a:solidFill>
      </dgm:spPr>
      <dgm:t>
        <a:bodyPr/>
        <a:lstStyle/>
        <a:p>
          <a:endParaRPr lang="en-US"/>
        </a:p>
      </dgm:t>
    </dgm:pt>
    <dgm:pt modelId="{10FD2B42-41E8-4856-A994-F68FC4ACB7A1}" type="sibTrans" cxnId="{F8F79615-D9E2-4054-890D-2B3924643C9D}">
      <dgm:prSet/>
      <dgm:spPr/>
      <dgm:t>
        <a:bodyPr/>
        <a:lstStyle/>
        <a:p>
          <a:endParaRPr lang="en-US"/>
        </a:p>
      </dgm:t>
    </dgm:pt>
    <dgm:pt modelId="{8EC52DC1-65B7-441A-9B72-90FD864D2FA6}">
      <dgm:prSet phldrT="[Text]" custT="1"/>
      <dgm:spPr>
        <a:solidFill>
          <a:srgbClr val="00B050"/>
        </a:solidFill>
      </dgm:spPr>
      <dgm:t>
        <a:bodyPr/>
        <a:lstStyle/>
        <a:p>
          <a:r>
            <a:rPr lang="en-US" sz="2000" dirty="0"/>
            <a:t>Learning Outcomes</a:t>
          </a:r>
        </a:p>
      </dgm:t>
    </dgm:pt>
    <dgm:pt modelId="{87DB0A5A-C57A-48C5-AC7F-E0A705788E5D}" type="parTrans" cxnId="{D45E3E22-37F8-4069-8327-08D6D6067845}">
      <dgm:prSet/>
      <dgm:spPr>
        <a:solidFill>
          <a:schemeClr val="accent3">
            <a:lumMod val="40000"/>
            <a:lumOff val="60000"/>
          </a:schemeClr>
        </a:solidFill>
      </dgm:spPr>
      <dgm:t>
        <a:bodyPr/>
        <a:lstStyle/>
        <a:p>
          <a:endParaRPr lang="en-US"/>
        </a:p>
      </dgm:t>
    </dgm:pt>
    <dgm:pt modelId="{B0B1405B-E3F3-439F-9192-47851CA6262A}" type="sibTrans" cxnId="{D45E3E22-37F8-4069-8327-08D6D6067845}">
      <dgm:prSet/>
      <dgm:spPr/>
      <dgm:t>
        <a:bodyPr/>
        <a:lstStyle/>
        <a:p>
          <a:endParaRPr lang="en-US"/>
        </a:p>
      </dgm:t>
    </dgm:pt>
    <dgm:pt modelId="{F6BE7E8C-C2C1-4412-B42A-35D5C4C4FD8F}">
      <dgm:prSet phldrT="[Text]" custT="1"/>
      <dgm:spPr>
        <a:solidFill>
          <a:srgbClr val="FFC000"/>
        </a:solidFill>
      </dgm:spPr>
      <dgm:t>
        <a:bodyPr/>
        <a:lstStyle/>
        <a:p>
          <a:r>
            <a:rPr lang="en-US" sz="2000" dirty="0"/>
            <a:t>Assessment</a:t>
          </a:r>
          <a:endParaRPr lang="en-US" sz="1700" dirty="0"/>
        </a:p>
      </dgm:t>
    </dgm:pt>
    <dgm:pt modelId="{CD42E59F-D8B5-44A5-9E1E-A169336F9ED8}" type="parTrans" cxnId="{09581EC8-A437-411F-A093-8AF869D72C78}">
      <dgm:prSet/>
      <dgm:spPr>
        <a:solidFill>
          <a:srgbClr val="7030A0"/>
        </a:solidFill>
      </dgm:spPr>
      <dgm:t>
        <a:bodyPr/>
        <a:lstStyle/>
        <a:p>
          <a:endParaRPr lang="en-US">
            <a:solidFill>
              <a:srgbClr val="7030A0"/>
            </a:solidFill>
          </a:endParaRPr>
        </a:p>
      </dgm:t>
    </dgm:pt>
    <dgm:pt modelId="{1EC41E5E-D7AC-40F4-A393-B28917122611}" type="sibTrans" cxnId="{09581EC8-A437-411F-A093-8AF869D72C78}">
      <dgm:prSet/>
      <dgm:spPr/>
      <dgm:t>
        <a:bodyPr/>
        <a:lstStyle/>
        <a:p>
          <a:endParaRPr lang="en-US"/>
        </a:p>
      </dgm:t>
    </dgm:pt>
    <dgm:pt modelId="{ECB2F4D5-1EE7-4BC7-B181-5394B1DBA2B1}">
      <dgm:prSet phldrT="[Text]" custT="1"/>
      <dgm:spPr>
        <a:solidFill>
          <a:srgbClr val="FFC000"/>
        </a:solidFill>
      </dgm:spPr>
      <dgm:t>
        <a:bodyPr/>
        <a:lstStyle/>
        <a:p>
          <a:r>
            <a:rPr lang="en-US" sz="2000" dirty="0"/>
            <a:t>Standardization</a:t>
          </a:r>
        </a:p>
      </dgm:t>
    </dgm:pt>
    <dgm:pt modelId="{BF21DAB5-116B-4321-A72C-08C2EAB65049}" type="parTrans" cxnId="{A763B03C-65F1-4A57-AF14-FF39C67AD1DB}">
      <dgm:prSet/>
      <dgm:spPr>
        <a:solidFill>
          <a:srgbClr val="7030A0"/>
        </a:solidFill>
      </dgm:spPr>
      <dgm:t>
        <a:bodyPr/>
        <a:lstStyle/>
        <a:p>
          <a:endParaRPr lang="en-US">
            <a:solidFill>
              <a:srgbClr val="7030A0"/>
            </a:solidFill>
          </a:endParaRPr>
        </a:p>
      </dgm:t>
    </dgm:pt>
    <dgm:pt modelId="{F61A6D65-E27B-4B55-B6B0-B6E71707E99B}" type="sibTrans" cxnId="{A763B03C-65F1-4A57-AF14-FF39C67AD1DB}">
      <dgm:prSet/>
      <dgm:spPr/>
      <dgm:t>
        <a:bodyPr/>
        <a:lstStyle/>
        <a:p>
          <a:endParaRPr lang="en-US"/>
        </a:p>
      </dgm:t>
    </dgm:pt>
    <dgm:pt modelId="{6A59A916-3577-46EA-944D-7F0749169781}">
      <dgm:prSet phldrT="[Text]"/>
      <dgm:spPr>
        <a:solidFill>
          <a:srgbClr val="FFC000"/>
        </a:solidFill>
      </dgm:spPr>
      <dgm:t>
        <a:bodyPr/>
        <a:lstStyle/>
        <a:p>
          <a:r>
            <a:rPr lang="en-US" dirty="0"/>
            <a:t>Feedback</a:t>
          </a:r>
        </a:p>
        <a:p>
          <a:r>
            <a:rPr lang="en-US" dirty="0"/>
            <a:t>(Student &amp;</a:t>
          </a:r>
        </a:p>
        <a:p>
          <a:r>
            <a:rPr lang="en-US" dirty="0"/>
            <a:t>Institution)</a:t>
          </a:r>
        </a:p>
      </dgm:t>
    </dgm:pt>
    <dgm:pt modelId="{B280793C-2BD6-4E2B-8577-8059297FACF1}" type="parTrans" cxnId="{F3D787CE-EE40-4F05-AB7D-E043757B6A62}">
      <dgm:prSet/>
      <dgm:spPr>
        <a:solidFill>
          <a:srgbClr val="7030A0"/>
        </a:solidFill>
      </dgm:spPr>
      <dgm:t>
        <a:bodyPr/>
        <a:lstStyle/>
        <a:p>
          <a:endParaRPr lang="en-US"/>
        </a:p>
      </dgm:t>
    </dgm:pt>
    <dgm:pt modelId="{25621365-E97A-4C4A-AF19-828CCB6556D4}" type="sibTrans" cxnId="{F3D787CE-EE40-4F05-AB7D-E043757B6A62}">
      <dgm:prSet/>
      <dgm:spPr/>
      <dgm:t>
        <a:bodyPr/>
        <a:lstStyle/>
        <a:p>
          <a:endParaRPr lang="en-US"/>
        </a:p>
      </dgm:t>
    </dgm:pt>
    <dgm:pt modelId="{F135A11C-96A4-4F98-BB8B-EF8C276818F4}" type="pres">
      <dgm:prSet presAssocID="{6B29AB8F-2D22-4189-B117-B75EC7EC3E85}" presName="cycle" presStyleCnt="0">
        <dgm:presLayoutVars>
          <dgm:chMax val="1"/>
          <dgm:dir/>
          <dgm:animLvl val="ctr"/>
          <dgm:resizeHandles val="exact"/>
        </dgm:presLayoutVars>
      </dgm:prSet>
      <dgm:spPr/>
    </dgm:pt>
    <dgm:pt modelId="{1CD6770E-D997-420F-A829-142C014B0D21}" type="pres">
      <dgm:prSet presAssocID="{EBAECD1D-5072-4A6A-9131-63ECC361A8E3}" presName="centerShape" presStyleLbl="node0" presStyleIdx="0" presStyleCnt="1" custLinFactNeighborY="-5391"/>
      <dgm:spPr/>
    </dgm:pt>
    <dgm:pt modelId="{024A9CF9-0371-4754-8191-FF0B5B6D958D}" type="pres">
      <dgm:prSet presAssocID="{F98732F1-A75E-4C2C-99BB-4EAA7429F417}" presName="parTrans" presStyleLbl="bgSibTrans2D1" presStyleIdx="0" presStyleCnt="6"/>
      <dgm:spPr/>
    </dgm:pt>
    <dgm:pt modelId="{66927B69-948B-4B8B-9590-CFF3CDF377F7}" type="pres">
      <dgm:prSet presAssocID="{76EC5B04-D2F8-482C-88E1-87DD355F8D85}" presName="node" presStyleLbl="node1" presStyleIdx="0" presStyleCnt="6">
        <dgm:presLayoutVars>
          <dgm:bulletEnabled val="1"/>
        </dgm:presLayoutVars>
      </dgm:prSet>
      <dgm:spPr/>
    </dgm:pt>
    <dgm:pt modelId="{CFF50F88-E468-4454-8070-7505FE08FC6F}" type="pres">
      <dgm:prSet presAssocID="{35E8284D-CC3B-43CF-878F-708E3F3EFB1E}" presName="parTrans" presStyleLbl="bgSibTrans2D1" presStyleIdx="1" presStyleCnt="6"/>
      <dgm:spPr/>
    </dgm:pt>
    <dgm:pt modelId="{E1D4AF78-1F52-44CE-BBDA-D6E9351B46BC}" type="pres">
      <dgm:prSet presAssocID="{097B2ABE-96FC-43F9-9EED-4EC87AF898CD}" presName="node" presStyleLbl="node1" presStyleIdx="1" presStyleCnt="6" custScaleX="142587" custRadScaleRad="103068" custRadScaleInc="-11490">
        <dgm:presLayoutVars>
          <dgm:bulletEnabled val="1"/>
        </dgm:presLayoutVars>
      </dgm:prSet>
      <dgm:spPr/>
    </dgm:pt>
    <dgm:pt modelId="{1E274C97-11A2-4856-A06C-34472E4992A2}" type="pres">
      <dgm:prSet presAssocID="{87DB0A5A-C57A-48C5-AC7F-E0A705788E5D}" presName="parTrans" presStyleLbl="bgSibTrans2D1" presStyleIdx="2" presStyleCnt="6"/>
      <dgm:spPr/>
    </dgm:pt>
    <dgm:pt modelId="{C4156F14-5157-4C5C-83AD-217B0D8CD3ED}" type="pres">
      <dgm:prSet presAssocID="{8EC52DC1-65B7-441A-9B72-90FD864D2FA6}" presName="node" presStyleLbl="node1" presStyleIdx="2" presStyleCnt="6">
        <dgm:presLayoutVars>
          <dgm:bulletEnabled val="1"/>
        </dgm:presLayoutVars>
      </dgm:prSet>
      <dgm:spPr/>
    </dgm:pt>
    <dgm:pt modelId="{8E5E1E56-C3F7-422E-B6BB-478F2F325842}" type="pres">
      <dgm:prSet presAssocID="{CD42E59F-D8B5-44A5-9E1E-A169336F9ED8}" presName="parTrans" presStyleLbl="bgSibTrans2D1" presStyleIdx="3" presStyleCnt="6" custAng="11145957" custScaleX="62446" custLinFactNeighborX="-1250" custLinFactNeighborY="52957"/>
      <dgm:spPr/>
    </dgm:pt>
    <dgm:pt modelId="{B199326A-10D5-4A7E-8121-D3DF32274F53}" type="pres">
      <dgm:prSet presAssocID="{F6BE7E8C-C2C1-4412-B42A-35D5C4C4FD8F}" presName="node" presStyleLbl="node1" presStyleIdx="3" presStyleCnt="6">
        <dgm:presLayoutVars>
          <dgm:bulletEnabled val="1"/>
        </dgm:presLayoutVars>
      </dgm:prSet>
      <dgm:spPr/>
    </dgm:pt>
    <dgm:pt modelId="{65FE664F-4773-43E9-8940-CB7045BAEF2B}" type="pres">
      <dgm:prSet presAssocID="{BF21DAB5-116B-4321-A72C-08C2EAB65049}" presName="parTrans" presStyleLbl="bgSibTrans2D1" presStyleIdx="4" presStyleCnt="6" custAng="10603478" custScaleX="43492" custLinFactNeighborX="-25448" custLinFactNeighborY="44132"/>
      <dgm:spPr/>
    </dgm:pt>
    <dgm:pt modelId="{3AFA43BE-2F07-4EBE-8C8F-F919D88E33BA}" type="pres">
      <dgm:prSet presAssocID="{ECB2F4D5-1EE7-4BC7-B181-5394B1DBA2B1}" presName="node" presStyleLbl="node1" presStyleIdx="4" presStyleCnt="6" custScaleX="139713" custRadScaleRad="105498" custRadScaleInc="12207">
        <dgm:presLayoutVars>
          <dgm:bulletEnabled val="1"/>
        </dgm:presLayoutVars>
      </dgm:prSet>
      <dgm:spPr/>
    </dgm:pt>
    <dgm:pt modelId="{A2C5EB03-0B69-483B-B72F-9A5C3EB9DB95}" type="pres">
      <dgm:prSet presAssocID="{B280793C-2BD6-4E2B-8577-8059297FACF1}" presName="parTrans" presStyleLbl="bgSibTrans2D1" presStyleIdx="5" presStyleCnt="6" custAng="10832599" custScaleX="57770" custLinFactNeighborX="-19221" custLinFactNeighborY="-3530"/>
      <dgm:spPr/>
    </dgm:pt>
    <dgm:pt modelId="{31561D00-076A-4059-9515-570CA9C1FF59}" type="pres">
      <dgm:prSet presAssocID="{6A59A916-3577-46EA-944D-7F0749169781}" presName="node" presStyleLbl="node1" presStyleIdx="5" presStyleCnt="6">
        <dgm:presLayoutVars>
          <dgm:bulletEnabled val="1"/>
        </dgm:presLayoutVars>
      </dgm:prSet>
      <dgm:spPr/>
    </dgm:pt>
  </dgm:ptLst>
  <dgm:cxnLst>
    <dgm:cxn modelId="{51109802-4556-43A9-A665-B7AB49F7B91B}" type="presOf" srcId="{EBAECD1D-5072-4A6A-9131-63ECC361A8E3}" destId="{1CD6770E-D997-420F-A829-142C014B0D21}" srcOrd="0" destOrd="0" presId="urn:microsoft.com/office/officeart/2005/8/layout/radial4"/>
    <dgm:cxn modelId="{4FDFA604-A8E9-4F0F-8DDE-1691A8CDC6F3}" type="presOf" srcId="{8EC52DC1-65B7-441A-9B72-90FD864D2FA6}" destId="{C4156F14-5157-4C5C-83AD-217B0D8CD3ED}" srcOrd="0" destOrd="0" presId="urn:microsoft.com/office/officeart/2005/8/layout/radial4"/>
    <dgm:cxn modelId="{F8F79615-D9E2-4054-890D-2B3924643C9D}" srcId="{EBAECD1D-5072-4A6A-9131-63ECC361A8E3}" destId="{097B2ABE-96FC-43F9-9EED-4EC87AF898CD}" srcOrd="1" destOrd="0" parTransId="{35E8284D-CC3B-43CF-878F-708E3F3EFB1E}" sibTransId="{10FD2B42-41E8-4856-A994-F68FC4ACB7A1}"/>
    <dgm:cxn modelId="{3E78AF1F-A8C8-4744-A202-8BFAA0F16875}" srcId="{EBAECD1D-5072-4A6A-9131-63ECC361A8E3}" destId="{76EC5B04-D2F8-482C-88E1-87DD355F8D85}" srcOrd="0" destOrd="0" parTransId="{F98732F1-A75E-4C2C-99BB-4EAA7429F417}" sibTransId="{6CD80690-50A3-4C23-9AC7-CCCADFD38AB9}"/>
    <dgm:cxn modelId="{D45E3E22-37F8-4069-8327-08D6D6067845}" srcId="{EBAECD1D-5072-4A6A-9131-63ECC361A8E3}" destId="{8EC52DC1-65B7-441A-9B72-90FD864D2FA6}" srcOrd="2" destOrd="0" parTransId="{87DB0A5A-C57A-48C5-AC7F-E0A705788E5D}" sibTransId="{B0B1405B-E3F3-439F-9192-47851CA6262A}"/>
    <dgm:cxn modelId="{10F09B32-6398-4268-A497-0B4702D48780}" type="presOf" srcId="{87DB0A5A-C57A-48C5-AC7F-E0A705788E5D}" destId="{1E274C97-11A2-4856-A06C-34472E4992A2}" srcOrd="0" destOrd="0" presId="urn:microsoft.com/office/officeart/2005/8/layout/radial4"/>
    <dgm:cxn modelId="{13A69037-BBD4-4DBF-A510-AB0A9D225157}" type="presOf" srcId="{F6BE7E8C-C2C1-4412-B42A-35D5C4C4FD8F}" destId="{B199326A-10D5-4A7E-8121-D3DF32274F53}" srcOrd="0" destOrd="0" presId="urn:microsoft.com/office/officeart/2005/8/layout/radial4"/>
    <dgm:cxn modelId="{A763B03C-65F1-4A57-AF14-FF39C67AD1DB}" srcId="{EBAECD1D-5072-4A6A-9131-63ECC361A8E3}" destId="{ECB2F4D5-1EE7-4BC7-B181-5394B1DBA2B1}" srcOrd="4" destOrd="0" parTransId="{BF21DAB5-116B-4321-A72C-08C2EAB65049}" sibTransId="{F61A6D65-E27B-4B55-B6B0-B6E71707E99B}"/>
    <dgm:cxn modelId="{9F506969-D11F-49F5-B23F-18E8336C3DD6}" type="presOf" srcId="{CD42E59F-D8B5-44A5-9E1E-A169336F9ED8}" destId="{8E5E1E56-C3F7-422E-B6BB-478F2F325842}" srcOrd="0" destOrd="0" presId="urn:microsoft.com/office/officeart/2005/8/layout/radial4"/>
    <dgm:cxn modelId="{275F6279-92B5-4EA2-BF62-AFBBF183F319}" type="presOf" srcId="{097B2ABE-96FC-43F9-9EED-4EC87AF898CD}" destId="{E1D4AF78-1F52-44CE-BBDA-D6E9351B46BC}" srcOrd="0" destOrd="0" presId="urn:microsoft.com/office/officeart/2005/8/layout/radial4"/>
    <dgm:cxn modelId="{EEC4727C-7EA0-44F4-ADB5-C92E8F7DBF0B}" type="presOf" srcId="{35E8284D-CC3B-43CF-878F-708E3F3EFB1E}" destId="{CFF50F88-E468-4454-8070-7505FE08FC6F}" srcOrd="0" destOrd="0" presId="urn:microsoft.com/office/officeart/2005/8/layout/radial4"/>
    <dgm:cxn modelId="{CD5AF37D-74F0-41D2-B592-E7BEDFC9A768}" type="presOf" srcId="{6A59A916-3577-46EA-944D-7F0749169781}" destId="{31561D00-076A-4059-9515-570CA9C1FF59}" srcOrd="0" destOrd="0" presId="urn:microsoft.com/office/officeart/2005/8/layout/radial4"/>
    <dgm:cxn modelId="{13860386-26B3-4E88-84DA-8214DDFA87CE}" type="presOf" srcId="{BF21DAB5-116B-4321-A72C-08C2EAB65049}" destId="{65FE664F-4773-43E9-8940-CB7045BAEF2B}" srcOrd="0" destOrd="0" presId="urn:microsoft.com/office/officeart/2005/8/layout/radial4"/>
    <dgm:cxn modelId="{6EAB6A87-6D3E-488D-96B7-7D60C75F110E}" type="presOf" srcId="{F98732F1-A75E-4C2C-99BB-4EAA7429F417}" destId="{024A9CF9-0371-4754-8191-FF0B5B6D958D}" srcOrd="0" destOrd="0" presId="urn:microsoft.com/office/officeart/2005/8/layout/radial4"/>
    <dgm:cxn modelId="{EB2313B4-466F-4A7F-89FF-C2F0FC3B2CE8}" type="presOf" srcId="{76EC5B04-D2F8-482C-88E1-87DD355F8D85}" destId="{66927B69-948B-4B8B-9590-CFF3CDF377F7}" srcOrd="0" destOrd="0" presId="urn:microsoft.com/office/officeart/2005/8/layout/radial4"/>
    <dgm:cxn modelId="{09581EC8-A437-411F-A093-8AF869D72C78}" srcId="{EBAECD1D-5072-4A6A-9131-63ECC361A8E3}" destId="{F6BE7E8C-C2C1-4412-B42A-35D5C4C4FD8F}" srcOrd="3" destOrd="0" parTransId="{CD42E59F-D8B5-44A5-9E1E-A169336F9ED8}" sibTransId="{1EC41E5E-D7AC-40F4-A393-B28917122611}"/>
    <dgm:cxn modelId="{EBA539C9-42CE-4C2C-8105-2332D204FD9D}" srcId="{6B29AB8F-2D22-4189-B117-B75EC7EC3E85}" destId="{EBAECD1D-5072-4A6A-9131-63ECC361A8E3}" srcOrd="0" destOrd="0" parTransId="{16C599FC-ED24-4014-AE72-1CB8753AE49A}" sibTransId="{D30D5C10-0ECC-4FCE-ACDE-9B3BBBA63FD8}"/>
    <dgm:cxn modelId="{F3D787CE-EE40-4F05-AB7D-E043757B6A62}" srcId="{EBAECD1D-5072-4A6A-9131-63ECC361A8E3}" destId="{6A59A916-3577-46EA-944D-7F0749169781}" srcOrd="5" destOrd="0" parTransId="{B280793C-2BD6-4E2B-8577-8059297FACF1}" sibTransId="{25621365-E97A-4C4A-AF19-828CCB6556D4}"/>
    <dgm:cxn modelId="{04A20CDB-3CA4-4355-896D-5F5620326BB4}" type="presOf" srcId="{B280793C-2BD6-4E2B-8577-8059297FACF1}" destId="{A2C5EB03-0B69-483B-B72F-9A5C3EB9DB95}" srcOrd="0" destOrd="0" presId="urn:microsoft.com/office/officeart/2005/8/layout/radial4"/>
    <dgm:cxn modelId="{2ACAFDDC-A23D-4CEA-86DC-0E7678A38826}" type="presOf" srcId="{6B29AB8F-2D22-4189-B117-B75EC7EC3E85}" destId="{F135A11C-96A4-4F98-BB8B-EF8C276818F4}" srcOrd="0" destOrd="0" presId="urn:microsoft.com/office/officeart/2005/8/layout/radial4"/>
    <dgm:cxn modelId="{D18495DF-2E7F-421E-8230-BA4C1C7E2AB4}" type="presOf" srcId="{ECB2F4D5-1EE7-4BC7-B181-5394B1DBA2B1}" destId="{3AFA43BE-2F07-4EBE-8C8F-F919D88E33BA}" srcOrd="0" destOrd="0" presId="urn:microsoft.com/office/officeart/2005/8/layout/radial4"/>
    <dgm:cxn modelId="{D534772C-626D-4CBB-8CEA-C1EF5500FB5D}" type="presParOf" srcId="{F135A11C-96A4-4F98-BB8B-EF8C276818F4}" destId="{1CD6770E-D997-420F-A829-142C014B0D21}" srcOrd="0" destOrd="0" presId="urn:microsoft.com/office/officeart/2005/8/layout/radial4"/>
    <dgm:cxn modelId="{EB975B2C-EE71-4E24-AEC1-F41EDEC8BEC1}" type="presParOf" srcId="{F135A11C-96A4-4F98-BB8B-EF8C276818F4}" destId="{024A9CF9-0371-4754-8191-FF0B5B6D958D}" srcOrd="1" destOrd="0" presId="urn:microsoft.com/office/officeart/2005/8/layout/radial4"/>
    <dgm:cxn modelId="{C885A4D3-4678-4ED1-B110-92F98AF8D590}" type="presParOf" srcId="{F135A11C-96A4-4F98-BB8B-EF8C276818F4}" destId="{66927B69-948B-4B8B-9590-CFF3CDF377F7}" srcOrd="2" destOrd="0" presId="urn:microsoft.com/office/officeart/2005/8/layout/radial4"/>
    <dgm:cxn modelId="{26343CB6-8039-4491-98DE-9497BBA45150}" type="presParOf" srcId="{F135A11C-96A4-4F98-BB8B-EF8C276818F4}" destId="{CFF50F88-E468-4454-8070-7505FE08FC6F}" srcOrd="3" destOrd="0" presId="urn:microsoft.com/office/officeart/2005/8/layout/radial4"/>
    <dgm:cxn modelId="{C1F12722-889E-4412-AA4A-8F3091A33427}" type="presParOf" srcId="{F135A11C-96A4-4F98-BB8B-EF8C276818F4}" destId="{E1D4AF78-1F52-44CE-BBDA-D6E9351B46BC}" srcOrd="4" destOrd="0" presId="urn:microsoft.com/office/officeart/2005/8/layout/radial4"/>
    <dgm:cxn modelId="{3213A962-E739-424B-ABF9-C9C990EB6E51}" type="presParOf" srcId="{F135A11C-96A4-4F98-BB8B-EF8C276818F4}" destId="{1E274C97-11A2-4856-A06C-34472E4992A2}" srcOrd="5" destOrd="0" presId="urn:microsoft.com/office/officeart/2005/8/layout/radial4"/>
    <dgm:cxn modelId="{2E2C1D20-603A-4AC2-9ABD-6C4EEA0279F3}" type="presParOf" srcId="{F135A11C-96A4-4F98-BB8B-EF8C276818F4}" destId="{C4156F14-5157-4C5C-83AD-217B0D8CD3ED}" srcOrd="6" destOrd="0" presId="urn:microsoft.com/office/officeart/2005/8/layout/radial4"/>
    <dgm:cxn modelId="{55F9066E-5F87-4477-97F8-6F1AD8891A34}" type="presParOf" srcId="{F135A11C-96A4-4F98-BB8B-EF8C276818F4}" destId="{8E5E1E56-C3F7-422E-B6BB-478F2F325842}" srcOrd="7" destOrd="0" presId="urn:microsoft.com/office/officeart/2005/8/layout/radial4"/>
    <dgm:cxn modelId="{C7FEBA7C-54F1-4837-9503-B96B9570C1C0}" type="presParOf" srcId="{F135A11C-96A4-4F98-BB8B-EF8C276818F4}" destId="{B199326A-10D5-4A7E-8121-D3DF32274F53}" srcOrd="8" destOrd="0" presId="urn:microsoft.com/office/officeart/2005/8/layout/radial4"/>
    <dgm:cxn modelId="{A8931D1E-CA7E-4ABC-BAD3-01E01294A965}" type="presParOf" srcId="{F135A11C-96A4-4F98-BB8B-EF8C276818F4}" destId="{65FE664F-4773-43E9-8940-CB7045BAEF2B}" srcOrd="9" destOrd="0" presId="urn:microsoft.com/office/officeart/2005/8/layout/radial4"/>
    <dgm:cxn modelId="{974706CD-9FD9-451A-A325-CADF9C0A19FA}" type="presParOf" srcId="{F135A11C-96A4-4F98-BB8B-EF8C276818F4}" destId="{3AFA43BE-2F07-4EBE-8C8F-F919D88E33BA}" srcOrd="10" destOrd="0" presId="urn:microsoft.com/office/officeart/2005/8/layout/radial4"/>
    <dgm:cxn modelId="{AFFA6A29-96AD-454C-86DA-B15F789F2AE6}" type="presParOf" srcId="{F135A11C-96A4-4F98-BB8B-EF8C276818F4}" destId="{A2C5EB03-0B69-483B-B72F-9A5C3EB9DB95}" srcOrd="11" destOrd="0" presId="urn:microsoft.com/office/officeart/2005/8/layout/radial4"/>
    <dgm:cxn modelId="{B9CCD10B-7AAC-4AFC-844E-147284DB46AC}" type="presParOf" srcId="{F135A11C-96A4-4F98-BB8B-EF8C276818F4}" destId="{31561D00-076A-4059-9515-570CA9C1FF59}"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FF12C1-889E-438A-A4B6-A7C97DF24C2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7D6B5EC-C130-423D-B23A-99A5EB59F350}">
      <dgm:prSet/>
      <dgm:spPr/>
      <dgm:t>
        <a:bodyPr/>
        <a:lstStyle/>
        <a:p>
          <a:r>
            <a:rPr lang="en-US" dirty="0"/>
            <a:t>Identify the value of, and cognitive/cultural barriers to, effective self and peer critique</a:t>
          </a:r>
        </a:p>
      </dgm:t>
    </dgm:pt>
    <dgm:pt modelId="{EF3DA181-820B-43DC-B0C5-2AED466C8986}" type="parTrans" cxnId="{77F47584-E1AF-456D-8624-5A1899E404F7}">
      <dgm:prSet/>
      <dgm:spPr/>
      <dgm:t>
        <a:bodyPr/>
        <a:lstStyle/>
        <a:p>
          <a:endParaRPr lang="en-US"/>
        </a:p>
      </dgm:t>
    </dgm:pt>
    <dgm:pt modelId="{944FF225-22DE-483C-9253-7CDB9A0F9F60}" type="sibTrans" cxnId="{77F47584-E1AF-456D-8624-5A1899E404F7}">
      <dgm:prSet/>
      <dgm:spPr/>
      <dgm:t>
        <a:bodyPr/>
        <a:lstStyle/>
        <a:p>
          <a:endParaRPr lang="en-US"/>
        </a:p>
      </dgm:t>
    </dgm:pt>
    <dgm:pt modelId="{2D4D1ED4-38CC-4DCE-8C6D-F9409B613978}">
      <dgm:prSet/>
      <dgm:spPr/>
      <dgm:t>
        <a:bodyPr/>
        <a:lstStyle/>
        <a:p>
          <a:r>
            <a:rPr lang="en-US" dirty="0"/>
            <a:t>Introduce tools, techniques, and strategies for structuring discussions and assignments to overcome these barriers</a:t>
          </a:r>
        </a:p>
      </dgm:t>
    </dgm:pt>
    <dgm:pt modelId="{E500BA7B-CC46-41C1-BCE4-1E6C3C1E5B07}" type="parTrans" cxnId="{EA40905B-50B8-4F01-AF68-F7E2145D50D9}">
      <dgm:prSet/>
      <dgm:spPr/>
      <dgm:t>
        <a:bodyPr/>
        <a:lstStyle/>
        <a:p>
          <a:endParaRPr lang="en-US"/>
        </a:p>
      </dgm:t>
    </dgm:pt>
    <dgm:pt modelId="{E639C292-FD33-4905-AC3C-1FF7847F12BC}" type="sibTrans" cxnId="{EA40905B-50B8-4F01-AF68-F7E2145D50D9}">
      <dgm:prSet/>
      <dgm:spPr/>
      <dgm:t>
        <a:bodyPr/>
        <a:lstStyle/>
        <a:p>
          <a:endParaRPr lang="en-US"/>
        </a:p>
      </dgm:t>
    </dgm:pt>
    <dgm:pt modelId="{A4F55067-63D5-42E5-BB1D-4072F3E5FA6A}">
      <dgm:prSet/>
      <dgm:spPr/>
      <dgm:t>
        <a:bodyPr/>
        <a:lstStyle/>
        <a:p>
          <a:r>
            <a:rPr lang="en-US" dirty="0"/>
            <a:t>Discuss experience and aspirations of adapting these or similar tools, exercises, and practices in PME environments</a:t>
          </a:r>
        </a:p>
      </dgm:t>
    </dgm:pt>
    <dgm:pt modelId="{A9D5FB9E-466E-4A90-8835-775E1BC15C40}" type="parTrans" cxnId="{0D6A384C-6AB6-40C0-83F3-530DB8F9651F}">
      <dgm:prSet/>
      <dgm:spPr/>
      <dgm:t>
        <a:bodyPr/>
        <a:lstStyle/>
        <a:p>
          <a:endParaRPr lang="en-US"/>
        </a:p>
      </dgm:t>
    </dgm:pt>
    <dgm:pt modelId="{75D541A5-152A-4FFE-BEBD-45A46057DEE5}" type="sibTrans" cxnId="{0D6A384C-6AB6-40C0-83F3-530DB8F9651F}">
      <dgm:prSet/>
      <dgm:spPr/>
      <dgm:t>
        <a:bodyPr/>
        <a:lstStyle/>
        <a:p>
          <a:endParaRPr lang="en-US"/>
        </a:p>
      </dgm:t>
    </dgm:pt>
    <dgm:pt modelId="{1FA5DA8F-282E-4E7F-8FE1-11115D4F6C5D}" type="pres">
      <dgm:prSet presAssocID="{24FF12C1-889E-438A-A4B6-A7C97DF24C27}" presName="root" presStyleCnt="0">
        <dgm:presLayoutVars>
          <dgm:dir/>
          <dgm:resizeHandles val="exact"/>
        </dgm:presLayoutVars>
      </dgm:prSet>
      <dgm:spPr/>
    </dgm:pt>
    <dgm:pt modelId="{1083DFD5-3C63-4FF0-89C6-A207DDFB9F39}" type="pres">
      <dgm:prSet presAssocID="{97D6B5EC-C130-423D-B23A-99A5EB59F350}" presName="compNode" presStyleCnt="0"/>
      <dgm:spPr/>
    </dgm:pt>
    <dgm:pt modelId="{AC1A9AE9-B800-46A0-A080-F70B6410143C}" type="pres">
      <dgm:prSet presAssocID="{97D6B5EC-C130-423D-B23A-99A5EB59F350}" presName="bgRect" presStyleLbl="bgShp" presStyleIdx="0" presStyleCnt="3"/>
      <dgm:spPr/>
    </dgm:pt>
    <dgm:pt modelId="{C808765F-014A-4B0A-8010-9818F9904A64}" type="pres">
      <dgm:prSet presAssocID="{97D6B5EC-C130-423D-B23A-99A5EB59F35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ain with solid fill"/>
        </a:ext>
      </dgm:extLst>
    </dgm:pt>
    <dgm:pt modelId="{2D5B7A33-8130-465F-B592-691859324108}" type="pres">
      <dgm:prSet presAssocID="{97D6B5EC-C130-423D-B23A-99A5EB59F350}" presName="spaceRect" presStyleCnt="0"/>
      <dgm:spPr/>
    </dgm:pt>
    <dgm:pt modelId="{CDFF3267-221F-4289-AC81-7238F37BD915}" type="pres">
      <dgm:prSet presAssocID="{97D6B5EC-C130-423D-B23A-99A5EB59F350}" presName="parTx" presStyleLbl="revTx" presStyleIdx="0" presStyleCnt="3">
        <dgm:presLayoutVars>
          <dgm:chMax val="0"/>
          <dgm:chPref val="0"/>
        </dgm:presLayoutVars>
      </dgm:prSet>
      <dgm:spPr/>
    </dgm:pt>
    <dgm:pt modelId="{14A61D1B-D1C1-4098-B235-11CA18D46151}" type="pres">
      <dgm:prSet presAssocID="{944FF225-22DE-483C-9253-7CDB9A0F9F60}" presName="sibTrans" presStyleCnt="0"/>
      <dgm:spPr/>
    </dgm:pt>
    <dgm:pt modelId="{C354EEFD-AD36-4694-83B8-CF7793B04832}" type="pres">
      <dgm:prSet presAssocID="{2D4D1ED4-38CC-4DCE-8C6D-F9409B613978}" presName="compNode" presStyleCnt="0"/>
      <dgm:spPr/>
    </dgm:pt>
    <dgm:pt modelId="{43C024A5-FC19-4090-9643-26D602323E7F}" type="pres">
      <dgm:prSet presAssocID="{2D4D1ED4-38CC-4DCE-8C6D-F9409B613978}" presName="bgRect" presStyleLbl="bgShp" presStyleIdx="1" presStyleCnt="3"/>
      <dgm:spPr/>
    </dgm:pt>
    <dgm:pt modelId="{C11C915A-2733-4554-ACB6-79547004C0D2}" type="pres">
      <dgm:prSet presAssocID="{2D4D1ED4-38CC-4DCE-8C6D-F9409B61397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dhesive Bandage with solid fill"/>
        </a:ext>
      </dgm:extLst>
    </dgm:pt>
    <dgm:pt modelId="{755ADE51-4116-455B-87E2-344AE20B040D}" type="pres">
      <dgm:prSet presAssocID="{2D4D1ED4-38CC-4DCE-8C6D-F9409B613978}" presName="spaceRect" presStyleCnt="0"/>
      <dgm:spPr/>
    </dgm:pt>
    <dgm:pt modelId="{B1D05F19-827C-4D36-8337-83968AAA6DA1}" type="pres">
      <dgm:prSet presAssocID="{2D4D1ED4-38CC-4DCE-8C6D-F9409B613978}" presName="parTx" presStyleLbl="revTx" presStyleIdx="1" presStyleCnt="3">
        <dgm:presLayoutVars>
          <dgm:chMax val="0"/>
          <dgm:chPref val="0"/>
        </dgm:presLayoutVars>
      </dgm:prSet>
      <dgm:spPr/>
    </dgm:pt>
    <dgm:pt modelId="{F851C25E-54B9-46B0-87E3-556BC02D2033}" type="pres">
      <dgm:prSet presAssocID="{E639C292-FD33-4905-AC3C-1FF7847F12BC}" presName="sibTrans" presStyleCnt="0"/>
      <dgm:spPr/>
    </dgm:pt>
    <dgm:pt modelId="{7CBB054D-8201-4414-8B33-48305058B714}" type="pres">
      <dgm:prSet presAssocID="{A4F55067-63D5-42E5-BB1D-4072F3E5FA6A}" presName="compNode" presStyleCnt="0"/>
      <dgm:spPr/>
    </dgm:pt>
    <dgm:pt modelId="{919603E6-EE56-4C95-AFCA-E1517B28F881}" type="pres">
      <dgm:prSet presAssocID="{A4F55067-63D5-42E5-BB1D-4072F3E5FA6A}" presName="bgRect" presStyleLbl="bgShp" presStyleIdx="2" presStyleCnt="3"/>
      <dgm:spPr/>
    </dgm:pt>
    <dgm:pt modelId="{9C141F4B-CF21-4035-BD3F-C0C961491B28}" type="pres">
      <dgm:prSet presAssocID="{A4F55067-63D5-42E5-BB1D-4072F3E5FA6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56345A72-2671-4351-85CF-34D963FA46D1}" type="pres">
      <dgm:prSet presAssocID="{A4F55067-63D5-42E5-BB1D-4072F3E5FA6A}" presName="spaceRect" presStyleCnt="0"/>
      <dgm:spPr/>
    </dgm:pt>
    <dgm:pt modelId="{1CFE067A-D1FA-4700-BD80-666B829C9088}" type="pres">
      <dgm:prSet presAssocID="{A4F55067-63D5-42E5-BB1D-4072F3E5FA6A}" presName="parTx" presStyleLbl="revTx" presStyleIdx="2" presStyleCnt="3">
        <dgm:presLayoutVars>
          <dgm:chMax val="0"/>
          <dgm:chPref val="0"/>
        </dgm:presLayoutVars>
      </dgm:prSet>
      <dgm:spPr/>
    </dgm:pt>
  </dgm:ptLst>
  <dgm:cxnLst>
    <dgm:cxn modelId="{0D6A384C-6AB6-40C0-83F3-530DB8F9651F}" srcId="{24FF12C1-889E-438A-A4B6-A7C97DF24C27}" destId="{A4F55067-63D5-42E5-BB1D-4072F3E5FA6A}" srcOrd="2" destOrd="0" parTransId="{A9D5FB9E-466E-4A90-8835-775E1BC15C40}" sibTransId="{75D541A5-152A-4FFE-BEBD-45A46057DEE5}"/>
    <dgm:cxn modelId="{3B3F4E55-B024-4CC5-B8A9-4B5057D574F7}" type="presOf" srcId="{2D4D1ED4-38CC-4DCE-8C6D-F9409B613978}" destId="{B1D05F19-827C-4D36-8337-83968AAA6DA1}" srcOrd="0" destOrd="0" presId="urn:microsoft.com/office/officeart/2018/2/layout/IconVerticalSolidList"/>
    <dgm:cxn modelId="{EA40905B-50B8-4F01-AF68-F7E2145D50D9}" srcId="{24FF12C1-889E-438A-A4B6-A7C97DF24C27}" destId="{2D4D1ED4-38CC-4DCE-8C6D-F9409B613978}" srcOrd="1" destOrd="0" parTransId="{E500BA7B-CC46-41C1-BCE4-1E6C3C1E5B07}" sibTransId="{E639C292-FD33-4905-AC3C-1FF7847F12BC}"/>
    <dgm:cxn modelId="{77F47584-E1AF-456D-8624-5A1899E404F7}" srcId="{24FF12C1-889E-438A-A4B6-A7C97DF24C27}" destId="{97D6B5EC-C130-423D-B23A-99A5EB59F350}" srcOrd="0" destOrd="0" parTransId="{EF3DA181-820B-43DC-B0C5-2AED466C8986}" sibTransId="{944FF225-22DE-483C-9253-7CDB9A0F9F60}"/>
    <dgm:cxn modelId="{7ABA8689-7CA2-4A92-BD18-BE949E2D1F8E}" type="presOf" srcId="{97D6B5EC-C130-423D-B23A-99A5EB59F350}" destId="{CDFF3267-221F-4289-AC81-7238F37BD915}" srcOrd="0" destOrd="0" presId="urn:microsoft.com/office/officeart/2018/2/layout/IconVerticalSolidList"/>
    <dgm:cxn modelId="{F57EF19A-5644-4AF8-B0B1-6CEF27A39020}" type="presOf" srcId="{A4F55067-63D5-42E5-BB1D-4072F3E5FA6A}" destId="{1CFE067A-D1FA-4700-BD80-666B829C9088}" srcOrd="0" destOrd="0" presId="urn:microsoft.com/office/officeart/2018/2/layout/IconVerticalSolidList"/>
    <dgm:cxn modelId="{5DCE7FF0-AF00-43CA-9EEA-08756653FA4B}" type="presOf" srcId="{24FF12C1-889E-438A-A4B6-A7C97DF24C27}" destId="{1FA5DA8F-282E-4E7F-8FE1-11115D4F6C5D}" srcOrd="0" destOrd="0" presId="urn:microsoft.com/office/officeart/2018/2/layout/IconVerticalSolidList"/>
    <dgm:cxn modelId="{210DC460-8499-408B-801F-1FBABEF812F6}" type="presParOf" srcId="{1FA5DA8F-282E-4E7F-8FE1-11115D4F6C5D}" destId="{1083DFD5-3C63-4FF0-89C6-A207DDFB9F39}" srcOrd="0" destOrd="0" presId="urn:microsoft.com/office/officeart/2018/2/layout/IconVerticalSolidList"/>
    <dgm:cxn modelId="{AC870F33-4192-421A-A9E4-2DB8A25A566E}" type="presParOf" srcId="{1083DFD5-3C63-4FF0-89C6-A207DDFB9F39}" destId="{AC1A9AE9-B800-46A0-A080-F70B6410143C}" srcOrd="0" destOrd="0" presId="urn:microsoft.com/office/officeart/2018/2/layout/IconVerticalSolidList"/>
    <dgm:cxn modelId="{A4C46507-53A9-4BDB-A1F4-EC71651B0267}" type="presParOf" srcId="{1083DFD5-3C63-4FF0-89C6-A207DDFB9F39}" destId="{C808765F-014A-4B0A-8010-9818F9904A64}" srcOrd="1" destOrd="0" presId="urn:microsoft.com/office/officeart/2018/2/layout/IconVerticalSolidList"/>
    <dgm:cxn modelId="{9931F6FD-9878-44E7-A211-5DAF0AD6EFD6}" type="presParOf" srcId="{1083DFD5-3C63-4FF0-89C6-A207DDFB9F39}" destId="{2D5B7A33-8130-465F-B592-691859324108}" srcOrd="2" destOrd="0" presId="urn:microsoft.com/office/officeart/2018/2/layout/IconVerticalSolidList"/>
    <dgm:cxn modelId="{9710E3C6-A1BB-4AAA-A406-6B65F363D7E2}" type="presParOf" srcId="{1083DFD5-3C63-4FF0-89C6-A207DDFB9F39}" destId="{CDFF3267-221F-4289-AC81-7238F37BD915}" srcOrd="3" destOrd="0" presId="urn:microsoft.com/office/officeart/2018/2/layout/IconVerticalSolidList"/>
    <dgm:cxn modelId="{1AA86547-1CB5-4A48-B585-25FDDC5866DC}" type="presParOf" srcId="{1FA5DA8F-282E-4E7F-8FE1-11115D4F6C5D}" destId="{14A61D1B-D1C1-4098-B235-11CA18D46151}" srcOrd="1" destOrd="0" presId="urn:microsoft.com/office/officeart/2018/2/layout/IconVerticalSolidList"/>
    <dgm:cxn modelId="{0C82E5F9-F6A3-42DB-957E-3A6942399675}" type="presParOf" srcId="{1FA5DA8F-282E-4E7F-8FE1-11115D4F6C5D}" destId="{C354EEFD-AD36-4694-83B8-CF7793B04832}" srcOrd="2" destOrd="0" presId="urn:microsoft.com/office/officeart/2018/2/layout/IconVerticalSolidList"/>
    <dgm:cxn modelId="{963DDA5B-571F-4A0C-BB8E-C962F3681476}" type="presParOf" srcId="{C354EEFD-AD36-4694-83B8-CF7793B04832}" destId="{43C024A5-FC19-4090-9643-26D602323E7F}" srcOrd="0" destOrd="0" presId="urn:microsoft.com/office/officeart/2018/2/layout/IconVerticalSolidList"/>
    <dgm:cxn modelId="{F5AB5584-EF58-41AD-B002-D72223AFACE0}" type="presParOf" srcId="{C354EEFD-AD36-4694-83B8-CF7793B04832}" destId="{C11C915A-2733-4554-ACB6-79547004C0D2}" srcOrd="1" destOrd="0" presId="urn:microsoft.com/office/officeart/2018/2/layout/IconVerticalSolidList"/>
    <dgm:cxn modelId="{348DC899-604C-4012-B363-AC95FD44E7EF}" type="presParOf" srcId="{C354EEFD-AD36-4694-83B8-CF7793B04832}" destId="{755ADE51-4116-455B-87E2-344AE20B040D}" srcOrd="2" destOrd="0" presId="urn:microsoft.com/office/officeart/2018/2/layout/IconVerticalSolidList"/>
    <dgm:cxn modelId="{D3B0D260-52CA-476B-9A34-31BF64BED8E9}" type="presParOf" srcId="{C354EEFD-AD36-4694-83B8-CF7793B04832}" destId="{B1D05F19-827C-4D36-8337-83968AAA6DA1}" srcOrd="3" destOrd="0" presId="urn:microsoft.com/office/officeart/2018/2/layout/IconVerticalSolidList"/>
    <dgm:cxn modelId="{8596DA02-AB25-4922-844F-3B35AFF99264}" type="presParOf" srcId="{1FA5DA8F-282E-4E7F-8FE1-11115D4F6C5D}" destId="{F851C25E-54B9-46B0-87E3-556BC02D2033}" srcOrd="3" destOrd="0" presId="urn:microsoft.com/office/officeart/2018/2/layout/IconVerticalSolidList"/>
    <dgm:cxn modelId="{01F7FEBD-FD6D-4DD3-B75A-2399A20A5050}" type="presParOf" srcId="{1FA5DA8F-282E-4E7F-8FE1-11115D4F6C5D}" destId="{7CBB054D-8201-4414-8B33-48305058B714}" srcOrd="4" destOrd="0" presId="urn:microsoft.com/office/officeart/2018/2/layout/IconVerticalSolidList"/>
    <dgm:cxn modelId="{2C814293-5A4B-4D40-8A10-8706E86BA10B}" type="presParOf" srcId="{7CBB054D-8201-4414-8B33-48305058B714}" destId="{919603E6-EE56-4C95-AFCA-E1517B28F881}" srcOrd="0" destOrd="0" presId="urn:microsoft.com/office/officeart/2018/2/layout/IconVerticalSolidList"/>
    <dgm:cxn modelId="{B430DD36-4B35-4A98-96CE-5C6F97290C6F}" type="presParOf" srcId="{7CBB054D-8201-4414-8B33-48305058B714}" destId="{9C141F4B-CF21-4035-BD3F-C0C961491B28}" srcOrd="1" destOrd="0" presId="urn:microsoft.com/office/officeart/2018/2/layout/IconVerticalSolidList"/>
    <dgm:cxn modelId="{5F3C7C46-2539-459F-8A09-9C23C3F1AA39}" type="presParOf" srcId="{7CBB054D-8201-4414-8B33-48305058B714}" destId="{56345A72-2671-4351-85CF-34D963FA46D1}" srcOrd="2" destOrd="0" presId="urn:microsoft.com/office/officeart/2018/2/layout/IconVerticalSolidList"/>
    <dgm:cxn modelId="{0FFC4792-B1F2-412C-AB7D-81EDD59C8204}" type="presParOf" srcId="{7CBB054D-8201-4414-8B33-48305058B714}" destId="{1CFE067A-D1FA-4700-BD80-666B829C90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C304EC-E036-4BB0-B93F-5B54A74A75D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0892663-3250-4E8C-B1AB-C00ABDD0D778}">
      <dgm:prSet/>
      <dgm:spPr/>
      <dgm:t>
        <a:bodyPr/>
        <a:lstStyle/>
        <a:p>
          <a:pPr>
            <a:lnSpc>
              <a:spcPct val="100000"/>
            </a:lnSpc>
          </a:pPr>
          <a:r>
            <a:rPr lang="en-US"/>
            <a:t>“Pre-writing” too often focuses on grammar, mechanics, citations — items which at bottom of Bloom’s Taxonmy…and rubrics </a:t>
          </a:r>
          <a:r>
            <a:rPr lang="en-US">
              <a:sym typeface="Wingdings" panose="05000000000000000000" pitchFamily="2" charset="2"/>
            </a:rPr>
            <a:t></a:t>
          </a:r>
          <a:r>
            <a:rPr lang="en-US"/>
            <a:t> weighted less</a:t>
          </a:r>
        </a:p>
      </dgm:t>
    </dgm:pt>
    <dgm:pt modelId="{BE52BED5-B535-4F1C-AF4E-CC65227CC543}" type="parTrans" cxnId="{AA05916F-4068-4F57-8AB1-09875815BAF2}">
      <dgm:prSet/>
      <dgm:spPr/>
      <dgm:t>
        <a:bodyPr/>
        <a:lstStyle/>
        <a:p>
          <a:endParaRPr lang="en-US"/>
        </a:p>
      </dgm:t>
    </dgm:pt>
    <dgm:pt modelId="{D7152C60-AA3D-45DD-80E0-B011F44B1609}" type="sibTrans" cxnId="{AA05916F-4068-4F57-8AB1-09875815BAF2}">
      <dgm:prSet/>
      <dgm:spPr/>
      <dgm:t>
        <a:bodyPr/>
        <a:lstStyle/>
        <a:p>
          <a:endParaRPr lang="en-US"/>
        </a:p>
      </dgm:t>
    </dgm:pt>
    <dgm:pt modelId="{9B5A29E4-B087-4C4B-A639-ECB51DB26B93}">
      <dgm:prSet/>
      <dgm:spPr/>
      <dgm:t>
        <a:bodyPr/>
        <a:lstStyle/>
        <a:p>
          <a:pPr>
            <a:lnSpc>
              <a:spcPct val="100000"/>
            </a:lnSpc>
          </a:pPr>
          <a:r>
            <a:rPr lang="en-US"/>
            <a:t>Building from the top:  Good assignment prompts correspond to the ‘what’ and ‘how’—thesis and content/organization (A-S-A)—</a:t>
          </a:r>
          <a:r>
            <a:rPr lang="en-US" i="1"/>
            <a:t>which are also at the core of the rubric AND self–peer checklist and editing tools</a:t>
          </a:r>
          <a:endParaRPr lang="en-US"/>
        </a:p>
      </dgm:t>
    </dgm:pt>
    <dgm:pt modelId="{9D20CEB6-95DA-4D3D-B0F4-F76B52C20D8A}" type="parTrans" cxnId="{DA02EDE3-A6B6-4952-9BFA-60046EC92E65}">
      <dgm:prSet/>
      <dgm:spPr/>
      <dgm:t>
        <a:bodyPr/>
        <a:lstStyle/>
        <a:p>
          <a:endParaRPr lang="en-US"/>
        </a:p>
      </dgm:t>
    </dgm:pt>
    <dgm:pt modelId="{9C010811-1ECD-4A61-ABE0-D8B25BAE5662}" type="sibTrans" cxnId="{DA02EDE3-A6B6-4952-9BFA-60046EC92E65}">
      <dgm:prSet/>
      <dgm:spPr/>
      <dgm:t>
        <a:bodyPr/>
        <a:lstStyle/>
        <a:p>
          <a:endParaRPr lang="en-US"/>
        </a:p>
      </dgm:t>
    </dgm:pt>
    <dgm:pt modelId="{B5A2D3FB-20B3-438D-8BCB-50E466E2B0BF}">
      <dgm:prSet/>
      <dgm:spPr/>
      <dgm:t>
        <a:bodyPr/>
        <a:lstStyle/>
        <a:p>
          <a:pPr>
            <a:lnSpc>
              <a:spcPct val="100000"/>
            </a:lnSpc>
          </a:pPr>
          <a:r>
            <a:rPr lang="en-US"/>
            <a:t>In Bloom’s verbs, this usually involves </a:t>
          </a:r>
          <a:r>
            <a:rPr lang="en-US" i="1"/>
            <a:t>applying</a:t>
          </a:r>
          <a:r>
            <a:rPr lang="en-US"/>
            <a:t> one or more theory/framework, </a:t>
          </a:r>
          <a:r>
            <a:rPr lang="en-US" i="1"/>
            <a:t>analyzing </a:t>
          </a:r>
          <a:r>
            <a:rPr lang="en-US"/>
            <a:t>sources/evidence</a:t>
          </a:r>
          <a:r>
            <a:rPr lang="en-US" i="1"/>
            <a:t>, </a:t>
          </a:r>
          <a:r>
            <a:rPr lang="en-US"/>
            <a:t>and</a:t>
          </a:r>
          <a:r>
            <a:rPr lang="en-US" i="1"/>
            <a:t> evaluating</a:t>
          </a:r>
          <a:r>
            <a:rPr lang="en-US"/>
            <a:t> the fit/argument</a:t>
          </a:r>
        </a:p>
      </dgm:t>
    </dgm:pt>
    <dgm:pt modelId="{46DEA59F-C7C4-4B4B-8D8D-015EC8A8894E}" type="parTrans" cxnId="{0D6ED95F-680E-48A7-88F7-51614A183743}">
      <dgm:prSet/>
      <dgm:spPr/>
      <dgm:t>
        <a:bodyPr/>
        <a:lstStyle/>
        <a:p>
          <a:endParaRPr lang="en-US"/>
        </a:p>
      </dgm:t>
    </dgm:pt>
    <dgm:pt modelId="{A2A2A1E4-9611-4180-A7B1-6C299D1169F7}" type="sibTrans" cxnId="{0D6ED95F-680E-48A7-88F7-51614A183743}">
      <dgm:prSet/>
      <dgm:spPr/>
      <dgm:t>
        <a:bodyPr/>
        <a:lstStyle/>
        <a:p>
          <a:endParaRPr lang="en-US"/>
        </a:p>
      </dgm:t>
    </dgm:pt>
    <dgm:pt modelId="{870C1BB5-36FF-4235-9037-4DAF2A88DA5E}" type="pres">
      <dgm:prSet presAssocID="{A4C304EC-E036-4BB0-B93F-5B54A74A75D7}" presName="root" presStyleCnt="0">
        <dgm:presLayoutVars>
          <dgm:dir/>
          <dgm:resizeHandles val="exact"/>
        </dgm:presLayoutVars>
      </dgm:prSet>
      <dgm:spPr/>
    </dgm:pt>
    <dgm:pt modelId="{ED082E50-D6CA-4CD2-9081-400559B4E666}" type="pres">
      <dgm:prSet presAssocID="{D0892663-3250-4E8C-B1AB-C00ABDD0D778}" presName="compNode" presStyleCnt="0"/>
      <dgm:spPr/>
    </dgm:pt>
    <dgm:pt modelId="{79A1895F-FF2D-4668-B8A8-8D43E4BACE3B}" type="pres">
      <dgm:prSet presAssocID="{D0892663-3250-4E8C-B1AB-C00ABDD0D778}" presName="bgRect" presStyleLbl="bgShp" presStyleIdx="0" presStyleCnt="3"/>
      <dgm:spPr/>
    </dgm:pt>
    <dgm:pt modelId="{F4310C6C-F85E-49EC-B36A-B4F044A8934A}" type="pres">
      <dgm:prSet presAssocID="{D0892663-3250-4E8C-B1AB-C00ABDD0D7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Quotation Mark"/>
        </a:ext>
      </dgm:extLst>
    </dgm:pt>
    <dgm:pt modelId="{BC16CD70-51AE-45D2-8D22-416528B6D9CB}" type="pres">
      <dgm:prSet presAssocID="{D0892663-3250-4E8C-B1AB-C00ABDD0D778}" presName="spaceRect" presStyleCnt="0"/>
      <dgm:spPr/>
    </dgm:pt>
    <dgm:pt modelId="{0434910A-CCDC-4B75-85EF-BDABC3D026B6}" type="pres">
      <dgm:prSet presAssocID="{D0892663-3250-4E8C-B1AB-C00ABDD0D778}" presName="parTx" presStyleLbl="revTx" presStyleIdx="0" presStyleCnt="3">
        <dgm:presLayoutVars>
          <dgm:chMax val="0"/>
          <dgm:chPref val="0"/>
        </dgm:presLayoutVars>
      </dgm:prSet>
      <dgm:spPr/>
    </dgm:pt>
    <dgm:pt modelId="{74508792-B4C5-4A30-BCB9-4476994E261B}" type="pres">
      <dgm:prSet presAssocID="{D7152C60-AA3D-45DD-80E0-B011F44B1609}" presName="sibTrans" presStyleCnt="0"/>
      <dgm:spPr/>
    </dgm:pt>
    <dgm:pt modelId="{CCE38BFD-3111-4C6B-9361-563ABD886658}" type="pres">
      <dgm:prSet presAssocID="{9B5A29E4-B087-4C4B-A639-ECB51DB26B93}" presName="compNode" presStyleCnt="0"/>
      <dgm:spPr/>
    </dgm:pt>
    <dgm:pt modelId="{EE79B38C-394C-4EE9-B2EF-B4F34F57CF86}" type="pres">
      <dgm:prSet presAssocID="{9B5A29E4-B087-4C4B-A639-ECB51DB26B93}" presName="bgRect" presStyleLbl="bgShp" presStyleIdx="1" presStyleCnt="3"/>
      <dgm:spPr/>
    </dgm:pt>
    <dgm:pt modelId="{8F9FB72E-2515-48C6-A925-1D9B9006929F}" type="pres">
      <dgm:prSet presAssocID="{9B5A29E4-B087-4C4B-A639-ECB51DB26B9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ypewriter"/>
        </a:ext>
      </dgm:extLst>
    </dgm:pt>
    <dgm:pt modelId="{BD40CF38-984D-4C91-A7C3-318CF3BE520E}" type="pres">
      <dgm:prSet presAssocID="{9B5A29E4-B087-4C4B-A639-ECB51DB26B93}" presName="spaceRect" presStyleCnt="0"/>
      <dgm:spPr/>
    </dgm:pt>
    <dgm:pt modelId="{1DC5E97B-A644-41E3-BBE0-EDA01BDC55A4}" type="pres">
      <dgm:prSet presAssocID="{9B5A29E4-B087-4C4B-A639-ECB51DB26B93}" presName="parTx" presStyleLbl="revTx" presStyleIdx="1" presStyleCnt="3">
        <dgm:presLayoutVars>
          <dgm:chMax val="0"/>
          <dgm:chPref val="0"/>
        </dgm:presLayoutVars>
      </dgm:prSet>
      <dgm:spPr/>
    </dgm:pt>
    <dgm:pt modelId="{4554B1D1-075C-4266-A230-8C1BF1A6A61C}" type="pres">
      <dgm:prSet presAssocID="{9C010811-1ECD-4A61-ABE0-D8B25BAE5662}" presName="sibTrans" presStyleCnt="0"/>
      <dgm:spPr/>
    </dgm:pt>
    <dgm:pt modelId="{006C9210-6C23-42A6-AB73-51D2FD6D3E7C}" type="pres">
      <dgm:prSet presAssocID="{B5A2D3FB-20B3-438D-8BCB-50E466E2B0BF}" presName="compNode" presStyleCnt="0"/>
      <dgm:spPr/>
    </dgm:pt>
    <dgm:pt modelId="{96E04C47-1239-4409-A05F-3AAD7304550A}" type="pres">
      <dgm:prSet presAssocID="{B5A2D3FB-20B3-438D-8BCB-50E466E2B0BF}" presName="bgRect" presStyleLbl="bgShp" presStyleIdx="2" presStyleCnt="3"/>
      <dgm:spPr/>
    </dgm:pt>
    <dgm:pt modelId="{2EF0ABFE-28A3-4FF9-A877-BBAC7E9F4CF8}" type="pres">
      <dgm:prSet presAssocID="{B5A2D3FB-20B3-438D-8BCB-50E466E2B0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664BB59-A2AD-4928-BEF4-7E1CCEECF1A5}" type="pres">
      <dgm:prSet presAssocID="{B5A2D3FB-20B3-438D-8BCB-50E466E2B0BF}" presName="spaceRect" presStyleCnt="0"/>
      <dgm:spPr/>
    </dgm:pt>
    <dgm:pt modelId="{9E8223F9-9B4B-4CA9-921E-A5E588E02B58}" type="pres">
      <dgm:prSet presAssocID="{B5A2D3FB-20B3-438D-8BCB-50E466E2B0BF}" presName="parTx" presStyleLbl="revTx" presStyleIdx="2" presStyleCnt="3">
        <dgm:presLayoutVars>
          <dgm:chMax val="0"/>
          <dgm:chPref val="0"/>
        </dgm:presLayoutVars>
      </dgm:prSet>
      <dgm:spPr/>
    </dgm:pt>
  </dgm:ptLst>
  <dgm:cxnLst>
    <dgm:cxn modelId="{C94DB516-CF52-1344-AAF7-E7D22C9F43E8}" type="presOf" srcId="{B5A2D3FB-20B3-438D-8BCB-50E466E2B0BF}" destId="{9E8223F9-9B4B-4CA9-921E-A5E588E02B58}" srcOrd="0" destOrd="0" presId="urn:microsoft.com/office/officeart/2018/2/layout/IconVerticalSolidList"/>
    <dgm:cxn modelId="{0D6ED95F-680E-48A7-88F7-51614A183743}" srcId="{A4C304EC-E036-4BB0-B93F-5B54A74A75D7}" destId="{B5A2D3FB-20B3-438D-8BCB-50E466E2B0BF}" srcOrd="2" destOrd="0" parTransId="{46DEA59F-C7C4-4B4B-8D8D-015EC8A8894E}" sibTransId="{A2A2A1E4-9611-4180-A7B1-6C299D1169F7}"/>
    <dgm:cxn modelId="{AA05916F-4068-4F57-8AB1-09875815BAF2}" srcId="{A4C304EC-E036-4BB0-B93F-5B54A74A75D7}" destId="{D0892663-3250-4E8C-B1AB-C00ABDD0D778}" srcOrd="0" destOrd="0" parTransId="{BE52BED5-B535-4F1C-AF4E-CC65227CC543}" sibTransId="{D7152C60-AA3D-45DD-80E0-B011F44B1609}"/>
    <dgm:cxn modelId="{FE383B72-3591-ED4F-8BB0-F84228788CDA}" type="presOf" srcId="{A4C304EC-E036-4BB0-B93F-5B54A74A75D7}" destId="{870C1BB5-36FF-4235-9037-4DAF2A88DA5E}" srcOrd="0" destOrd="0" presId="urn:microsoft.com/office/officeart/2018/2/layout/IconVerticalSolidList"/>
    <dgm:cxn modelId="{00A103C9-841A-144E-AE95-6AFB78FD6BC7}" type="presOf" srcId="{9B5A29E4-B087-4C4B-A639-ECB51DB26B93}" destId="{1DC5E97B-A644-41E3-BBE0-EDA01BDC55A4}" srcOrd="0" destOrd="0" presId="urn:microsoft.com/office/officeart/2018/2/layout/IconVerticalSolidList"/>
    <dgm:cxn modelId="{5B6A7BD8-7417-C649-8DB5-A484A96E6B93}" type="presOf" srcId="{D0892663-3250-4E8C-B1AB-C00ABDD0D778}" destId="{0434910A-CCDC-4B75-85EF-BDABC3D026B6}" srcOrd="0" destOrd="0" presId="urn:microsoft.com/office/officeart/2018/2/layout/IconVerticalSolidList"/>
    <dgm:cxn modelId="{DA02EDE3-A6B6-4952-9BFA-60046EC92E65}" srcId="{A4C304EC-E036-4BB0-B93F-5B54A74A75D7}" destId="{9B5A29E4-B087-4C4B-A639-ECB51DB26B93}" srcOrd="1" destOrd="0" parTransId="{9D20CEB6-95DA-4D3D-B0F4-F76B52C20D8A}" sibTransId="{9C010811-1ECD-4A61-ABE0-D8B25BAE5662}"/>
    <dgm:cxn modelId="{F49A1747-ACB2-3A47-BBF9-DFDDE44AFEFA}" type="presParOf" srcId="{870C1BB5-36FF-4235-9037-4DAF2A88DA5E}" destId="{ED082E50-D6CA-4CD2-9081-400559B4E666}" srcOrd="0" destOrd="0" presId="urn:microsoft.com/office/officeart/2018/2/layout/IconVerticalSolidList"/>
    <dgm:cxn modelId="{73456F9F-02FA-C242-BE31-62CE01D630AF}" type="presParOf" srcId="{ED082E50-D6CA-4CD2-9081-400559B4E666}" destId="{79A1895F-FF2D-4668-B8A8-8D43E4BACE3B}" srcOrd="0" destOrd="0" presId="urn:microsoft.com/office/officeart/2018/2/layout/IconVerticalSolidList"/>
    <dgm:cxn modelId="{1320831B-88E9-624E-A313-A366DDB2FCEF}" type="presParOf" srcId="{ED082E50-D6CA-4CD2-9081-400559B4E666}" destId="{F4310C6C-F85E-49EC-B36A-B4F044A8934A}" srcOrd="1" destOrd="0" presId="urn:microsoft.com/office/officeart/2018/2/layout/IconVerticalSolidList"/>
    <dgm:cxn modelId="{B167817C-EF2B-3C44-83C1-E08A509499F3}" type="presParOf" srcId="{ED082E50-D6CA-4CD2-9081-400559B4E666}" destId="{BC16CD70-51AE-45D2-8D22-416528B6D9CB}" srcOrd="2" destOrd="0" presId="urn:microsoft.com/office/officeart/2018/2/layout/IconVerticalSolidList"/>
    <dgm:cxn modelId="{36375959-93CB-114A-9C57-53A6E7C940DE}" type="presParOf" srcId="{ED082E50-D6CA-4CD2-9081-400559B4E666}" destId="{0434910A-CCDC-4B75-85EF-BDABC3D026B6}" srcOrd="3" destOrd="0" presId="urn:microsoft.com/office/officeart/2018/2/layout/IconVerticalSolidList"/>
    <dgm:cxn modelId="{107DED74-DDC6-CA49-A8F6-A4CD495BCBE9}" type="presParOf" srcId="{870C1BB5-36FF-4235-9037-4DAF2A88DA5E}" destId="{74508792-B4C5-4A30-BCB9-4476994E261B}" srcOrd="1" destOrd="0" presId="urn:microsoft.com/office/officeart/2018/2/layout/IconVerticalSolidList"/>
    <dgm:cxn modelId="{A9C36686-4A98-804A-8C39-8E66002931D4}" type="presParOf" srcId="{870C1BB5-36FF-4235-9037-4DAF2A88DA5E}" destId="{CCE38BFD-3111-4C6B-9361-563ABD886658}" srcOrd="2" destOrd="0" presId="urn:microsoft.com/office/officeart/2018/2/layout/IconVerticalSolidList"/>
    <dgm:cxn modelId="{EF5F3198-8DAB-6844-A50B-B0D0A18951FA}" type="presParOf" srcId="{CCE38BFD-3111-4C6B-9361-563ABD886658}" destId="{EE79B38C-394C-4EE9-B2EF-B4F34F57CF86}" srcOrd="0" destOrd="0" presId="urn:microsoft.com/office/officeart/2018/2/layout/IconVerticalSolidList"/>
    <dgm:cxn modelId="{31E9C739-CCBD-B947-BCFD-DFA154333C6B}" type="presParOf" srcId="{CCE38BFD-3111-4C6B-9361-563ABD886658}" destId="{8F9FB72E-2515-48C6-A925-1D9B9006929F}" srcOrd="1" destOrd="0" presId="urn:microsoft.com/office/officeart/2018/2/layout/IconVerticalSolidList"/>
    <dgm:cxn modelId="{4949D21D-FBA8-9F4C-BE1F-5860718BCF9C}" type="presParOf" srcId="{CCE38BFD-3111-4C6B-9361-563ABD886658}" destId="{BD40CF38-984D-4C91-A7C3-318CF3BE520E}" srcOrd="2" destOrd="0" presId="urn:microsoft.com/office/officeart/2018/2/layout/IconVerticalSolidList"/>
    <dgm:cxn modelId="{E5AB05A4-09C7-184C-BC08-555A1601C038}" type="presParOf" srcId="{CCE38BFD-3111-4C6B-9361-563ABD886658}" destId="{1DC5E97B-A644-41E3-BBE0-EDA01BDC55A4}" srcOrd="3" destOrd="0" presId="urn:microsoft.com/office/officeart/2018/2/layout/IconVerticalSolidList"/>
    <dgm:cxn modelId="{91E7751E-3FCC-7A40-A989-A110C4A1DC77}" type="presParOf" srcId="{870C1BB5-36FF-4235-9037-4DAF2A88DA5E}" destId="{4554B1D1-075C-4266-A230-8C1BF1A6A61C}" srcOrd="3" destOrd="0" presId="urn:microsoft.com/office/officeart/2018/2/layout/IconVerticalSolidList"/>
    <dgm:cxn modelId="{FC0B2E66-924B-874C-90E9-8833CBE81D17}" type="presParOf" srcId="{870C1BB5-36FF-4235-9037-4DAF2A88DA5E}" destId="{006C9210-6C23-42A6-AB73-51D2FD6D3E7C}" srcOrd="4" destOrd="0" presId="urn:microsoft.com/office/officeart/2018/2/layout/IconVerticalSolidList"/>
    <dgm:cxn modelId="{8D44E65A-1916-CD43-BD20-5256B55A9250}" type="presParOf" srcId="{006C9210-6C23-42A6-AB73-51D2FD6D3E7C}" destId="{96E04C47-1239-4409-A05F-3AAD7304550A}" srcOrd="0" destOrd="0" presId="urn:microsoft.com/office/officeart/2018/2/layout/IconVerticalSolidList"/>
    <dgm:cxn modelId="{02AB3AC6-F073-6C4A-B54F-FC8D0374F72A}" type="presParOf" srcId="{006C9210-6C23-42A6-AB73-51D2FD6D3E7C}" destId="{2EF0ABFE-28A3-4FF9-A877-BBAC7E9F4CF8}" srcOrd="1" destOrd="0" presId="urn:microsoft.com/office/officeart/2018/2/layout/IconVerticalSolidList"/>
    <dgm:cxn modelId="{4EC396AF-160D-8E4D-999B-A0F4F1B3E172}" type="presParOf" srcId="{006C9210-6C23-42A6-AB73-51D2FD6D3E7C}" destId="{1664BB59-A2AD-4928-BEF4-7E1CCEECF1A5}" srcOrd="2" destOrd="0" presId="urn:microsoft.com/office/officeart/2018/2/layout/IconVerticalSolidList"/>
    <dgm:cxn modelId="{B2499762-8C92-BE4B-9BDE-9C86D89EB852}" type="presParOf" srcId="{006C9210-6C23-42A6-AB73-51D2FD6D3E7C}" destId="{9E8223F9-9B4B-4CA9-921E-A5E588E02B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A9AE9-B800-46A0-A080-F70B6410143C}">
      <dsp:nvSpPr>
        <dsp:cNvPr id="0" name=""/>
        <dsp:cNvSpPr/>
      </dsp:nvSpPr>
      <dsp:spPr>
        <a:xfrm>
          <a:off x="0" y="566"/>
          <a:ext cx="5913437"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8765F-014A-4B0A-8010-9818F9904A64}">
      <dsp:nvSpPr>
        <dsp:cNvPr id="0" name=""/>
        <dsp:cNvSpPr/>
      </dsp:nvSpPr>
      <dsp:spPr>
        <a:xfrm>
          <a:off x="400679" y="298591"/>
          <a:ext cx="728507" cy="7285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FF3267-221F-4289-AC81-7238F37BD915}">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Identify the value of, and cognitive/cultural barriers to, effective self and peer critique</a:t>
          </a:r>
        </a:p>
      </dsp:txBody>
      <dsp:txXfrm>
        <a:off x="1529865" y="566"/>
        <a:ext cx="4383571" cy="1324558"/>
      </dsp:txXfrm>
    </dsp:sp>
    <dsp:sp modelId="{43C024A5-FC19-4090-9643-26D602323E7F}">
      <dsp:nvSpPr>
        <dsp:cNvPr id="0" name=""/>
        <dsp:cNvSpPr/>
      </dsp:nvSpPr>
      <dsp:spPr>
        <a:xfrm>
          <a:off x="0" y="1656264"/>
          <a:ext cx="5913437"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C915A-2733-4554-ACB6-79547004C0D2}">
      <dsp:nvSpPr>
        <dsp:cNvPr id="0" name=""/>
        <dsp:cNvSpPr/>
      </dsp:nvSpPr>
      <dsp:spPr>
        <a:xfrm>
          <a:off x="400679" y="1954290"/>
          <a:ext cx="728507" cy="72850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D05F19-827C-4D36-8337-83968AAA6DA1}">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Introduce tools, techniques, and strategies for structuring discussions and assignments to overcome these barriers</a:t>
          </a:r>
        </a:p>
      </dsp:txBody>
      <dsp:txXfrm>
        <a:off x="1529865" y="1656264"/>
        <a:ext cx="4383571" cy="1324558"/>
      </dsp:txXfrm>
    </dsp:sp>
    <dsp:sp modelId="{919603E6-EE56-4C95-AFCA-E1517B28F881}">
      <dsp:nvSpPr>
        <dsp:cNvPr id="0" name=""/>
        <dsp:cNvSpPr/>
      </dsp:nvSpPr>
      <dsp:spPr>
        <a:xfrm>
          <a:off x="0" y="3311963"/>
          <a:ext cx="5913437"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41F4B-CF21-4035-BD3F-C0C961491B28}">
      <dsp:nvSpPr>
        <dsp:cNvPr id="0" name=""/>
        <dsp:cNvSpPr/>
      </dsp:nvSpPr>
      <dsp:spPr>
        <a:xfrm>
          <a:off x="400679" y="3609988"/>
          <a:ext cx="728507" cy="7285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FE067A-D1FA-4700-BD80-666B829C9088}">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Discuss experience and aspirations of adapting these or similar tools, exercises, and practices in PME environments</a:t>
          </a:r>
        </a:p>
      </dsp:txBody>
      <dsp:txXfrm>
        <a:off x="1529865" y="3311963"/>
        <a:ext cx="4383571" cy="1324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A9AE9-B800-46A0-A080-F70B6410143C}">
      <dsp:nvSpPr>
        <dsp:cNvPr id="0" name=""/>
        <dsp:cNvSpPr/>
      </dsp:nvSpPr>
      <dsp:spPr>
        <a:xfrm>
          <a:off x="0" y="566"/>
          <a:ext cx="5913437"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8765F-014A-4B0A-8010-9818F9904A64}">
      <dsp:nvSpPr>
        <dsp:cNvPr id="0" name=""/>
        <dsp:cNvSpPr/>
      </dsp:nvSpPr>
      <dsp:spPr>
        <a:xfrm>
          <a:off x="400679" y="298591"/>
          <a:ext cx="728507" cy="7285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FF3267-221F-4289-AC81-7238F37BD915}">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Identify the value of, and cognitive/cultural barriers to, effective self and peer critique</a:t>
          </a:r>
        </a:p>
      </dsp:txBody>
      <dsp:txXfrm>
        <a:off x="1529865" y="566"/>
        <a:ext cx="4383571" cy="1324558"/>
      </dsp:txXfrm>
    </dsp:sp>
    <dsp:sp modelId="{43C024A5-FC19-4090-9643-26D602323E7F}">
      <dsp:nvSpPr>
        <dsp:cNvPr id="0" name=""/>
        <dsp:cNvSpPr/>
      </dsp:nvSpPr>
      <dsp:spPr>
        <a:xfrm>
          <a:off x="0" y="1656264"/>
          <a:ext cx="5913437"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C915A-2733-4554-ACB6-79547004C0D2}">
      <dsp:nvSpPr>
        <dsp:cNvPr id="0" name=""/>
        <dsp:cNvSpPr/>
      </dsp:nvSpPr>
      <dsp:spPr>
        <a:xfrm>
          <a:off x="400679" y="1954290"/>
          <a:ext cx="728507" cy="72850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D05F19-827C-4D36-8337-83968AAA6DA1}">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Introduce tools, techniques, and strategies for structuring discussions and assignments to overcome these barriers</a:t>
          </a:r>
        </a:p>
      </dsp:txBody>
      <dsp:txXfrm>
        <a:off x="1529865" y="1656264"/>
        <a:ext cx="4383571" cy="1324558"/>
      </dsp:txXfrm>
    </dsp:sp>
    <dsp:sp modelId="{919603E6-EE56-4C95-AFCA-E1517B28F881}">
      <dsp:nvSpPr>
        <dsp:cNvPr id="0" name=""/>
        <dsp:cNvSpPr/>
      </dsp:nvSpPr>
      <dsp:spPr>
        <a:xfrm>
          <a:off x="0" y="3311963"/>
          <a:ext cx="5913437"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41F4B-CF21-4035-BD3F-C0C961491B28}">
      <dsp:nvSpPr>
        <dsp:cNvPr id="0" name=""/>
        <dsp:cNvSpPr/>
      </dsp:nvSpPr>
      <dsp:spPr>
        <a:xfrm>
          <a:off x="400679" y="3609988"/>
          <a:ext cx="728507" cy="7285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FE067A-D1FA-4700-BD80-666B829C9088}">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Discuss experience and aspirations of adapting these or similar tools, exercises, and practices in PME environments</a:t>
          </a:r>
        </a:p>
      </dsp:txBody>
      <dsp:txXfrm>
        <a:off x="1529865" y="3311963"/>
        <a:ext cx="4383571" cy="1324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C33A2-8A81-9C4B-BD68-B8B7E070276F}">
      <dsp:nvSpPr>
        <dsp:cNvPr id="0" name=""/>
        <dsp:cNvSpPr/>
      </dsp:nvSpPr>
      <dsp:spPr>
        <a:xfrm>
          <a:off x="0" y="22553"/>
          <a:ext cx="9604375" cy="17901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OPMEP OBME &amp; JLO </a:t>
          </a:r>
          <a:r>
            <a:rPr lang="en-US" sz="3400" kern="1200" dirty="0">
              <a:sym typeface="Wingdings" panose="05000000000000000000" pitchFamily="2" charset="2"/>
            </a:rPr>
            <a:t></a:t>
          </a:r>
          <a:r>
            <a:rPr lang="en-US" sz="3400" kern="1200" dirty="0"/>
            <a:t> ILO </a:t>
          </a:r>
          <a:r>
            <a:rPr lang="en-US" sz="3400" kern="1200" dirty="0">
              <a:sym typeface="Wingdings" panose="05000000000000000000" pitchFamily="2" charset="2"/>
            </a:rPr>
            <a:t></a:t>
          </a:r>
          <a:r>
            <a:rPr lang="en-US" sz="3400" kern="1200" dirty="0"/>
            <a:t> PLO </a:t>
          </a:r>
          <a:r>
            <a:rPr lang="en-US" sz="3400" kern="1200" dirty="0">
              <a:sym typeface="Wingdings" panose="05000000000000000000" pitchFamily="2" charset="2"/>
            </a:rPr>
            <a:t></a:t>
          </a:r>
          <a:r>
            <a:rPr lang="en-US" sz="3400" kern="1200" dirty="0"/>
            <a:t> CLO (via Dept. chairs &amp; Course Directors) </a:t>
          </a:r>
          <a:r>
            <a:rPr lang="en-US" sz="3400" kern="1200" dirty="0">
              <a:sym typeface="Wingdings" panose="05000000000000000000" pitchFamily="2" charset="2"/>
            </a:rPr>
            <a:t></a:t>
          </a:r>
          <a:r>
            <a:rPr lang="en-US" sz="3400" kern="1200" dirty="0"/>
            <a:t> Lesson/Assignment Outcomes</a:t>
          </a:r>
        </a:p>
      </dsp:txBody>
      <dsp:txXfrm>
        <a:off x="87385" y="109938"/>
        <a:ext cx="9429605" cy="1615330"/>
      </dsp:txXfrm>
    </dsp:sp>
    <dsp:sp modelId="{8F10D208-A902-4E43-AA84-D1531C9E3B4B}">
      <dsp:nvSpPr>
        <dsp:cNvPr id="0" name=""/>
        <dsp:cNvSpPr/>
      </dsp:nvSpPr>
      <dsp:spPr>
        <a:xfrm>
          <a:off x="0" y="1910573"/>
          <a:ext cx="9604375" cy="1790100"/>
        </a:xfrm>
        <a:prstGeom prst="round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Translation: Outcomes provide the ‘what’ and ‘why’ of ‘graded requirements’; rubrics provide the ‘how’</a:t>
          </a:r>
        </a:p>
      </dsp:txBody>
      <dsp:txXfrm>
        <a:off x="87385" y="1997958"/>
        <a:ext cx="9429605" cy="1615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6770E-D997-420F-A829-142C014B0D21}">
      <dsp:nvSpPr>
        <dsp:cNvPr id="0" name=""/>
        <dsp:cNvSpPr/>
      </dsp:nvSpPr>
      <dsp:spPr>
        <a:xfrm>
          <a:off x="2992319" y="2811006"/>
          <a:ext cx="2189875" cy="218987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Rubrics</a:t>
          </a:r>
        </a:p>
      </dsp:txBody>
      <dsp:txXfrm>
        <a:off x="3313019" y="3131706"/>
        <a:ext cx="1548475" cy="1548475"/>
      </dsp:txXfrm>
    </dsp:sp>
    <dsp:sp modelId="{024A9CF9-0371-4754-8191-FF0B5B6D958D}">
      <dsp:nvSpPr>
        <dsp:cNvPr id="0" name=""/>
        <dsp:cNvSpPr/>
      </dsp:nvSpPr>
      <dsp:spPr>
        <a:xfrm rot="10430769">
          <a:off x="761171" y="3838170"/>
          <a:ext cx="2120843" cy="624114"/>
        </a:xfrm>
        <a:prstGeom prst="leftArrow">
          <a:avLst>
            <a:gd name="adj1" fmla="val 60000"/>
            <a:gd name="adj2" fmla="val 5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66927B69-948B-4B8B-9590-CFF3CDF377F7}">
      <dsp:nvSpPr>
        <dsp:cNvPr id="0" name=""/>
        <dsp:cNvSpPr/>
      </dsp:nvSpPr>
      <dsp:spPr>
        <a:xfrm>
          <a:off x="825" y="3650738"/>
          <a:ext cx="1532913" cy="1226330"/>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Scaffolding</a:t>
          </a:r>
        </a:p>
      </dsp:txBody>
      <dsp:txXfrm>
        <a:off x="36743" y="3686656"/>
        <a:ext cx="1461077" cy="1154494"/>
      </dsp:txXfrm>
    </dsp:sp>
    <dsp:sp modelId="{CFF50F88-E468-4454-8070-7505FE08FC6F}">
      <dsp:nvSpPr>
        <dsp:cNvPr id="0" name=""/>
        <dsp:cNvSpPr/>
      </dsp:nvSpPr>
      <dsp:spPr>
        <a:xfrm rot="12432904">
          <a:off x="1090640" y="2574864"/>
          <a:ext cx="2030189" cy="624114"/>
        </a:xfrm>
        <a:prstGeom prst="leftArrow">
          <a:avLst>
            <a:gd name="adj1" fmla="val 60000"/>
            <a:gd name="adj2" fmla="val 5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1D4AF78-1F52-44CE-BBDA-D6E9351B46BC}">
      <dsp:nvSpPr>
        <dsp:cNvPr id="0" name=""/>
        <dsp:cNvSpPr/>
      </dsp:nvSpPr>
      <dsp:spPr>
        <a:xfrm>
          <a:off x="110148" y="1809521"/>
          <a:ext cx="2185734" cy="1226330"/>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u="sng" kern="1200" dirty="0"/>
            <a:t>Standards</a:t>
          </a:r>
        </a:p>
      </dsp:txBody>
      <dsp:txXfrm>
        <a:off x="146066" y="1845439"/>
        <a:ext cx="2113898" cy="1154494"/>
      </dsp:txXfrm>
    </dsp:sp>
    <dsp:sp modelId="{1E274C97-11A2-4856-A06C-34472E4992A2}">
      <dsp:nvSpPr>
        <dsp:cNvPr id="0" name=""/>
        <dsp:cNvSpPr/>
      </dsp:nvSpPr>
      <dsp:spPr>
        <a:xfrm rot="14992432">
          <a:off x="2476621" y="1631371"/>
          <a:ext cx="1782884" cy="624114"/>
        </a:xfrm>
        <a:prstGeom prst="leftArrow">
          <a:avLst>
            <a:gd name="adj1" fmla="val 60000"/>
            <a:gd name="adj2" fmla="val 5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C4156F14-5157-4C5C-83AD-217B0D8CD3ED}">
      <dsp:nvSpPr>
        <dsp:cNvPr id="0" name=""/>
        <dsp:cNvSpPr/>
      </dsp:nvSpPr>
      <dsp:spPr>
        <a:xfrm>
          <a:off x="2294872" y="493254"/>
          <a:ext cx="1532913" cy="1226330"/>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Learning Outcomes</a:t>
          </a:r>
        </a:p>
      </dsp:txBody>
      <dsp:txXfrm>
        <a:off x="2330790" y="529172"/>
        <a:ext cx="1461077" cy="1154494"/>
      </dsp:txXfrm>
    </dsp:sp>
    <dsp:sp modelId="{8E5E1E56-C3F7-422E-B6BB-478F2F325842}">
      <dsp:nvSpPr>
        <dsp:cNvPr id="0" name=""/>
        <dsp:cNvSpPr/>
      </dsp:nvSpPr>
      <dsp:spPr>
        <a:xfrm rot="6953525">
          <a:off x="4227495" y="1961883"/>
          <a:ext cx="1113339" cy="624114"/>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B199326A-10D5-4A7E-8121-D3DF32274F53}">
      <dsp:nvSpPr>
        <dsp:cNvPr id="0" name=""/>
        <dsp:cNvSpPr/>
      </dsp:nvSpPr>
      <dsp:spPr>
        <a:xfrm>
          <a:off x="4346729" y="493254"/>
          <a:ext cx="1532913" cy="1226330"/>
        </a:xfrm>
        <a:prstGeom prst="roundRect">
          <a:avLst>
            <a:gd name="adj" fmla="val 10000"/>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Assessment</a:t>
          </a:r>
          <a:endParaRPr lang="en-US" sz="1700" kern="1200" dirty="0"/>
        </a:p>
      </dsp:txBody>
      <dsp:txXfrm>
        <a:off x="4382647" y="529172"/>
        <a:ext cx="1461077" cy="1154494"/>
      </dsp:txXfrm>
    </dsp:sp>
    <dsp:sp modelId="{65FE664F-4773-43E9-8940-CB7045BAEF2B}">
      <dsp:nvSpPr>
        <dsp:cNvPr id="0" name=""/>
        <dsp:cNvSpPr/>
      </dsp:nvSpPr>
      <dsp:spPr>
        <a:xfrm rot="8976353">
          <a:off x="5114280" y="2834026"/>
          <a:ext cx="916478" cy="624114"/>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3AFA43BE-2F07-4EBE-8C8F-F919D88E33BA}">
      <dsp:nvSpPr>
        <dsp:cNvPr id="0" name=""/>
        <dsp:cNvSpPr/>
      </dsp:nvSpPr>
      <dsp:spPr>
        <a:xfrm>
          <a:off x="5975715" y="1777207"/>
          <a:ext cx="2141678" cy="1226330"/>
        </a:xfrm>
        <a:prstGeom prst="roundRect">
          <a:avLst>
            <a:gd name="adj" fmla="val 10000"/>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Standardization</a:t>
          </a:r>
        </a:p>
      </dsp:txBody>
      <dsp:txXfrm>
        <a:off x="6011633" y="1813125"/>
        <a:ext cx="2069842" cy="1154494"/>
      </dsp:txXfrm>
    </dsp:sp>
    <dsp:sp modelId="{A2C5EB03-0B69-483B-B72F-9A5C3EB9DB95}">
      <dsp:nvSpPr>
        <dsp:cNvPr id="0" name=""/>
        <dsp:cNvSpPr/>
      </dsp:nvSpPr>
      <dsp:spPr>
        <a:xfrm rot="11201830">
          <a:off x="5332668" y="3816139"/>
          <a:ext cx="1225211" cy="624114"/>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31561D00-076A-4059-9515-570CA9C1FF59}">
      <dsp:nvSpPr>
        <dsp:cNvPr id="0" name=""/>
        <dsp:cNvSpPr/>
      </dsp:nvSpPr>
      <dsp:spPr>
        <a:xfrm>
          <a:off x="6640776" y="3650738"/>
          <a:ext cx="1532913" cy="1226330"/>
        </a:xfrm>
        <a:prstGeom prst="roundRect">
          <a:avLst>
            <a:gd name="adj" fmla="val 10000"/>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Feedback</a:t>
          </a:r>
        </a:p>
        <a:p>
          <a:pPr marL="0" lvl="0" indent="0" algn="ctr" defTabSz="933450">
            <a:lnSpc>
              <a:spcPct val="90000"/>
            </a:lnSpc>
            <a:spcBef>
              <a:spcPct val="0"/>
            </a:spcBef>
            <a:spcAft>
              <a:spcPct val="35000"/>
            </a:spcAft>
            <a:buNone/>
          </a:pPr>
          <a:r>
            <a:rPr lang="en-US" sz="2100" kern="1200" dirty="0"/>
            <a:t>(Student &amp;</a:t>
          </a:r>
        </a:p>
        <a:p>
          <a:pPr marL="0" lvl="0" indent="0" algn="ctr" defTabSz="933450">
            <a:lnSpc>
              <a:spcPct val="90000"/>
            </a:lnSpc>
            <a:spcBef>
              <a:spcPct val="0"/>
            </a:spcBef>
            <a:spcAft>
              <a:spcPct val="35000"/>
            </a:spcAft>
            <a:buNone/>
          </a:pPr>
          <a:r>
            <a:rPr lang="en-US" sz="2100" kern="1200" dirty="0"/>
            <a:t>Institution)</a:t>
          </a:r>
        </a:p>
      </dsp:txBody>
      <dsp:txXfrm>
        <a:off x="6676694" y="3686656"/>
        <a:ext cx="1461077" cy="11544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A9AE9-B800-46A0-A080-F70B6410143C}">
      <dsp:nvSpPr>
        <dsp:cNvPr id="0" name=""/>
        <dsp:cNvSpPr/>
      </dsp:nvSpPr>
      <dsp:spPr>
        <a:xfrm>
          <a:off x="0" y="566"/>
          <a:ext cx="5913437"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8765F-014A-4B0A-8010-9818F9904A64}">
      <dsp:nvSpPr>
        <dsp:cNvPr id="0" name=""/>
        <dsp:cNvSpPr/>
      </dsp:nvSpPr>
      <dsp:spPr>
        <a:xfrm>
          <a:off x="400679" y="298591"/>
          <a:ext cx="728507" cy="7285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FF3267-221F-4289-AC81-7238F37BD915}">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Identify the value of, and cognitive/cultural barriers to, effective self and peer critique</a:t>
          </a:r>
        </a:p>
      </dsp:txBody>
      <dsp:txXfrm>
        <a:off x="1529865" y="566"/>
        <a:ext cx="4383571" cy="1324558"/>
      </dsp:txXfrm>
    </dsp:sp>
    <dsp:sp modelId="{43C024A5-FC19-4090-9643-26D602323E7F}">
      <dsp:nvSpPr>
        <dsp:cNvPr id="0" name=""/>
        <dsp:cNvSpPr/>
      </dsp:nvSpPr>
      <dsp:spPr>
        <a:xfrm>
          <a:off x="0" y="1656264"/>
          <a:ext cx="5913437"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C915A-2733-4554-ACB6-79547004C0D2}">
      <dsp:nvSpPr>
        <dsp:cNvPr id="0" name=""/>
        <dsp:cNvSpPr/>
      </dsp:nvSpPr>
      <dsp:spPr>
        <a:xfrm>
          <a:off x="400679" y="1954290"/>
          <a:ext cx="728507" cy="72850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D05F19-827C-4D36-8337-83968AAA6DA1}">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Introduce tools, techniques, and strategies for structuring discussions and assignments to overcome these barriers</a:t>
          </a:r>
        </a:p>
      </dsp:txBody>
      <dsp:txXfrm>
        <a:off x="1529865" y="1656264"/>
        <a:ext cx="4383571" cy="1324558"/>
      </dsp:txXfrm>
    </dsp:sp>
    <dsp:sp modelId="{919603E6-EE56-4C95-AFCA-E1517B28F881}">
      <dsp:nvSpPr>
        <dsp:cNvPr id="0" name=""/>
        <dsp:cNvSpPr/>
      </dsp:nvSpPr>
      <dsp:spPr>
        <a:xfrm>
          <a:off x="0" y="3311963"/>
          <a:ext cx="5913437"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41F4B-CF21-4035-BD3F-C0C961491B28}">
      <dsp:nvSpPr>
        <dsp:cNvPr id="0" name=""/>
        <dsp:cNvSpPr/>
      </dsp:nvSpPr>
      <dsp:spPr>
        <a:xfrm>
          <a:off x="400679" y="3609988"/>
          <a:ext cx="728507" cy="7285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FE067A-D1FA-4700-BD80-666B829C9088}">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844550">
            <a:lnSpc>
              <a:spcPct val="90000"/>
            </a:lnSpc>
            <a:spcBef>
              <a:spcPct val="0"/>
            </a:spcBef>
            <a:spcAft>
              <a:spcPct val="35000"/>
            </a:spcAft>
            <a:buNone/>
          </a:pPr>
          <a:r>
            <a:rPr lang="en-US" sz="1900" kern="1200" dirty="0"/>
            <a:t>Discuss experience and aspirations of adapting these or similar tools, exercises, and practices in PME environments</a:t>
          </a:r>
        </a:p>
      </dsp:txBody>
      <dsp:txXfrm>
        <a:off x="1529865" y="3311963"/>
        <a:ext cx="4383571" cy="1324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1895F-FF2D-4668-B8A8-8D43E4BACE3B}">
      <dsp:nvSpPr>
        <dsp:cNvPr id="0" name=""/>
        <dsp:cNvSpPr/>
      </dsp:nvSpPr>
      <dsp:spPr>
        <a:xfrm>
          <a:off x="0" y="454"/>
          <a:ext cx="9604375" cy="10635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310C6C-F85E-49EC-B36A-B4F044A8934A}">
      <dsp:nvSpPr>
        <dsp:cNvPr id="0" name=""/>
        <dsp:cNvSpPr/>
      </dsp:nvSpPr>
      <dsp:spPr>
        <a:xfrm>
          <a:off x="321714" y="239746"/>
          <a:ext cx="584935" cy="5849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34910A-CCDC-4B75-85EF-BDABC3D026B6}">
      <dsp:nvSpPr>
        <dsp:cNvPr id="0" name=""/>
        <dsp:cNvSpPr/>
      </dsp:nvSpPr>
      <dsp:spPr>
        <a:xfrm>
          <a:off x="1228364" y="454"/>
          <a:ext cx="8376010" cy="10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56" tIns="112556" rIns="112556" bIns="112556" numCol="1" spcCol="1270" anchor="ctr" anchorCtr="0">
          <a:noAutofit/>
        </a:bodyPr>
        <a:lstStyle/>
        <a:p>
          <a:pPr marL="0" lvl="0" indent="0" algn="l" defTabSz="800100">
            <a:lnSpc>
              <a:spcPct val="100000"/>
            </a:lnSpc>
            <a:spcBef>
              <a:spcPct val="0"/>
            </a:spcBef>
            <a:spcAft>
              <a:spcPct val="35000"/>
            </a:spcAft>
            <a:buNone/>
          </a:pPr>
          <a:r>
            <a:rPr lang="en-US" sz="1800" kern="1200"/>
            <a:t>“Pre-writing” too often focuses on grammar, mechanics, citations — items which at bottom of Bloom’s Taxonmy…and rubrics </a:t>
          </a:r>
          <a:r>
            <a:rPr lang="en-US" sz="1800" kern="1200">
              <a:sym typeface="Wingdings" panose="05000000000000000000" pitchFamily="2" charset="2"/>
            </a:rPr>
            <a:t></a:t>
          </a:r>
          <a:r>
            <a:rPr lang="en-US" sz="1800" kern="1200"/>
            <a:t> weighted less</a:t>
          </a:r>
        </a:p>
      </dsp:txBody>
      <dsp:txXfrm>
        <a:off x="1228364" y="454"/>
        <a:ext cx="8376010" cy="1063519"/>
      </dsp:txXfrm>
    </dsp:sp>
    <dsp:sp modelId="{EE79B38C-394C-4EE9-B2EF-B4F34F57CF86}">
      <dsp:nvSpPr>
        <dsp:cNvPr id="0" name=""/>
        <dsp:cNvSpPr/>
      </dsp:nvSpPr>
      <dsp:spPr>
        <a:xfrm>
          <a:off x="0" y="1329853"/>
          <a:ext cx="9604375" cy="10635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FB72E-2515-48C6-A925-1D9B9006929F}">
      <dsp:nvSpPr>
        <dsp:cNvPr id="0" name=""/>
        <dsp:cNvSpPr/>
      </dsp:nvSpPr>
      <dsp:spPr>
        <a:xfrm>
          <a:off x="321714" y="1569145"/>
          <a:ext cx="584935" cy="5849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C5E97B-A644-41E3-BBE0-EDA01BDC55A4}">
      <dsp:nvSpPr>
        <dsp:cNvPr id="0" name=""/>
        <dsp:cNvSpPr/>
      </dsp:nvSpPr>
      <dsp:spPr>
        <a:xfrm>
          <a:off x="1228364" y="1329853"/>
          <a:ext cx="8376010" cy="10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56" tIns="112556" rIns="112556" bIns="112556" numCol="1" spcCol="1270" anchor="ctr" anchorCtr="0">
          <a:noAutofit/>
        </a:bodyPr>
        <a:lstStyle/>
        <a:p>
          <a:pPr marL="0" lvl="0" indent="0" algn="l" defTabSz="800100">
            <a:lnSpc>
              <a:spcPct val="100000"/>
            </a:lnSpc>
            <a:spcBef>
              <a:spcPct val="0"/>
            </a:spcBef>
            <a:spcAft>
              <a:spcPct val="35000"/>
            </a:spcAft>
            <a:buNone/>
          </a:pPr>
          <a:r>
            <a:rPr lang="en-US" sz="1800" kern="1200"/>
            <a:t>Building from the top:  Good assignment prompts correspond to the ‘what’ and ‘how’—thesis and content/organization (A-S-A)—</a:t>
          </a:r>
          <a:r>
            <a:rPr lang="en-US" sz="1800" i="1" kern="1200"/>
            <a:t>which are also at the core of the rubric AND self–peer checklist and editing tools</a:t>
          </a:r>
          <a:endParaRPr lang="en-US" sz="1800" kern="1200"/>
        </a:p>
      </dsp:txBody>
      <dsp:txXfrm>
        <a:off x="1228364" y="1329853"/>
        <a:ext cx="8376010" cy="1063519"/>
      </dsp:txXfrm>
    </dsp:sp>
    <dsp:sp modelId="{96E04C47-1239-4409-A05F-3AAD7304550A}">
      <dsp:nvSpPr>
        <dsp:cNvPr id="0" name=""/>
        <dsp:cNvSpPr/>
      </dsp:nvSpPr>
      <dsp:spPr>
        <a:xfrm>
          <a:off x="0" y="2659253"/>
          <a:ext cx="9604375" cy="10635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0ABFE-28A3-4FF9-A877-BBAC7E9F4CF8}">
      <dsp:nvSpPr>
        <dsp:cNvPr id="0" name=""/>
        <dsp:cNvSpPr/>
      </dsp:nvSpPr>
      <dsp:spPr>
        <a:xfrm>
          <a:off x="321714" y="2898544"/>
          <a:ext cx="584935" cy="5849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8223F9-9B4B-4CA9-921E-A5E588E02B58}">
      <dsp:nvSpPr>
        <dsp:cNvPr id="0" name=""/>
        <dsp:cNvSpPr/>
      </dsp:nvSpPr>
      <dsp:spPr>
        <a:xfrm>
          <a:off x="1228364" y="2659253"/>
          <a:ext cx="8376010" cy="10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56" tIns="112556" rIns="112556" bIns="112556" numCol="1" spcCol="1270" anchor="ctr" anchorCtr="0">
          <a:noAutofit/>
        </a:bodyPr>
        <a:lstStyle/>
        <a:p>
          <a:pPr marL="0" lvl="0" indent="0" algn="l" defTabSz="800100">
            <a:lnSpc>
              <a:spcPct val="100000"/>
            </a:lnSpc>
            <a:spcBef>
              <a:spcPct val="0"/>
            </a:spcBef>
            <a:spcAft>
              <a:spcPct val="35000"/>
            </a:spcAft>
            <a:buNone/>
          </a:pPr>
          <a:r>
            <a:rPr lang="en-US" sz="1800" kern="1200"/>
            <a:t>In Bloom’s verbs, this usually involves </a:t>
          </a:r>
          <a:r>
            <a:rPr lang="en-US" sz="1800" i="1" kern="1200"/>
            <a:t>applying</a:t>
          </a:r>
          <a:r>
            <a:rPr lang="en-US" sz="1800" kern="1200"/>
            <a:t> one or more theory/framework, </a:t>
          </a:r>
          <a:r>
            <a:rPr lang="en-US" sz="1800" i="1" kern="1200"/>
            <a:t>analyzing </a:t>
          </a:r>
          <a:r>
            <a:rPr lang="en-US" sz="1800" kern="1200"/>
            <a:t>sources/evidence</a:t>
          </a:r>
          <a:r>
            <a:rPr lang="en-US" sz="1800" i="1" kern="1200"/>
            <a:t>, </a:t>
          </a:r>
          <a:r>
            <a:rPr lang="en-US" sz="1800" kern="1200"/>
            <a:t>and</a:t>
          </a:r>
          <a:r>
            <a:rPr lang="en-US" sz="1800" i="1" kern="1200"/>
            <a:t> evaluating</a:t>
          </a:r>
          <a:r>
            <a:rPr lang="en-US" sz="1800" kern="1200"/>
            <a:t> the fit/argument</a:t>
          </a:r>
        </a:p>
      </dsp:txBody>
      <dsp:txXfrm>
        <a:off x="1228364" y="2659253"/>
        <a:ext cx="8376010" cy="10635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69D51-59E0-8541-8EAF-1ADCD3F0AE97}" type="datetimeFigureOut">
              <a:rPr lang="en-US" smtClean="0"/>
              <a:t>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F18C2-1932-DF4A-8FBF-DE2A94205044}" type="slidenum">
              <a:rPr lang="en-US" smtClean="0"/>
              <a:t>‹#›</a:t>
            </a:fld>
            <a:endParaRPr lang="en-US"/>
          </a:p>
        </p:txBody>
      </p:sp>
    </p:spTree>
    <p:extLst>
      <p:ext uri="{BB962C8B-B14F-4D97-AF65-F5344CB8AC3E}">
        <p14:creationId xmlns:p14="http://schemas.microsoft.com/office/powerpoint/2010/main" val="513735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ACL Lab is a “bridges” insights on the science of teaching and learning and traditionally humanities-centric concerns of graduate liberal arts: the development and application of critical thinking and communication skills mentioned in our JLO, ILO, CLO KSA. Application and development include today’s topic, critique: seeking, giving, implementing feedback to help realize the stated goal of assessment informed, outcomes-based PME.</a:t>
            </a:r>
          </a:p>
        </p:txBody>
      </p:sp>
      <p:sp>
        <p:nvSpPr>
          <p:cNvPr id="4" name="Slide Number Placeholder 3"/>
          <p:cNvSpPr>
            <a:spLocks noGrp="1"/>
          </p:cNvSpPr>
          <p:nvPr>
            <p:ph type="sldNum" sz="quarter" idx="5"/>
          </p:nvPr>
        </p:nvSpPr>
        <p:spPr/>
        <p:txBody>
          <a:bodyPr/>
          <a:lstStyle/>
          <a:p>
            <a:fld id="{2DFFE804-35A5-C844-8B6A-152D73608E5C}" type="slidenum">
              <a:rPr lang="en-US" smtClean="0"/>
              <a:t>2</a:t>
            </a:fld>
            <a:endParaRPr lang="en-US"/>
          </a:p>
        </p:txBody>
      </p:sp>
    </p:spTree>
    <p:extLst>
      <p:ext uri="{BB962C8B-B14F-4D97-AF65-F5344CB8AC3E}">
        <p14:creationId xmlns:p14="http://schemas.microsoft.com/office/powerpoint/2010/main" val="122636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from NFD Prezi: Good questions lead students to critique themselves, which saves face and is more likely to be remembered/implemented in refining concepts and language (“learning”)</a:t>
            </a:r>
          </a:p>
        </p:txBody>
      </p:sp>
      <p:sp>
        <p:nvSpPr>
          <p:cNvPr id="4" name="Slide Number Placeholder 3"/>
          <p:cNvSpPr>
            <a:spLocks noGrp="1"/>
          </p:cNvSpPr>
          <p:nvPr>
            <p:ph type="sldNum" sz="quarter" idx="5"/>
          </p:nvPr>
        </p:nvSpPr>
        <p:spPr/>
        <p:txBody>
          <a:bodyPr/>
          <a:lstStyle/>
          <a:p>
            <a:fld id="{2DFFE804-35A5-C844-8B6A-152D73608E5C}" type="slidenum">
              <a:rPr lang="en-US" smtClean="0"/>
              <a:t>11</a:t>
            </a:fld>
            <a:endParaRPr lang="en-US"/>
          </a:p>
        </p:txBody>
      </p:sp>
    </p:spTree>
    <p:extLst>
      <p:ext uri="{BB962C8B-B14F-4D97-AF65-F5344CB8AC3E}">
        <p14:creationId xmlns:p14="http://schemas.microsoft.com/office/powerpoint/2010/main" val="3110738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12</a:t>
            </a:fld>
            <a:endParaRPr lang="en-US"/>
          </a:p>
        </p:txBody>
      </p:sp>
    </p:spTree>
    <p:extLst>
      <p:ext uri="{BB962C8B-B14F-4D97-AF65-F5344CB8AC3E}">
        <p14:creationId xmlns:p14="http://schemas.microsoft.com/office/powerpoint/2010/main" val="225234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overcoming the cultural and cognitive obstacles to developing a culture of feedback is </a:t>
            </a:r>
            <a:r>
              <a:rPr lang="en-US" b="1" dirty="0"/>
              <a:t>reframing</a:t>
            </a:r>
            <a:r>
              <a:rPr lang="en-US" dirty="0"/>
              <a:t> what </a:t>
            </a:r>
            <a:r>
              <a:rPr lang="en-US" b="1" dirty="0"/>
              <a:t>feedback, criticism, and assessment </a:t>
            </a:r>
            <a:r>
              <a:rPr lang="en-US" dirty="0"/>
              <a:t>are.</a:t>
            </a:r>
          </a:p>
          <a:p>
            <a:endParaRPr lang="en-US" dirty="0"/>
          </a:p>
          <a:p>
            <a:r>
              <a:rPr lang="en-US" dirty="0"/>
              <a:t>Compare the “looped” conception with the “</a:t>
            </a:r>
            <a:r>
              <a:rPr lang="en-US" b="1" dirty="0"/>
              <a:t>fire and forget</a:t>
            </a:r>
            <a:r>
              <a:rPr lang="en-US" dirty="0"/>
              <a:t>” of </a:t>
            </a:r>
            <a:r>
              <a:rPr lang="en-US" b="1" dirty="0"/>
              <a:t>non-integrated, unrelated assignments</a:t>
            </a:r>
            <a:r>
              <a:rPr lang="en-US" dirty="0"/>
              <a:t> and curriculum. The connections between assignments aid in recall and retention of material </a:t>
            </a:r>
            <a:r>
              <a:rPr lang="en-US" i="1" dirty="0"/>
              <a:t>and</a:t>
            </a:r>
            <a:r>
              <a:rPr lang="en-US" dirty="0"/>
              <a:t> students, fighting attrition.</a:t>
            </a:r>
          </a:p>
          <a:p>
            <a:endParaRPr lang="en-US" dirty="0"/>
          </a:p>
          <a:p>
            <a:r>
              <a:rPr lang="en-US" b="1" dirty="0"/>
              <a:t>Observing early gains earns greater buy-in, promoting more gains: a virtuous cycle</a:t>
            </a:r>
            <a:r>
              <a:rPr lang="en-US" dirty="0"/>
              <a:t>. What separates the longer term change of education versus short term modification of training.</a:t>
            </a:r>
          </a:p>
        </p:txBody>
      </p:sp>
      <p:sp>
        <p:nvSpPr>
          <p:cNvPr id="4" name="Slide Number Placeholder 3"/>
          <p:cNvSpPr>
            <a:spLocks noGrp="1"/>
          </p:cNvSpPr>
          <p:nvPr>
            <p:ph type="sldNum" sz="quarter" idx="5"/>
          </p:nvPr>
        </p:nvSpPr>
        <p:spPr/>
        <p:txBody>
          <a:bodyPr/>
          <a:lstStyle/>
          <a:p>
            <a:fld id="{2DFFE804-35A5-C844-8B6A-152D73608E5C}" type="slidenum">
              <a:rPr lang="en-US" smtClean="0"/>
              <a:t>13</a:t>
            </a:fld>
            <a:endParaRPr lang="en-US"/>
          </a:p>
        </p:txBody>
      </p:sp>
    </p:spTree>
    <p:extLst>
      <p:ext uri="{BB962C8B-B14F-4D97-AF65-F5344CB8AC3E}">
        <p14:creationId xmlns:p14="http://schemas.microsoft.com/office/powerpoint/2010/main" val="3055522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approaches underutilize feedback and deliver it in a way that engenders aversion. USAWC has been using a “</a:t>
            </a:r>
            <a:r>
              <a:rPr lang="en-US" b="1" dirty="0"/>
              <a:t>shock and awe</a:t>
            </a:r>
            <a:r>
              <a:rPr lang="en-US" dirty="0"/>
              <a:t>” approach of being greeted by a 50-item grammar and usage test, </a:t>
            </a:r>
            <a:r>
              <a:rPr lang="en-US" b="1" dirty="0"/>
              <a:t>the GSD, before matriculation </a:t>
            </a:r>
            <a:r>
              <a:rPr lang="en-US" dirty="0"/>
              <a:t>then </a:t>
            </a:r>
            <a:r>
              <a:rPr lang="en-US" b="1" dirty="0"/>
              <a:t>triaging</a:t>
            </a:r>
            <a:r>
              <a:rPr lang="en-US" dirty="0"/>
              <a:t> the bottom 10%. Now, we have </a:t>
            </a:r>
            <a:r>
              <a:rPr lang="en-US" b="1" dirty="0"/>
              <a:t>1-on-1 writing consultations</a:t>
            </a:r>
            <a:r>
              <a:rPr lang="en-US" dirty="0"/>
              <a:t> for all who want it in REP, and now expanding to DEP.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was a similar “shock and awe” approach by some to grading the first paper — what I call the “</a:t>
            </a:r>
            <a:r>
              <a:rPr lang="en-US" b="1" dirty="0"/>
              <a:t>sea of red</a:t>
            </a:r>
            <a:r>
              <a:rPr lang="en-US" dirty="0"/>
              <a:t>.” The idea was to </a:t>
            </a:r>
            <a:r>
              <a:rPr lang="en-US" b="1" dirty="0"/>
              <a:t>normalize feedback</a:t>
            </a:r>
            <a:r>
              <a:rPr lang="en-US" dirty="0"/>
              <a:t>, </a:t>
            </a:r>
            <a:r>
              <a:rPr lang="en-US" b="1" dirty="0"/>
              <a:t>create a reference</a:t>
            </a:r>
            <a:r>
              <a:rPr lang="en-US" dirty="0"/>
              <a:t>, and </a:t>
            </a:r>
            <a:r>
              <a:rPr lang="en-US" b="1" dirty="0"/>
              <a:t>set a bar </a:t>
            </a:r>
            <a:r>
              <a:rPr lang="en-US" dirty="0"/>
              <a:t>for improvement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Problems: Dunning–Kruger folks are definitionally immune to shock and awe, </a:t>
            </a:r>
            <a:r>
              <a:rPr lang="en-US" b="1" dirty="0"/>
              <a:t>blaming the instructor or the test</a:t>
            </a:r>
            <a:r>
              <a:rPr lang="en-US" dirty="0"/>
              <a:t>. More commonly, </a:t>
            </a:r>
            <a:r>
              <a:rPr lang="en-US" b="1" dirty="0"/>
              <a:t>the shock of having one’s thoughts picked apart can backfire</a:t>
            </a:r>
            <a:r>
              <a:rPr lang="en-US" dirty="0"/>
              <a:t>, </a:t>
            </a:r>
            <a:r>
              <a:rPr lang="en-US" b="1" dirty="0"/>
              <a:t>conditioning learners to think of “feedback” as unpleasant </a:t>
            </a:r>
            <a:r>
              <a:rPr lang="en-US" dirty="0"/>
              <a:t>and behave as “</a:t>
            </a:r>
            <a:r>
              <a:rPr lang="en-US" b="1" dirty="0"/>
              <a:t>strategic learners</a:t>
            </a:r>
            <a:r>
              <a:rPr lang="en-US" dirty="0"/>
              <a:t>” — look at the grade, ignore most markings (</a:t>
            </a:r>
            <a:r>
              <a:rPr lang="en-US" b="1" dirty="0"/>
              <a:t>cognitive overload</a:t>
            </a:r>
            <a:r>
              <a:rPr lang="en-US" dirty="0"/>
              <a:t>), and (continue to) write to pass.</a:t>
            </a:r>
          </a:p>
        </p:txBody>
      </p:sp>
      <p:sp>
        <p:nvSpPr>
          <p:cNvPr id="4" name="Slide Number Placeholder 3"/>
          <p:cNvSpPr>
            <a:spLocks noGrp="1"/>
          </p:cNvSpPr>
          <p:nvPr>
            <p:ph type="sldNum" sz="quarter" idx="10"/>
          </p:nvPr>
        </p:nvSpPr>
        <p:spPr/>
        <p:txBody>
          <a:bodyPr/>
          <a:lstStyle/>
          <a:p>
            <a:fld id="{69F5F0BA-F13A-4B52-97AF-3314A5C46421}" type="slidenum">
              <a:rPr lang="en-US" smtClean="0"/>
              <a:pPr/>
              <a:t>14</a:t>
            </a:fld>
            <a:endParaRPr lang="en-US"/>
          </a:p>
        </p:txBody>
      </p:sp>
    </p:spTree>
    <p:extLst>
      <p:ext uri="{BB962C8B-B14F-4D97-AF65-F5344CB8AC3E}">
        <p14:creationId xmlns:p14="http://schemas.microsoft.com/office/powerpoint/2010/main" val="3978659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Vanya </a:t>
            </a:r>
            <a:r>
              <a:rPr lang="en-US" dirty="0" err="1"/>
              <a:t>Eftimova</a:t>
            </a:r>
            <a:r>
              <a:rPr lang="en-US" dirty="0"/>
              <a:t> Bellinger, Marie von Clausewitz, </a:t>
            </a:r>
            <a:r>
              <a:rPr lang="en-US" i="1" dirty="0"/>
              <a:t>The Woman Behind the Making of On War </a:t>
            </a:r>
            <a:r>
              <a:rPr lang="en-US" dirty="0"/>
              <a:t>(Oxford University Press, 2015).</a:t>
            </a:r>
          </a:p>
          <a:p>
            <a:endParaRPr lang="en-US" dirty="0"/>
          </a:p>
          <a:p>
            <a:r>
              <a:rPr lang="en-US" dirty="0"/>
              <a:t>* The idea for this slide courtesy of COL Eric Murphy, USAF.</a:t>
            </a:r>
          </a:p>
        </p:txBody>
      </p:sp>
      <p:sp>
        <p:nvSpPr>
          <p:cNvPr id="4" name="Slide Number Placeholder 3"/>
          <p:cNvSpPr>
            <a:spLocks noGrp="1"/>
          </p:cNvSpPr>
          <p:nvPr>
            <p:ph type="sldNum" sz="quarter" idx="10"/>
          </p:nvPr>
        </p:nvSpPr>
        <p:spPr/>
        <p:txBody>
          <a:bodyPr/>
          <a:lstStyle/>
          <a:p>
            <a:fld id="{69F5F0BA-F13A-4B52-97AF-3314A5C46421}" type="slidenum">
              <a:rPr lang="en-US" smtClean="0"/>
              <a:pPr/>
              <a:t>15</a:t>
            </a:fld>
            <a:endParaRPr lang="en-US"/>
          </a:p>
        </p:txBody>
      </p:sp>
    </p:spTree>
    <p:extLst>
      <p:ext uri="{BB962C8B-B14F-4D97-AF65-F5344CB8AC3E}">
        <p14:creationId xmlns:p14="http://schemas.microsoft.com/office/powerpoint/2010/main" val="188775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Sometimes the battle is with colleagues or leadership, vice students or co-instructors.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question of style?: Precision in language affects (reception of) content, so is equally integral to effective communication. For example, the seemingly small matter of defining pronouns (who are the ”they’” and “we”?) and making passive voice active each clarify causal relationships by attributing, rather than obscuring, agency.</a:t>
            </a:r>
          </a:p>
          <a:p>
            <a:endParaRPr lang="en-US" dirty="0"/>
          </a:p>
          <a:p>
            <a:r>
              <a:rPr lang="en-US" dirty="0"/>
              <a:t>What if the stakes were higher? Imagine: ‘natural’ grade inflation in which the dependent variable is not “raw” quality of students </a:t>
            </a:r>
            <a:r>
              <a:rPr lang="en-US" i="1" dirty="0"/>
              <a:t>or</a:t>
            </a:r>
            <a:r>
              <a:rPr lang="en-US" dirty="0"/>
              <a:t> instructors but attention to </a:t>
            </a:r>
            <a:r>
              <a:rPr lang="en-US" i="1" dirty="0"/>
              <a:t>process. </a:t>
            </a:r>
            <a:r>
              <a:rPr lang="en-US" i="0" dirty="0"/>
              <a:t>Not only helping those most in need but allowing the good to get better </a:t>
            </a:r>
            <a:r>
              <a:rPr lang="en-US" b="1" i="0" dirty="0"/>
              <a:t>by improving each other</a:t>
            </a:r>
            <a:r>
              <a:rPr lang="en-US" i="0" dirty="0"/>
              <a:t>.</a:t>
            </a:r>
            <a:endParaRPr lang="en-US" i="1" dirty="0"/>
          </a:p>
        </p:txBody>
      </p:sp>
      <p:sp>
        <p:nvSpPr>
          <p:cNvPr id="4" name="Slide Number Placeholder 3"/>
          <p:cNvSpPr>
            <a:spLocks noGrp="1"/>
          </p:cNvSpPr>
          <p:nvPr>
            <p:ph type="sldNum" sz="quarter" idx="5"/>
          </p:nvPr>
        </p:nvSpPr>
        <p:spPr/>
        <p:txBody>
          <a:bodyPr/>
          <a:lstStyle/>
          <a:p>
            <a:fld id="{2DFFE804-35A5-C844-8B6A-152D73608E5C}" type="slidenum">
              <a:rPr lang="en-US" smtClean="0"/>
              <a:t>16</a:t>
            </a:fld>
            <a:endParaRPr lang="en-US"/>
          </a:p>
        </p:txBody>
      </p:sp>
    </p:spTree>
    <p:extLst>
      <p:ext uri="{BB962C8B-B14F-4D97-AF65-F5344CB8AC3E}">
        <p14:creationId xmlns:p14="http://schemas.microsoft.com/office/powerpoint/2010/main" val="376388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buClrTx/>
              <a:buSzTx/>
              <a:buNone/>
              <a:defRPr/>
            </a:pPr>
            <a:endParaRPr lang="en-US" sz="1200" dirty="0"/>
          </a:p>
          <a:p>
            <a:pPr marL="0" lvl="0" indent="0">
              <a:lnSpc>
                <a:spcPct val="100000"/>
              </a:lnSpc>
              <a:spcBef>
                <a:spcPts val="0"/>
              </a:spcBef>
              <a:buClrTx/>
              <a:buSzTx/>
              <a:buNone/>
              <a:defRPr/>
            </a:pPr>
            <a:r>
              <a:rPr lang="en-US" sz="1200" dirty="0"/>
              <a:t>To avoid dissonance, one might take an instrumental “good enough” approach to writing, thinking (wrongly) of grammar and style as subject. The reality is that as one rises, so do expectations related to clarity and cogence of written expression; rightly or wrongly, </a:t>
            </a:r>
            <a:r>
              <a:rPr lang="en-US" sz="1200" i="1" dirty="0"/>
              <a:t>perceptions of writing facility inform perception of overall competence.</a:t>
            </a:r>
          </a:p>
          <a:p>
            <a:endParaRPr lang="en-US" dirty="0"/>
          </a:p>
          <a:p>
            <a:pPr marL="0" lvl="0" indent="0">
              <a:lnSpc>
                <a:spcPct val="100000"/>
              </a:lnSpc>
              <a:spcBef>
                <a:spcPts val="0"/>
              </a:spcBef>
              <a:buClrTx/>
              <a:buSzTx/>
              <a:buNone/>
              <a:defRPr/>
            </a:pPr>
            <a:r>
              <a:rPr lang="en-US" sz="1200" dirty="0"/>
              <a:t>tailored instruction is a work in progress. Precision in language is not subjective: defining pronouns (who are the ”they’” and “we”?) and making passive voice active to attribute agency, causation</a:t>
            </a:r>
          </a:p>
          <a:p>
            <a:pPr marL="0" lvl="0" indent="0">
              <a:lnSpc>
                <a:spcPct val="100000"/>
              </a:lnSpc>
              <a:spcBef>
                <a:spcPts val="0"/>
              </a:spcBef>
              <a:buClrTx/>
              <a:buSzTx/>
              <a:buNone/>
              <a:defRPr/>
            </a:pPr>
            <a:endParaRPr lang="en-US" sz="1200" dirty="0"/>
          </a:p>
          <a:p>
            <a:pPr marL="0" lvl="0" indent="0">
              <a:lnSpc>
                <a:spcPct val="100000"/>
              </a:lnSpc>
              <a:spcBef>
                <a:spcPts val="0"/>
              </a:spcBef>
              <a:buClrTx/>
              <a:buSzTx/>
              <a:buNone/>
              <a:defRPr/>
            </a:pPr>
            <a:r>
              <a:rPr lang="en-US" sz="1200" dirty="0"/>
              <a:t>To avoid dissonance, one might take an instrumental “good enough” approach to writing, thinking (wrongly) of grammar and style as subject. The reality is that as one rises, so do expectations related to clarity and cogence of written expression; rightly or wrongly, </a:t>
            </a:r>
            <a:r>
              <a:rPr lang="en-US" sz="1200" i="1" dirty="0"/>
              <a:t>perceptions of writing facility inform perception of overall competence.</a:t>
            </a:r>
          </a:p>
          <a:p>
            <a:endParaRPr lang="en-US" b="1" dirty="0"/>
          </a:p>
        </p:txBody>
      </p:sp>
      <p:sp>
        <p:nvSpPr>
          <p:cNvPr id="4" name="Slide Number Placeholder 3"/>
          <p:cNvSpPr>
            <a:spLocks noGrp="1"/>
          </p:cNvSpPr>
          <p:nvPr>
            <p:ph type="sldNum" sz="quarter" idx="5"/>
          </p:nvPr>
        </p:nvSpPr>
        <p:spPr/>
        <p:txBody>
          <a:bodyPr/>
          <a:lstStyle/>
          <a:p>
            <a:fld id="{2DFFE804-35A5-C844-8B6A-152D73608E5C}" type="slidenum">
              <a:rPr lang="en-US" smtClean="0"/>
              <a:t>17</a:t>
            </a:fld>
            <a:endParaRPr lang="en-US"/>
          </a:p>
        </p:txBody>
      </p:sp>
    </p:spTree>
    <p:extLst>
      <p:ext uri="{BB962C8B-B14F-4D97-AF65-F5344CB8AC3E}">
        <p14:creationId xmlns:p14="http://schemas.microsoft.com/office/powerpoint/2010/main" val="264290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 1: Research Notes Template by COL (Ret.) Jeff Forest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E"/>
                </a:solidFill>
              </a:rPr>
              <a:t>Helps achieve first technique: Framing critical reading and class discussion (and notetaking on each) </a:t>
            </a:r>
            <a:r>
              <a:rPr lang="en-US" i="1" dirty="0">
                <a:solidFill>
                  <a:srgbClr val="FFFFFE"/>
                </a:solidFill>
              </a:rPr>
              <a:t>as</a:t>
            </a:r>
            <a:r>
              <a:rPr lang="en-US" dirty="0">
                <a:solidFill>
                  <a:srgbClr val="FFFFFE"/>
                </a:solidFill>
              </a:rPr>
              <a:t> thesis, argument, outline development</a:t>
            </a:r>
          </a:p>
          <a:p>
            <a:endParaRPr lang="en-US" dirty="0"/>
          </a:p>
        </p:txBody>
      </p:sp>
      <p:sp>
        <p:nvSpPr>
          <p:cNvPr id="4" name="Slide Number Placeholder 3"/>
          <p:cNvSpPr>
            <a:spLocks noGrp="1"/>
          </p:cNvSpPr>
          <p:nvPr>
            <p:ph type="sldNum" sz="quarter" idx="5"/>
          </p:nvPr>
        </p:nvSpPr>
        <p:spPr/>
        <p:txBody>
          <a:bodyPr/>
          <a:lstStyle/>
          <a:p>
            <a:fld id="{4B0F18C2-1932-DF4A-8FBF-DE2A94205044}" type="slidenum">
              <a:rPr lang="en-US" smtClean="0"/>
              <a:t>18</a:t>
            </a:fld>
            <a:endParaRPr lang="en-US"/>
          </a:p>
        </p:txBody>
      </p:sp>
    </p:spTree>
    <p:extLst>
      <p:ext uri="{BB962C8B-B14F-4D97-AF65-F5344CB8AC3E}">
        <p14:creationId xmlns:p14="http://schemas.microsoft.com/office/powerpoint/2010/main" val="113449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DFFE804-35A5-C844-8B6A-152D73608E5C}" type="slidenum">
              <a:rPr lang="en-US" smtClean="0"/>
              <a:t>19</a:t>
            </a:fld>
            <a:endParaRPr lang="en-US"/>
          </a:p>
        </p:txBody>
      </p:sp>
    </p:spTree>
    <p:extLst>
      <p:ext uri="{BB962C8B-B14F-4D97-AF65-F5344CB8AC3E}">
        <p14:creationId xmlns:p14="http://schemas.microsoft.com/office/powerpoint/2010/main" val="318104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DFFE804-35A5-C844-8B6A-152D73608E5C}" type="slidenum">
              <a:rPr lang="en-US" smtClean="0"/>
              <a:t>25</a:t>
            </a:fld>
            <a:endParaRPr lang="en-US"/>
          </a:p>
        </p:txBody>
      </p:sp>
    </p:spTree>
    <p:extLst>
      <p:ext uri="{BB962C8B-B14F-4D97-AF65-F5344CB8AC3E}">
        <p14:creationId xmlns:p14="http://schemas.microsoft.com/office/powerpoint/2010/main" val="335630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dirty="0"/>
              <a:t>Inspiration of the title and icon: Cognitive blind spots — SF museum of science exhibit demonstrating how one’s brain fills in and corrects missing or misspelled words.</a:t>
            </a:r>
          </a:p>
          <a:p>
            <a:pPr marL="285750" indent="-285750">
              <a:buAutoNum type="romanUcPeriod"/>
            </a:pP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3</a:t>
            </a:fld>
            <a:endParaRPr lang="en-US"/>
          </a:p>
        </p:txBody>
      </p:sp>
    </p:spTree>
    <p:extLst>
      <p:ext uri="{BB962C8B-B14F-4D97-AF65-F5344CB8AC3E}">
        <p14:creationId xmlns:p14="http://schemas.microsoft.com/office/powerpoint/2010/main" val="892246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Blind leading the blind? Hardly</a:t>
            </a:r>
          </a:p>
          <a:p>
            <a:endParaRPr lang="en-US" dirty="0"/>
          </a:p>
          <a:p>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26</a:t>
            </a:fld>
            <a:endParaRPr lang="en-US"/>
          </a:p>
        </p:txBody>
      </p:sp>
    </p:spTree>
    <p:extLst>
      <p:ext uri="{BB962C8B-B14F-4D97-AF65-F5344CB8AC3E}">
        <p14:creationId xmlns:p14="http://schemas.microsoft.com/office/powerpoint/2010/main" val="277617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DFFE804-35A5-C844-8B6A-152D73608E5C}" type="slidenum">
              <a:rPr lang="en-US" smtClean="0"/>
              <a:t>27</a:t>
            </a:fld>
            <a:endParaRPr lang="en-US"/>
          </a:p>
        </p:txBody>
      </p:sp>
    </p:spTree>
    <p:extLst>
      <p:ext uri="{BB962C8B-B14F-4D97-AF65-F5344CB8AC3E}">
        <p14:creationId xmlns:p14="http://schemas.microsoft.com/office/powerpoint/2010/main" val="149409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18C2-1932-DF4A-8FBF-DE2A94205044}" type="slidenum">
              <a:rPr lang="en-US" smtClean="0"/>
              <a:t>28</a:t>
            </a:fld>
            <a:endParaRPr lang="en-US"/>
          </a:p>
        </p:txBody>
      </p:sp>
    </p:spTree>
    <p:extLst>
      <p:ext uri="{BB962C8B-B14F-4D97-AF65-F5344CB8AC3E}">
        <p14:creationId xmlns:p14="http://schemas.microsoft.com/office/powerpoint/2010/main" val="459598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29</a:t>
            </a:fld>
            <a:endParaRPr lang="en-US"/>
          </a:p>
        </p:txBody>
      </p:sp>
    </p:spTree>
    <p:extLst>
      <p:ext uri="{BB962C8B-B14F-4D97-AF65-F5344CB8AC3E}">
        <p14:creationId xmlns:p14="http://schemas.microsoft.com/office/powerpoint/2010/main" val="309342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Benjamin</a:t>
            </a:r>
            <a:r>
              <a:rPr lang="en-US" baseline="0" dirty="0"/>
              <a:t> Bloom: educational psychologist who pioneered the classification system in 1956; passed away in 1999 and Lorin Anderson &amp; David Krathwohl revised the system in 2001. The main differences are clear here– a </a:t>
            </a:r>
            <a:r>
              <a:rPr lang="en-US" b="1" baseline="0" dirty="0"/>
              <a:t>transition</a:t>
            </a:r>
            <a:r>
              <a:rPr lang="en-US" baseline="0" dirty="0"/>
              <a:t> from noun-driven verbiage </a:t>
            </a:r>
            <a:r>
              <a:rPr lang="en-US" b="1" baseline="0" dirty="0"/>
              <a:t>to active language in verb form</a:t>
            </a:r>
            <a:r>
              <a:rPr lang="en-US" baseline="0" dirty="0"/>
              <a:t>, as well as the still-contentious substitution of “synthesis” for “evaluating,” adding “creating” as the highest level of learning in the cognitive domain.</a:t>
            </a:r>
          </a:p>
          <a:p>
            <a:endParaRPr lang="en-US" baseline="0" dirty="0"/>
          </a:p>
          <a:p>
            <a:r>
              <a:rPr lang="en-US" b="1" baseline="0" dirty="0"/>
              <a:t>Remember</a:t>
            </a:r>
            <a:r>
              <a:rPr lang="en-US" baseline="0" dirty="0"/>
              <a:t>: retrieving relevant knowledge from memory (recognizing, recalling)</a:t>
            </a:r>
          </a:p>
          <a:p>
            <a:r>
              <a:rPr lang="en-US" b="1" baseline="0" dirty="0"/>
              <a:t>Understand</a:t>
            </a:r>
            <a:r>
              <a:rPr lang="en-US" baseline="0" dirty="0"/>
              <a:t>: determining the meaning of instructional messages (interpreting, exemplifying, classifying, summarizing, inferring, comparing, explaining)</a:t>
            </a:r>
          </a:p>
          <a:p>
            <a:r>
              <a:rPr lang="en-US" b="1" baseline="0" dirty="0"/>
              <a:t>Apply</a:t>
            </a:r>
            <a:r>
              <a:rPr lang="en-US" baseline="0" dirty="0"/>
              <a:t>: carrying out or using a procedure in a given situation (executing, implementing)</a:t>
            </a:r>
          </a:p>
          <a:p>
            <a:r>
              <a:rPr lang="en-US" b="1" baseline="0" dirty="0"/>
              <a:t>Analyze</a:t>
            </a:r>
            <a:r>
              <a:rPr lang="en-US" baseline="0" dirty="0"/>
              <a:t>: breaking material into its constituent parts and detecting how the parts relate to one another and to an overall structure or purpose (differentiating, organizing, attributing)</a:t>
            </a:r>
          </a:p>
          <a:p>
            <a:r>
              <a:rPr lang="en-US" b="1" baseline="0" dirty="0"/>
              <a:t>Evaluate</a:t>
            </a:r>
            <a:r>
              <a:rPr lang="en-US" baseline="0" dirty="0"/>
              <a:t>: making judgments based on criteria and standards (checking, critiquing)</a:t>
            </a:r>
          </a:p>
          <a:p>
            <a:r>
              <a:rPr lang="en-US" b="1" baseline="0" dirty="0"/>
              <a:t>Create</a:t>
            </a:r>
            <a:r>
              <a:rPr lang="en-US" baseline="0" dirty="0"/>
              <a:t>: putting elements together to form a novel, coherent whole or make an original product (generating, planning, producing)</a:t>
            </a:r>
          </a:p>
          <a:p>
            <a:endParaRPr lang="en-US" baseline="0" dirty="0"/>
          </a:p>
        </p:txBody>
      </p:sp>
    </p:spTree>
    <p:extLst>
      <p:ext uri="{BB962C8B-B14F-4D97-AF65-F5344CB8AC3E}">
        <p14:creationId xmlns:p14="http://schemas.microsoft.com/office/powerpoint/2010/main" val="329223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USCGA, USMA plebe experience: </a:t>
            </a:r>
            <a:r>
              <a:rPr lang="en-US" b="1" dirty="0"/>
              <a:t>socialization</a:t>
            </a:r>
            <a:r>
              <a:rPr lang="en-US" dirty="0"/>
              <a:t> into norms and practices that enhance </a:t>
            </a:r>
            <a:r>
              <a:rPr lang="en-US" b="1" dirty="0"/>
              <a:t>group survival</a:t>
            </a:r>
            <a:r>
              <a:rPr lang="en-US" dirty="0"/>
              <a:t>. Balanced by pressure to “figure it out,” be resourceful, not ask for help. “Outside” pressures to </a:t>
            </a:r>
            <a:r>
              <a:rPr lang="en-US" b="1" dirty="0"/>
              <a:t>conform</a:t>
            </a:r>
            <a:r>
              <a:rPr lang="en-US" dirty="0"/>
              <a:t> and not rock the boat, “critique” is seen as antithetical to the first-year team </a:t>
            </a:r>
            <a:r>
              <a:rPr lang="en-US" b="1" dirty="0"/>
              <a:t>“bootcamp” ethos </a:t>
            </a:r>
            <a:r>
              <a:rPr lang="en-US" dirty="0"/>
              <a:t>— can be seen as throwing a shipmate under the bus (er, sub). </a:t>
            </a:r>
          </a:p>
          <a:p>
            <a:endParaRPr lang="en-US" dirty="0"/>
          </a:p>
          <a:p>
            <a:r>
              <a:rPr lang="en-US" dirty="0"/>
              <a:t>The subcultural norm of </a:t>
            </a:r>
            <a:r>
              <a:rPr lang="en-US" b="1" dirty="0"/>
              <a:t>individual self-sufficiency </a:t>
            </a:r>
            <a:r>
              <a:rPr lang="en-US" dirty="0"/>
              <a:t>is reinforced in the field, where communal features of service life are balanced by the principle of ethical egoism: I help the group most by taking care of myself; I have your back, but I won’t ruck your pack, </a:t>
            </a:r>
            <a:r>
              <a:rPr lang="en-US" i="1" dirty="0"/>
              <a:t>or as an officer of the same rank, tell you how to do things, or do things better</a:t>
            </a:r>
          </a:p>
          <a:p>
            <a:endParaRPr lang="en-US" dirty="0"/>
          </a:p>
          <a:p>
            <a:r>
              <a:rPr lang="en-US" dirty="0"/>
              <a:t>Compare this to the senior service college seminar experience of group learning, which is what “the Carlisle Experience” primarily conveys — 25 seminar groups of around 16 students who </a:t>
            </a:r>
            <a:r>
              <a:rPr lang="en-US" i="1" dirty="0"/>
              <a:t>build the requisite trust to give and take critique </a:t>
            </a: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4</a:t>
            </a:fld>
            <a:endParaRPr lang="en-US"/>
          </a:p>
        </p:txBody>
      </p:sp>
    </p:spTree>
    <p:extLst>
      <p:ext uri="{BB962C8B-B14F-4D97-AF65-F5344CB8AC3E}">
        <p14:creationId xmlns:p14="http://schemas.microsoft.com/office/powerpoint/2010/main" val="268437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seminar is central to the Carlisle Experience, and the first weeks are foundational to seminar success.</a:t>
            </a:r>
          </a:p>
          <a:p>
            <a:endParaRPr lang="en-US" dirty="0"/>
          </a:p>
          <a:p>
            <a:r>
              <a:rPr lang="en-US" b="1" dirty="0"/>
              <a:t>Seminar formation </a:t>
            </a:r>
            <a:r>
              <a:rPr lang="en-US" dirty="0"/>
              <a:t>involves developing a </a:t>
            </a:r>
            <a:r>
              <a:rPr lang="en-US" b="1" dirty="0"/>
              <a:t>group identity </a:t>
            </a:r>
            <a:r>
              <a:rPr lang="en-US" dirty="0"/>
              <a:t>around </a:t>
            </a:r>
            <a:r>
              <a:rPr lang="en-US" b="1" dirty="0"/>
              <a:t>norms of respect and trust</a:t>
            </a:r>
            <a:r>
              <a:rPr lang="en-US" dirty="0"/>
              <a:t>. In the best case, seminar groups transition from the competitive discussion-mode of communication decisionmaking, to </a:t>
            </a:r>
            <a:r>
              <a:rPr lang="en-US" b="1" i="1" dirty="0"/>
              <a:t>dialogue</a:t>
            </a:r>
            <a:r>
              <a:rPr lang="en-US" b="0" i="0" dirty="0"/>
              <a:t>, which is essentially co-operative. </a:t>
            </a:r>
          </a:p>
          <a:p>
            <a:endParaRPr lang="en-US" b="0" i="0" dirty="0"/>
          </a:p>
          <a:p>
            <a:r>
              <a:rPr lang="en-US" b="0" i="0" dirty="0"/>
              <a:t>More </a:t>
            </a:r>
            <a:r>
              <a:rPr lang="en-US" b="1" i="0" dirty="0"/>
              <a:t>tolerant of ambiguity</a:t>
            </a:r>
            <a:r>
              <a:rPr lang="en-US" b="0" i="0" dirty="0"/>
              <a:t>, dialogue focuses on understanding complexity and problem deconstruction, including </a:t>
            </a:r>
            <a:r>
              <a:rPr lang="en-US" b="1" i="0" dirty="0"/>
              <a:t>exposing individual, cultural, national biases</a:t>
            </a:r>
            <a:r>
              <a:rPr lang="en-US" b="0" i="0" dirty="0"/>
              <a:t>. The new norm at the strategic level is to </a:t>
            </a:r>
            <a:r>
              <a:rPr lang="en-US" b="0" i="1" dirty="0"/>
              <a:t>encourage</a:t>
            </a:r>
            <a:r>
              <a:rPr lang="en-US" b="0" i="0" dirty="0"/>
              <a:t> </a:t>
            </a:r>
            <a:r>
              <a:rPr lang="en-US" b="1" i="0" dirty="0"/>
              <a:t>questioning</a:t>
            </a:r>
            <a:r>
              <a:rPr lang="en-US" b="0" i="0" dirty="0"/>
              <a:t>, including others’ and one’s own</a:t>
            </a:r>
            <a:r>
              <a:rPr lang="en-US" b="1" i="0" dirty="0"/>
              <a:t> </a:t>
            </a:r>
            <a:r>
              <a:rPr lang="en-US" b="0" i="0" dirty="0"/>
              <a:t>assumptions, and to support their positions with the authority of </a:t>
            </a:r>
            <a:r>
              <a:rPr lang="en-US" b="1" i="0" dirty="0"/>
              <a:t>evidence</a:t>
            </a:r>
            <a:r>
              <a:rPr lang="en-US" b="0" i="0" dirty="0"/>
              <a:t>, not only the authority of rank.</a:t>
            </a: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5</a:t>
            </a:fld>
            <a:endParaRPr lang="en-US"/>
          </a:p>
        </p:txBody>
      </p:sp>
    </p:spTree>
    <p:extLst>
      <p:ext uri="{BB962C8B-B14F-4D97-AF65-F5344CB8AC3E}">
        <p14:creationId xmlns:p14="http://schemas.microsoft.com/office/powerpoint/2010/main" val="13467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b="0" i="0" dirty="0"/>
              <a:t>Outgoing USAWC CMDT MG John Kem called this approach of </a:t>
            </a:r>
            <a:r>
              <a:rPr lang="en-US" b="1" i="0" dirty="0"/>
              <a:t>integrated skill training </a:t>
            </a:r>
            <a:r>
              <a:rPr lang="en-US" b="0" i="0" dirty="0"/>
              <a:t>and </a:t>
            </a:r>
            <a:r>
              <a:rPr lang="en-US" b="1" i="0" dirty="0"/>
              <a:t>collaborative problem solving</a:t>
            </a:r>
            <a:r>
              <a:rPr lang="en-US" b="0" i="0" dirty="0"/>
              <a:t>, “the art of critique.” The aim is to recognize and retrain individual and organizational habits or defaults to normalize critique. </a:t>
            </a:r>
          </a:p>
          <a:p>
            <a:pPr marL="285750" indent="-285750">
              <a:buAutoNum type="romanUcPeriod"/>
            </a:pPr>
            <a:r>
              <a:rPr lang="en-US" b="0" i="0" dirty="0"/>
              <a:t>Think of the environment of </a:t>
            </a:r>
            <a:r>
              <a:rPr lang="en-US" b="1" i="0" dirty="0"/>
              <a:t>radical truth telling, irrespective of rank</a:t>
            </a:r>
            <a:r>
              <a:rPr lang="en-US" b="0" i="0" dirty="0"/>
              <a:t> that </a:t>
            </a:r>
            <a:r>
              <a:rPr lang="en-US" b="1" i="0" dirty="0"/>
              <a:t>Bridgewater</a:t>
            </a:r>
            <a:r>
              <a:rPr lang="en-US" b="0" i="0" dirty="0"/>
              <a:t> Associates CEO Ray </a:t>
            </a:r>
            <a:r>
              <a:rPr lang="en-US" b="0" i="0" dirty="0" err="1"/>
              <a:t>Dalio</a:t>
            </a:r>
            <a:r>
              <a:rPr lang="en-US" b="0" i="0" dirty="0"/>
              <a:t> promotes. The premise is that privileging data-driven, evidence-based argument over seniority, status, rhetorical prowess or other arbitrary factors allows an open marketplace of ideas in which the best/most accurate courses of action prevail. </a:t>
            </a:r>
          </a:p>
          <a:p>
            <a:pPr marL="285750" indent="-285750">
              <a:buAutoNum type="romanUcPeriod"/>
            </a:pPr>
            <a:r>
              <a:rPr lang="en-US" b="0" i="0" dirty="0"/>
              <a:t>Note two things: this process consciously accepts initial inefficiency of data collection, dialogue, and debate as a cost for longer term efficiency, namely accuracy, which in Bridgewater’s case, means profits (the most successful hedge fund).  The stakes for military organizations are even higher, but the challenge of reorienting to this form of strategic thinking, is arguably even more difficult for a host of cognitive and cultural reasons.</a:t>
            </a: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6</a:t>
            </a:fld>
            <a:endParaRPr lang="en-US"/>
          </a:p>
        </p:txBody>
      </p:sp>
    </p:spTree>
    <p:extLst>
      <p:ext uri="{BB962C8B-B14F-4D97-AF65-F5344CB8AC3E}">
        <p14:creationId xmlns:p14="http://schemas.microsoft.com/office/powerpoint/2010/main" val="4241946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b="0" i="0" dirty="0"/>
              <a:t>Even if the goal is an “open” marketplace of ideas in which the best (supported) argument wins, the realities of power, culture, and limits of our own evolutionary psychology indicate that an “open” marketplace of ideas cannot mean “unregulated.” </a:t>
            </a:r>
          </a:p>
          <a:p>
            <a:pPr marL="285750" indent="-285750">
              <a:buFont typeface="+mj-lt"/>
              <a:buAutoNum type="romanUcPeriod"/>
            </a:pPr>
            <a:r>
              <a:rPr lang="en-US" b="0" i="0" dirty="0"/>
              <a:t>To the contrary, the first step to mitigating individual and group propensities to bend arguments to suit their perceived interest is to identify these “macro” and “micro” factors that can distort analyses, conversations, and the decisionmaking processes. These include… (above)</a:t>
            </a:r>
          </a:p>
          <a:p>
            <a:pPr marL="285750" indent="-285750">
              <a:buFont typeface="+mj-lt"/>
              <a:buAutoNum type="romanUcPeriod"/>
            </a:pPr>
            <a:r>
              <a:rPr lang="en-US" b="0" i="0" dirty="0"/>
              <a:t>The next step is introducing self- and other assessments early in the educational process that identify bias, increase self- and other awareness (also known as strategic empathy) and retrain habits of mind. Though w</a:t>
            </a:r>
            <a:r>
              <a:rPr lang="en-US" dirty="0"/>
              <a:t>e already teach self-awareness, open-mindedness, and critical thinking, the painful irony is that the professoriate doesn’t always </a:t>
            </a:r>
            <a:r>
              <a:rPr lang="en-US" i="1" dirty="0"/>
              <a:t>demonstrate</a:t>
            </a:r>
            <a:r>
              <a:rPr lang="en-US" dirty="0"/>
              <a:t> them. PME skews older and more conservative, a disposition more skeptical of the category of cognitive or implicit bias and more trusting of experience, instinct, intuition, personalism (Lakoff). Cf. General Officers survey on intuition</a:t>
            </a:r>
          </a:p>
        </p:txBody>
      </p:sp>
      <p:sp>
        <p:nvSpPr>
          <p:cNvPr id="4" name="Slide Number Placeholder 3"/>
          <p:cNvSpPr>
            <a:spLocks noGrp="1"/>
          </p:cNvSpPr>
          <p:nvPr>
            <p:ph type="sldNum" sz="quarter" idx="5"/>
          </p:nvPr>
        </p:nvSpPr>
        <p:spPr/>
        <p:txBody>
          <a:bodyPr/>
          <a:lstStyle/>
          <a:p>
            <a:fld id="{2DFFE804-35A5-C844-8B6A-152D73608E5C}" type="slidenum">
              <a:rPr lang="en-US" smtClean="0"/>
              <a:t>7</a:t>
            </a:fld>
            <a:endParaRPr lang="en-US"/>
          </a:p>
        </p:txBody>
      </p:sp>
    </p:spTree>
    <p:extLst>
      <p:ext uri="{BB962C8B-B14F-4D97-AF65-F5344CB8AC3E}">
        <p14:creationId xmlns:p14="http://schemas.microsoft.com/office/powerpoint/2010/main" val="6826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King Lear shows, invisibility to oneself is more a matter of habit than age. If we work at it, we can gain greater perspective, but I argue that candid insight from peers, mentors, even children, do more than the implicit bias tests because they also provide a motivation and means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don’t work at seeking self- and peer critique, we risk dissonance at best, perceived hypocrisy at worst  among students who see us feebly fumbling with technology, pronunciation, and pronouns…as we criticize millennials for being fragile and maladaptive.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8</a:t>
            </a:fld>
            <a:endParaRPr lang="en-US"/>
          </a:p>
        </p:txBody>
      </p:sp>
    </p:spTree>
    <p:extLst>
      <p:ext uri="{BB962C8B-B14F-4D97-AF65-F5344CB8AC3E}">
        <p14:creationId xmlns:p14="http://schemas.microsoft.com/office/powerpoint/2010/main" val="225182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dirty="0"/>
              <a:t>SF museum of science exhibit demonstrating how one’s brain fills in and corrects missing or misspelled words.</a:t>
            </a:r>
          </a:p>
          <a:p>
            <a:pPr marL="285750" indent="-285750">
              <a:buAutoNum type="romanUcPeriod"/>
            </a:pPr>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9</a:t>
            </a:fld>
            <a:endParaRPr lang="en-US"/>
          </a:p>
        </p:txBody>
      </p:sp>
    </p:spTree>
    <p:extLst>
      <p:ext uri="{BB962C8B-B14F-4D97-AF65-F5344CB8AC3E}">
        <p14:creationId xmlns:p14="http://schemas.microsoft.com/office/powerpoint/2010/main" val="55695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soften critique is the Socratic method. As the name implies, the goal of </a:t>
            </a:r>
            <a:r>
              <a:rPr lang="en-US" dirty="0" err="1"/>
              <a:t>Elenkhos</a:t>
            </a:r>
            <a:r>
              <a:rPr lang="en-US" dirty="0"/>
              <a:t> is perplexity, that is, allowing interlocutors to come to an awareness of the insufficiency or incompleteness of their own initial, position, argument by asking questions that generate or highlight contradictions, costs, tradeoffs.</a:t>
            </a:r>
          </a:p>
          <a:p>
            <a:endParaRPr lang="en-US" dirty="0"/>
          </a:p>
          <a:p>
            <a:r>
              <a:rPr lang="en-US" dirty="0"/>
              <a:t>This approach not only makes for more interesting class discussions, it has two other distinct advantages: 1. learners who find their way to “better” are more likely to remember, repeat, and enact (retention, conviction, and application). Constructing or revising an argument is far “stickier,” in other words than than being told or controverted, or “thin” critique of did you like the article, or is the author, model, theory right or wrong (vice </a:t>
            </a:r>
            <a:r>
              <a:rPr lang="en-US" i="1" dirty="0"/>
              <a:t>useful)</a:t>
            </a:r>
            <a:r>
              <a:rPr lang="en-US" i="0" dirty="0"/>
              <a:t>. 2. Delegation</a:t>
            </a:r>
            <a:endParaRPr lang="en-US" i="1" dirty="0"/>
          </a:p>
          <a:p>
            <a:endParaRPr lang="en-US" dirty="0"/>
          </a:p>
        </p:txBody>
      </p:sp>
      <p:sp>
        <p:nvSpPr>
          <p:cNvPr id="4" name="Slide Number Placeholder 3"/>
          <p:cNvSpPr>
            <a:spLocks noGrp="1"/>
          </p:cNvSpPr>
          <p:nvPr>
            <p:ph type="sldNum" sz="quarter" idx="5"/>
          </p:nvPr>
        </p:nvSpPr>
        <p:spPr/>
        <p:txBody>
          <a:bodyPr/>
          <a:lstStyle/>
          <a:p>
            <a:fld id="{2DFFE804-35A5-C844-8B6A-152D73608E5C}" type="slidenum">
              <a:rPr lang="en-US" smtClean="0"/>
              <a:t>10</a:t>
            </a:fld>
            <a:endParaRPr lang="en-US"/>
          </a:p>
        </p:txBody>
      </p:sp>
    </p:spTree>
    <p:extLst>
      <p:ext uri="{BB962C8B-B14F-4D97-AF65-F5344CB8AC3E}">
        <p14:creationId xmlns:p14="http://schemas.microsoft.com/office/powerpoint/2010/main" val="178177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EA8413-B3D3-FE4B-8804-A786E498F168}" type="datetimeFigureOut">
              <a:rPr lang="en-US" smtClean="0"/>
              <a:t>2/1/23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B29A72E-BB26-5646-8EE6-2DC2B58D146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982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A8413-B3D3-FE4B-8804-A786E498F168}"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9A72E-BB26-5646-8EE6-2DC2B58D146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171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A8413-B3D3-FE4B-8804-A786E498F168}"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9A72E-BB26-5646-8EE6-2DC2B58D146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287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A8413-B3D3-FE4B-8804-A786E498F168}"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9A72E-BB26-5646-8EE6-2DC2B58D146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145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EA8413-B3D3-FE4B-8804-A786E498F168}"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9A72E-BB26-5646-8EE6-2DC2B58D146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489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A8413-B3D3-FE4B-8804-A786E498F168}"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9A72E-BB26-5646-8EE6-2DC2B58D146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002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EA8413-B3D3-FE4B-8804-A786E498F168}" type="datetimeFigureOut">
              <a:rPr lang="en-US" smtClean="0"/>
              <a:t>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9A72E-BB26-5646-8EE6-2DC2B58D146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010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EA8413-B3D3-FE4B-8804-A786E498F168}" type="datetimeFigureOut">
              <a:rPr lang="en-US" smtClean="0"/>
              <a:t>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9A72E-BB26-5646-8EE6-2DC2B58D146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5731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A8413-B3D3-FE4B-8804-A786E498F168}" type="datetimeFigureOut">
              <a:rPr lang="en-US" smtClean="0"/>
              <a:t>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9A72E-BB26-5646-8EE6-2DC2B58D146F}" type="slidenum">
              <a:rPr lang="en-US" smtClean="0"/>
              <a:t>‹#›</a:t>
            </a:fld>
            <a:endParaRPr lang="en-US"/>
          </a:p>
        </p:txBody>
      </p:sp>
    </p:spTree>
    <p:extLst>
      <p:ext uri="{BB962C8B-B14F-4D97-AF65-F5344CB8AC3E}">
        <p14:creationId xmlns:p14="http://schemas.microsoft.com/office/powerpoint/2010/main" val="280240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EA8413-B3D3-FE4B-8804-A786E498F168}"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9A72E-BB26-5646-8EE6-2DC2B58D146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624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CEA8413-B3D3-FE4B-8804-A786E498F168}" type="datetimeFigureOut">
              <a:rPr lang="en-US" smtClean="0"/>
              <a:t>2/1/23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B29A72E-BB26-5646-8EE6-2DC2B58D146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484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CEA8413-B3D3-FE4B-8804-A786E498F168}" type="datetimeFigureOut">
              <a:rPr lang="en-US" smtClean="0"/>
              <a:t>2/1/23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B29A72E-BB26-5646-8EE6-2DC2B58D146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767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eerceptiv.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eerceptiv.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peerceptiv.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eerceptiv.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D358DD57-7D8C-040D-BE95-83D4CFDBE0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7822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A8D380-EEB8-1E01-A6EC-051CA197CE53}"/>
              </a:ext>
            </a:extLst>
          </p:cNvPr>
          <p:cNvSpPr>
            <a:spLocks noGrp="1"/>
          </p:cNvSpPr>
          <p:nvPr>
            <p:ph type="title"/>
          </p:nvPr>
        </p:nvSpPr>
        <p:spPr>
          <a:xfrm>
            <a:off x="1449217" y="804890"/>
            <a:ext cx="9605635" cy="593638"/>
          </a:xfrm>
        </p:spPr>
        <p:txBody>
          <a:bodyPr>
            <a:normAutofit/>
          </a:bodyPr>
          <a:lstStyle/>
          <a:p>
            <a:pPr algn="ctr"/>
            <a:r>
              <a:rPr lang="en-US" sz="2500" dirty="0"/>
              <a:t>Technique #1: Role modeling Socratic inquiry</a:t>
            </a:r>
          </a:p>
        </p:txBody>
      </p:sp>
      <p:sp>
        <p:nvSpPr>
          <p:cNvPr id="25" name="Content Placeholder 24">
            <a:extLst>
              <a:ext uri="{FF2B5EF4-FFF2-40B4-BE49-F238E27FC236}">
                <a16:creationId xmlns:a16="http://schemas.microsoft.com/office/drawing/2014/main" id="{4FE567E1-F54E-888A-0EB9-1326E18D28F1}"/>
              </a:ext>
            </a:extLst>
          </p:cNvPr>
          <p:cNvSpPr>
            <a:spLocks noGrp="1"/>
          </p:cNvSpPr>
          <p:nvPr>
            <p:ph sz="half" idx="1"/>
          </p:nvPr>
        </p:nvSpPr>
        <p:spPr>
          <a:xfrm>
            <a:off x="1447331" y="2010878"/>
            <a:ext cx="4645152" cy="4042232"/>
          </a:xfrm>
        </p:spPr>
        <p:txBody>
          <a:bodyPr>
            <a:normAutofit fontScale="92500" lnSpcReduction="10000"/>
          </a:bodyPr>
          <a:lstStyle/>
          <a:p>
            <a:pPr marL="0" marR="0" indent="0" algn="ctr">
              <a:spcBef>
                <a:spcPts val="0"/>
              </a:spcBef>
              <a:spcAft>
                <a:spcPts val="0"/>
              </a:spcAft>
              <a:buNone/>
            </a:pPr>
            <a:r>
              <a:rPr lang="en-US" sz="1400" dirty="0">
                <a:effectLst/>
                <a:latin typeface="Calibri" panose="020F0502020204030204" pitchFamily="34" charset="0"/>
                <a:ea typeface="Times New Roman" panose="02020603050405020304" pitchFamily="18" charset="0"/>
                <a:cs typeface="Calibri" panose="020F0502020204030204" pitchFamily="34" charset="0"/>
              </a:rPr>
              <a:t>Flushing” Questions force interlocutors from familiar forests to take and clarify a position:</a:t>
            </a:r>
          </a:p>
          <a:p>
            <a:pPr marL="0" marR="0" indent="0" algn="ctr">
              <a:spcBef>
                <a:spcPts val="0"/>
              </a:spcBef>
              <a:spcAft>
                <a:spcPts val="0"/>
              </a:spcAft>
              <a:buNone/>
            </a:pP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r>
              <a:rPr lang="en-US" sz="1400" b="1" dirty="0">
                <a:effectLst/>
                <a:latin typeface="Calibri" panose="020F0502020204030204" pitchFamily="34" charset="0"/>
                <a:ea typeface="Times New Roman" panose="02020603050405020304" pitchFamily="18" charset="0"/>
                <a:cs typeface="Calibri" panose="020F0502020204030204" pitchFamily="34" charset="0"/>
              </a:rPr>
              <a:t>1. Questions soliciting Judgment or Account</a:t>
            </a:r>
          </a:p>
          <a:p>
            <a:pPr marL="0" indent="0">
              <a:spcBef>
                <a:spcPts val="0"/>
              </a:spcBef>
              <a:buNone/>
            </a:pPr>
            <a:r>
              <a:rPr lang="en-US" sz="1400" b="1" dirty="0">
                <a:latin typeface="Calibri" panose="020F0502020204030204" pitchFamily="34" charset="0"/>
                <a:ea typeface="Times New Roman" panose="02020603050405020304" pitchFamily="18" charset="0"/>
                <a:cs typeface="Calibri" panose="020F0502020204030204" pitchFamily="34" charset="0"/>
              </a:rPr>
              <a:t>2.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Questions of Definition, Clarification, Attribution</a:t>
            </a:r>
          </a:p>
          <a:p>
            <a:pPr marL="0" indent="0">
              <a:spcBef>
                <a:spcPts val="0"/>
              </a:spcBef>
              <a:buNone/>
            </a:pP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lgn="ctr">
              <a:spcBef>
                <a:spcPts val="0"/>
              </a:spcBef>
              <a:buNone/>
            </a:pPr>
            <a:r>
              <a:rPr lang="en-US" sz="1400" dirty="0">
                <a:effectLst/>
                <a:latin typeface="Calibri" panose="020F0502020204030204" pitchFamily="34" charset="0"/>
                <a:ea typeface="Calibri" panose="020F0502020204030204" pitchFamily="34" charset="0"/>
                <a:cs typeface="Calibri" panose="020F0502020204030204" pitchFamily="34" charset="0"/>
              </a:rPr>
              <a:t>“Shotgun” Questions poke empirical or logical holes in interlocutors or authors’ assertions/arguments:</a:t>
            </a:r>
          </a:p>
          <a:p>
            <a:pPr marL="0" indent="0" algn="ctr">
              <a:spcBef>
                <a:spcPts val="0"/>
              </a:spcBef>
              <a:buNone/>
            </a:pP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en-US" sz="1400" b="1" dirty="0">
                <a:effectLst/>
                <a:latin typeface="Calibri" panose="020F0502020204030204" pitchFamily="34" charset="0"/>
                <a:ea typeface="Times New Roman" panose="02020603050405020304" pitchFamily="18" charset="0"/>
                <a:cs typeface="Calibri" panose="020F0502020204030204" pitchFamily="34" charset="0"/>
              </a:rPr>
              <a:t>3. Questions probing Assumptions &amp; Premises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4.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Questions probing Reasons &amp; Evidence</a:t>
            </a:r>
          </a:p>
          <a:p>
            <a:pPr marL="0" indent="0">
              <a:spcBef>
                <a:spcPts val="0"/>
              </a:spcBef>
              <a:buNone/>
            </a:pP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lgn="ctr">
              <a:spcBef>
                <a:spcPts val="0"/>
              </a:spcBef>
              <a:buNone/>
            </a:pPr>
            <a:r>
              <a:rPr lang="en-US" sz="1400" dirty="0">
                <a:effectLst/>
                <a:latin typeface="Calibri" panose="020F0502020204030204" pitchFamily="34" charset="0"/>
                <a:ea typeface="Calibri" panose="020F0502020204030204" pitchFamily="34" charset="0"/>
                <a:cs typeface="Calibri" panose="020F0502020204030204" pitchFamily="34" charset="0"/>
              </a:rPr>
              <a:t>“Retrieval” Questions point interlocutors toward unconsidered perspectives, prospects, or analogies:</a:t>
            </a:r>
          </a:p>
          <a:p>
            <a:pPr marL="0" indent="0" algn="ctr">
              <a:spcBef>
                <a:spcPts val="0"/>
              </a:spcBef>
              <a:buNone/>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1400" b="1" dirty="0">
                <a:latin typeface="Calibri" panose="020F0502020204030204" pitchFamily="34" charset="0"/>
                <a:ea typeface="Calibri" panose="020F0502020204030204" pitchFamily="34" charset="0"/>
                <a:cs typeface="Calibri" panose="020F0502020204030204" pitchFamily="34" charset="0"/>
              </a:rPr>
              <a:t>5.</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Questions pointing to Implications &amp; Consequences</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1400" b="1" dirty="0">
                <a:effectLst/>
                <a:latin typeface="Calibri" panose="020F0502020204030204" pitchFamily="34" charset="0"/>
                <a:ea typeface="Calibri" panose="020F0502020204030204" pitchFamily="34" charset="0"/>
                <a:cs typeface="Calibri" panose="020F0502020204030204" pitchFamily="34" charset="0"/>
              </a:rPr>
              <a:t>6.</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Perspective-taking Questions &amp; Counterargument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Bef>
                <a:spcPts val="0"/>
              </a:spcBef>
              <a:buFont typeface="+mj-lt"/>
              <a:buAutoNum type="arabi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0"/>
              </a:spcBef>
              <a:buFont typeface="+mj-lt"/>
              <a:buAutoNum type="romanUcPeriod"/>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p>
        </p:txBody>
      </p:sp>
      <p:pic>
        <p:nvPicPr>
          <p:cNvPr id="26" name="Content Placeholder 25">
            <a:extLst>
              <a:ext uri="{FF2B5EF4-FFF2-40B4-BE49-F238E27FC236}">
                <a16:creationId xmlns:a16="http://schemas.microsoft.com/office/drawing/2014/main" id="{0EDB4D80-2E9E-172A-08A5-1EE59C6A0680}"/>
              </a:ext>
            </a:extLst>
          </p:cNvPr>
          <p:cNvPicPr>
            <a:picLocks noGrp="1" noChangeAspect="1"/>
          </p:cNvPicPr>
          <p:nvPr>
            <p:ph sz="half" idx="2"/>
          </p:nvPr>
        </p:nvPicPr>
        <p:blipFill>
          <a:blip r:embed="rId3"/>
          <a:stretch>
            <a:fillRect/>
          </a:stretch>
        </p:blipFill>
        <p:spPr>
          <a:xfrm>
            <a:off x="6252034" y="2311144"/>
            <a:ext cx="4588933" cy="3441700"/>
          </a:xfrm>
        </p:spPr>
      </p:pic>
    </p:spTree>
    <p:extLst>
      <p:ext uri="{BB962C8B-B14F-4D97-AF65-F5344CB8AC3E}">
        <p14:creationId xmlns:p14="http://schemas.microsoft.com/office/powerpoint/2010/main" val="99632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39A69E-9589-556B-212D-CECF53587D8F}"/>
              </a:ext>
            </a:extLst>
          </p:cNvPr>
          <p:cNvPicPr>
            <a:picLocks noChangeAspect="1"/>
          </p:cNvPicPr>
          <p:nvPr/>
        </p:nvPicPr>
        <p:blipFill>
          <a:blip r:embed="rId3"/>
          <a:stretch>
            <a:fillRect/>
          </a:stretch>
        </p:blipFill>
        <p:spPr>
          <a:xfrm>
            <a:off x="1214152" y="0"/>
            <a:ext cx="9763696" cy="6544764"/>
          </a:xfrm>
          <a:prstGeom prst="rect">
            <a:avLst/>
          </a:prstGeom>
        </p:spPr>
      </p:pic>
    </p:spTree>
    <p:extLst>
      <p:ext uri="{BB962C8B-B14F-4D97-AF65-F5344CB8AC3E}">
        <p14:creationId xmlns:p14="http://schemas.microsoft.com/office/powerpoint/2010/main" val="206843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179F4-F3A9-4AA2-BE59-CA411B15AC14}"/>
              </a:ext>
            </a:extLst>
          </p:cNvPr>
          <p:cNvPicPr>
            <a:picLocks noChangeAspect="1"/>
          </p:cNvPicPr>
          <p:nvPr/>
        </p:nvPicPr>
        <p:blipFill>
          <a:blip r:embed="rId3"/>
          <a:stretch>
            <a:fillRect/>
          </a:stretch>
        </p:blipFill>
        <p:spPr>
          <a:xfrm>
            <a:off x="0" y="1775434"/>
            <a:ext cx="12192000" cy="1391242"/>
          </a:xfrm>
          <a:prstGeom prst="rect">
            <a:avLst/>
          </a:prstGeom>
        </p:spPr>
      </p:pic>
      <p:sp>
        <p:nvSpPr>
          <p:cNvPr id="3" name="Title 2">
            <a:extLst>
              <a:ext uri="{FF2B5EF4-FFF2-40B4-BE49-F238E27FC236}">
                <a16:creationId xmlns:a16="http://schemas.microsoft.com/office/drawing/2014/main" id="{584DE836-9B49-8A48-810E-51723630C520}"/>
              </a:ext>
            </a:extLst>
          </p:cNvPr>
          <p:cNvSpPr>
            <a:spLocks noGrp="1"/>
          </p:cNvSpPr>
          <p:nvPr>
            <p:ph type="title"/>
          </p:nvPr>
        </p:nvSpPr>
        <p:spPr>
          <a:xfrm>
            <a:off x="1447191" y="355128"/>
            <a:ext cx="9607661" cy="1056319"/>
          </a:xfrm>
        </p:spPr>
        <p:txBody>
          <a:bodyPr>
            <a:normAutofit/>
          </a:bodyPr>
          <a:lstStyle/>
          <a:p>
            <a:pPr algn="ctr"/>
            <a:br>
              <a:rPr lang="en-US" dirty="0"/>
            </a:br>
            <a:r>
              <a:rPr lang="en-US" dirty="0"/>
              <a:t>New, integrated Week One at USAWC</a:t>
            </a:r>
          </a:p>
        </p:txBody>
      </p:sp>
      <p:sp>
        <p:nvSpPr>
          <p:cNvPr id="8" name="Content Placeholder 7">
            <a:extLst>
              <a:ext uri="{FF2B5EF4-FFF2-40B4-BE49-F238E27FC236}">
                <a16:creationId xmlns:a16="http://schemas.microsoft.com/office/drawing/2014/main" id="{5EEEC8B8-6551-DD4D-B176-0D212C3C5124}"/>
              </a:ext>
            </a:extLst>
          </p:cNvPr>
          <p:cNvSpPr>
            <a:spLocks noGrp="1"/>
          </p:cNvSpPr>
          <p:nvPr>
            <p:ph sz="half" idx="2"/>
          </p:nvPr>
        </p:nvSpPr>
        <p:spPr>
          <a:xfrm>
            <a:off x="896533" y="3614680"/>
            <a:ext cx="4645152" cy="2370379"/>
          </a:xfrm>
        </p:spPr>
        <p:txBody>
          <a:bodyPr>
            <a:normAutofit fontScale="92500"/>
          </a:bodyPr>
          <a:lstStyle/>
          <a:p>
            <a:r>
              <a:rPr lang="en-US" dirty="0"/>
              <a:t>Day 1: Seminar Dialogue, Socratic Inquiry</a:t>
            </a:r>
          </a:p>
          <a:p>
            <a:r>
              <a:rPr lang="en-US" dirty="0"/>
              <a:t>Day 2: Historical-mindedness</a:t>
            </a:r>
          </a:p>
          <a:p>
            <a:r>
              <a:rPr lang="en-US" dirty="0"/>
              <a:t>Day 3: Critical Reading</a:t>
            </a:r>
          </a:p>
          <a:p>
            <a:r>
              <a:rPr lang="en-US" b="1" dirty="0"/>
              <a:t>Day 4: Writing Workshop</a:t>
            </a:r>
          </a:p>
          <a:p>
            <a:r>
              <a:rPr lang="en-US" dirty="0"/>
              <a:t>Reading, Writing, Reflection, Collaboration</a:t>
            </a:r>
          </a:p>
          <a:p>
            <a:endParaRPr lang="en-US" dirty="0"/>
          </a:p>
        </p:txBody>
      </p:sp>
      <p:sp>
        <p:nvSpPr>
          <p:cNvPr id="10" name="Content Placeholder 9">
            <a:extLst>
              <a:ext uri="{FF2B5EF4-FFF2-40B4-BE49-F238E27FC236}">
                <a16:creationId xmlns:a16="http://schemas.microsoft.com/office/drawing/2014/main" id="{2F3762C6-0F01-3C49-9363-9B456855A020}"/>
              </a:ext>
            </a:extLst>
          </p:cNvPr>
          <p:cNvSpPr>
            <a:spLocks noGrp="1"/>
          </p:cNvSpPr>
          <p:nvPr>
            <p:ph sz="quarter" idx="4"/>
          </p:nvPr>
        </p:nvSpPr>
        <p:spPr>
          <a:xfrm>
            <a:off x="6412362" y="3624553"/>
            <a:ext cx="4645152" cy="2444954"/>
          </a:xfrm>
        </p:spPr>
        <p:txBody>
          <a:bodyPr>
            <a:normAutofit fontScale="92500"/>
          </a:bodyPr>
          <a:lstStyle/>
          <a:p>
            <a:r>
              <a:rPr lang="en-US" dirty="0"/>
              <a:t>Day 5: Argumentation</a:t>
            </a:r>
          </a:p>
          <a:p>
            <a:r>
              <a:rPr lang="en-US" dirty="0"/>
              <a:t>Day 6: Sources &amp; Citation</a:t>
            </a:r>
          </a:p>
          <a:p>
            <a:r>
              <a:rPr lang="en-US" dirty="0"/>
              <a:t>Day 7: Paper Prompt + Rubric</a:t>
            </a:r>
          </a:p>
          <a:p>
            <a:r>
              <a:rPr lang="en-US" dirty="0"/>
              <a:t>Reading, Writing, Reflection, Collaboration</a:t>
            </a:r>
          </a:p>
          <a:p>
            <a:pPr marL="0" indent="0">
              <a:buNone/>
            </a:pPr>
            <a:endParaRPr lang="en-US" dirty="0"/>
          </a:p>
        </p:txBody>
      </p:sp>
    </p:spTree>
    <p:extLst>
      <p:ext uri="{BB962C8B-B14F-4D97-AF65-F5344CB8AC3E}">
        <p14:creationId xmlns:p14="http://schemas.microsoft.com/office/powerpoint/2010/main" val="276941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Wood human figure">
            <a:extLst>
              <a:ext uri="{FF2B5EF4-FFF2-40B4-BE49-F238E27FC236}">
                <a16:creationId xmlns:a16="http://schemas.microsoft.com/office/drawing/2014/main" id="{6791CFF1-007E-CBAC-FD40-CF2C72110FDA}"/>
              </a:ext>
            </a:extLst>
          </p:cNvPr>
          <p:cNvPicPr>
            <a:picLocks noChangeAspect="1"/>
          </p:cNvPicPr>
          <p:nvPr/>
        </p:nvPicPr>
        <p:blipFill rotWithShape="1">
          <a:blip r:embed="rId3">
            <a:alphaModFix amt="50000"/>
          </a:blip>
          <a:srcRect r="-1" b="15728"/>
          <a:stretch/>
        </p:blipFill>
        <p:spPr>
          <a:xfrm>
            <a:off x="0" y="86014"/>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14C21B0-4FC1-EC41-9DCB-010D73B634DE}"/>
              </a:ext>
            </a:extLst>
          </p:cNvPr>
          <p:cNvSpPr>
            <a:spLocks noGrp="1"/>
          </p:cNvSpPr>
          <p:nvPr>
            <p:ph type="title"/>
          </p:nvPr>
        </p:nvSpPr>
        <p:spPr>
          <a:xfrm>
            <a:off x="79998" y="86014"/>
            <a:ext cx="9139961" cy="861296"/>
          </a:xfrm>
        </p:spPr>
        <p:txBody>
          <a:bodyPr anchor="ctr">
            <a:normAutofit/>
          </a:bodyPr>
          <a:lstStyle/>
          <a:p>
            <a:pPr algn="ctr"/>
            <a:r>
              <a:rPr lang="en-US" dirty="0"/>
              <a:t>Reframing ”Critique” &amp; “Feedback”</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C84E2E-4FF8-0949-8232-AFD73D4DDD23}"/>
              </a:ext>
            </a:extLst>
          </p:cNvPr>
          <p:cNvSpPr>
            <a:spLocks noGrp="1"/>
          </p:cNvSpPr>
          <p:nvPr>
            <p:ph idx="1"/>
          </p:nvPr>
        </p:nvSpPr>
        <p:spPr>
          <a:xfrm>
            <a:off x="4976636" y="1193800"/>
            <a:ext cx="6085091" cy="4699000"/>
          </a:xfrm>
        </p:spPr>
        <p:txBody>
          <a:bodyPr anchor="ctr">
            <a:noAutofit/>
          </a:bodyPr>
          <a:lstStyle/>
          <a:p>
            <a:pPr>
              <a:lnSpc>
                <a:spcPct val="110000"/>
              </a:lnSpc>
            </a:pPr>
            <a:endParaRPr lang="en-US" sz="2800" dirty="0"/>
          </a:p>
          <a:p>
            <a:pPr>
              <a:lnSpc>
                <a:spcPct val="110000"/>
              </a:lnSpc>
            </a:pPr>
            <a:endParaRPr lang="en-US" sz="2800" dirty="0"/>
          </a:p>
          <a:p>
            <a:pPr>
              <a:lnSpc>
                <a:spcPct val="110000"/>
              </a:lnSpc>
            </a:pPr>
            <a:endParaRPr lang="en-US" sz="2800" dirty="0"/>
          </a:p>
          <a:p>
            <a:pPr>
              <a:lnSpc>
                <a:spcPct val="110000"/>
              </a:lnSpc>
            </a:pPr>
            <a:endParaRPr lang="en-US" sz="2800" dirty="0"/>
          </a:p>
          <a:p>
            <a:pPr>
              <a:lnSpc>
                <a:spcPct val="110000"/>
              </a:lnSpc>
            </a:pPr>
            <a:r>
              <a:rPr lang="en-US" sz="2800" dirty="0"/>
              <a:t>Word association: “Feedback”</a:t>
            </a:r>
          </a:p>
          <a:p>
            <a:pPr>
              <a:lnSpc>
                <a:spcPct val="110000"/>
              </a:lnSpc>
            </a:pPr>
            <a:r>
              <a:rPr lang="en-US" sz="2800" dirty="0"/>
              <a:t>What changes with the word  “Loop”?</a:t>
            </a:r>
          </a:p>
          <a:p>
            <a:pPr>
              <a:lnSpc>
                <a:spcPct val="110000"/>
              </a:lnSpc>
            </a:pPr>
            <a:r>
              <a:rPr lang="en-US" sz="2800" dirty="0"/>
              <a:t>Continuous v. Sequential/unidirectional</a:t>
            </a:r>
          </a:p>
          <a:p>
            <a:pPr lvl="1">
              <a:lnSpc>
                <a:spcPct val="110000"/>
              </a:lnSpc>
            </a:pPr>
            <a:r>
              <a:rPr lang="en-US" sz="2800" dirty="0"/>
              <a:t>~ Dialogue or conversation</a:t>
            </a:r>
          </a:p>
          <a:p>
            <a:pPr>
              <a:lnSpc>
                <a:spcPct val="110000"/>
              </a:lnSpc>
            </a:pPr>
            <a:r>
              <a:rPr lang="en-US" sz="2800" dirty="0"/>
              <a:t>Preventative </a:t>
            </a:r>
            <a:r>
              <a:rPr lang="en-US" sz="2800" dirty="0">
                <a:sym typeface="Wingdings" pitchFamily="2" charset="2"/>
              </a:rPr>
              <a:t>vs. Curative</a:t>
            </a:r>
          </a:p>
          <a:p>
            <a:pPr>
              <a:lnSpc>
                <a:spcPct val="110000"/>
              </a:lnSpc>
            </a:pPr>
            <a:r>
              <a:rPr lang="en-US" sz="2800" dirty="0">
                <a:sym typeface="Wingdings" pitchFamily="2" charset="2"/>
              </a:rPr>
              <a:t>Proactive vs. Reactive</a:t>
            </a:r>
            <a:endParaRPr lang="en-US" sz="2800" dirty="0"/>
          </a:p>
          <a:p>
            <a:pPr>
              <a:lnSpc>
                <a:spcPct val="110000"/>
              </a:lnSpc>
            </a:pPr>
            <a:endParaRPr lang="en-US" sz="2800" dirty="0"/>
          </a:p>
          <a:p>
            <a:pPr>
              <a:lnSpc>
                <a:spcPct val="110000"/>
              </a:lnSpc>
            </a:pPr>
            <a:endParaRPr lang="en-US" sz="2800" dirty="0"/>
          </a:p>
          <a:p>
            <a:pPr>
              <a:lnSpc>
                <a:spcPct val="110000"/>
              </a:lnSpc>
            </a:pPr>
            <a:endParaRPr lang="en-US" sz="2800" dirty="0"/>
          </a:p>
          <a:p>
            <a:pPr marL="0" indent="0">
              <a:lnSpc>
                <a:spcPct val="110000"/>
              </a:lnSpc>
              <a:buNone/>
            </a:pPr>
            <a:endParaRPr lang="en-US" sz="2800" dirty="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108889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4">
            <a:alphaModFix amt="50000"/>
            <a:extLst>
              <a:ext uri="{28A0092B-C50C-407E-A947-70E740481C1C}">
                <a14:useLocalDpi xmlns:a14="http://schemas.microsoft.com/office/drawing/2010/main" val="0"/>
              </a:ext>
            </a:extLst>
          </a:blip>
          <a:srcRect t="9998" r="-1" b="-1"/>
          <a:stretch/>
        </p:blipFill>
        <p:spPr>
          <a:xfrm>
            <a:off x="20" y="10"/>
            <a:ext cx="12191675" cy="6857990"/>
          </a:xfrm>
          <a:prstGeom prst="rect">
            <a:avLst/>
          </a:prstGeom>
        </p:spPr>
      </p:pic>
      <p:sp>
        <p:nvSpPr>
          <p:cNvPr id="2" name="Title 1"/>
          <p:cNvSpPr>
            <a:spLocks noGrp="1"/>
          </p:cNvSpPr>
          <p:nvPr>
            <p:ph type="title"/>
          </p:nvPr>
        </p:nvSpPr>
        <p:spPr>
          <a:xfrm>
            <a:off x="4976636" y="992221"/>
            <a:ext cx="6247308" cy="4873558"/>
          </a:xfrm>
        </p:spPr>
        <p:txBody>
          <a:bodyPr vert="horz" lIns="91440" tIns="45720" rIns="91440" bIns="0" rtlCol="0" anchor="ctr">
            <a:normAutofit/>
          </a:bodyPr>
          <a:lstStyle/>
          <a:p>
            <a:r>
              <a:rPr lang="en-US" sz="4800" dirty="0"/>
              <a:t>Strategy #1</a:t>
            </a:r>
            <a:br>
              <a:rPr lang="en-US" sz="4800" dirty="0"/>
            </a:br>
            <a:br>
              <a:rPr lang="en-US" sz="4800" dirty="0"/>
            </a:br>
            <a:r>
              <a:rPr lang="en-US" sz="4800" dirty="0"/>
              <a:t>Destigmatize &amp; Decentralize feedback</a:t>
            </a:r>
          </a:p>
        </p:txBody>
      </p:sp>
      <p:cxnSp>
        <p:nvCxnSpPr>
          <p:cNvPr id="19" name="Straight Connector 1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6412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89A3-AAC1-674A-82C4-4B4B2668B740}"/>
              </a:ext>
            </a:extLst>
          </p:cNvPr>
          <p:cNvSpPr>
            <a:spLocks noGrp="1"/>
          </p:cNvSpPr>
          <p:nvPr>
            <p:ph type="title"/>
          </p:nvPr>
        </p:nvSpPr>
        <p:spPr>
          <a:xfrm>
            <a:off x="1451580" y="804520"/>
            <a:ext cx="5550355" cy="1049235"/>
          </a:xfrm>
        </p:spPr>
        <p:txBody>
          <a:bodyPr vert="horz" lIns="91440" tIns="45720" rIns="91440" bIns="45720" rtlCol="0" anchor="t">
            <a:normAutofit/>
          </a:bodyPr>
          <a:lstStyle/>
          <a:p>
            <a:pPr algn="ctr"/>
            <a:r>
              <a:rPr lang="en-US" dirty="0"/>
              <a:t>Everyone Gets feedback!</a:t>
            </a:r>
          </a:p>
        </p:txBody>
      </p:sp>
      <p:pic>
        <p:nvPicPr>
          <p:cNvPr id="4" name="Content Placeholder 3" descr="A person wearing a hat&#10;&#10;Description automatically generated with low confidence">
            <a:extLst>
              <a:ext uri="{FF2B5EF4-FFF2-40B4-BE49-F238E27FC236}">
                <a16:creationId xmlns:a16="http://schemas.microsoft.com/office/drawing/2014/main" id="{578659AF-7FCF-2E4A-A4E0-E87B86D241D3}"/>
              </a:ext>
            </a:extLst>
          </p:cNvPr>
          <p:cNvPicPr>
            <a:picLocks noGrp="1" noChangeAspect="1"/>
          </p:cNvPicPr>
          <p:nvPr>
            <p:ph idx="1"/>
          </p:nvPr>
        </p:nvPicPr>
        <p:blipFill>
          <a:blip r:embed="rId3"/>
          <a:stretch>
            <a:fillRect/>
          </a:stretch>
        </p:blipFill>
        <p:spPr>
          <a:xfrm>
            <a:off x="7097274" y="1207784"/>
            <a:ext cx="3643146" cy="5315683"/>
          </a:xfrm>
          <a:prstGeom prst="rect">
            <a:avLst/>
          </a:prstGeom>
        </p:spPr>
      </p:pic>
      <p:sp>
        <p:nvSpPr>
          <p:cNvPr id="5" name="Oval 4">
            <a:extLst>
              <a:ext uri="{FF2B5EF4-FFF2-40B4-BE49-F238E27FC236}">
                <a16:creationId xmlns:a16="http://schemas.microsoft.com/office/drawing/2014/main" id="{96E6AC1B-3F36-C44C-BE84-99E13DC682AC}"/>
              </a:ext>
            </a:extLst>
          </p:cNvPr>
          <p:cNvSpPr/>
          <p:nvPr/>
        </p:nvSpPr>
        <p:spPr>
          <a:xfrm>
            <a:off x="1334014" y="2257883"/>
            <a:ext cx="5550355" cy="3450613"/>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lgn="ctr" defTabSz="914400">
              <a:lnSpc>
                <a:spcPct val="120000"/>
              </a:lnSpc>
              <a:spcAft>
                <a:spcPts val="600"/>
              </a:spcAft>
              <a:buClr>
                <a:schemeClr val="accent1"/>
              </a:buClr>
              <a:buSzPct val="100000"/>
            </a:pPr>
            <a:r>
              <a:rPr lang="en-US" sz="3200" dirty="0">
                <a:solidFill>
                  <a:schemeClr val="tx1"/>
                </a:solidFill>
              </a:rPr>
              <a:t>“War is a continuation of politics with the admixture of other means.”</a:t>
            </a:r>
          </a:p>
        </p:txBody>
      </p:sp>
    </p:spTree>
    <p:extLst>
      <p:ext uri="{BB962C8B-B14F-4D97-AF65-F5344CB8AC3E}">
        <p14:creationId xmlns:p14="http://schemas.microsoft.com/office/powerpoint/2010/main" val="2554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White puzzle with one red piece">
            <a:extLst>
              <a:ext uri="{FF2B5EF4-FFF2-40B4-BE49-F238E27FC236}">
                <a16:creationId xmlns:a16="http://schemas.microsoft.com/office/drawing/2014/main" id="{5FAFE313-0E69-8950-AB7D-68D5AA9EA931}"/>
              </a:ext>
            </a:extLst>
          </p:cNvPr>
          <p:cNvPicPr>
            <a:picLocks noChangeAspect="1"/>
          </p:cNvPicPr>
          <p:nvPr/>
        </p:nvPicPr>
        <p:blipFill rotWithShape="1">
          <a:blip r:embed="rId3">
            <a:alphaModFix amt="50000"/>
          </a:blip>
          <a:srcRect l="2"/>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EE3FC1D-E357-5E41-B746-2E93D00E0B8C}"/>
              </a:ext>
            </a:extLst>
          </p:cNvPr>
          <p:cNvSpPr>
            <a:spLocks noGrp="1"/>
          </p:cNvSpPr>
          <p:nvPr>
            <p:ph type="title"/>
          </p:nvPr>
        </p:nvSpPr>
        <p:spPr>
          <a:xfrm>
            <a:off x="1130271" y="1907176"/>
            <a:ext cx="3193050" cy="3985623"/>
          </a:xfrm>
        </p:spPr>
        <p:txBody>
          <a:bodyPr anchor="ctr">
            <a:normAutofit/>
          </a:bodyPr>
          <a:lstStyle/>
          <a:p>
            <a:r>
              <a:rPr lang="en-US" dirty="0"/>
              <a:t>The Stakes of good Feedback</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C3D817-640A-7B4C-89D3-ECD3F6D880B9}"/>
              </a:ext>
            </a:extLst>
          </p:cNvPr>
          <p:cNvSpPr>
            <a:spLocks noGrp="1"/>
          </p:cNvSpPr>
          <p:nvPr>
            <p:ph idx="1"/>
          </p:nvPr>
        </p:nvSpPr>
        <p:spPr>
          <a:xfrm>
            <a:off x="4976636" y="1193800"/>
            <a:ext cx="7041184" cy="4699000"/>
          </a:xfrm>
        </p:spPr>
        <p:txBody>
          <a:bodyPr anchor="ctr">
            <a:normAutofit/>
          </a:bodyPr>
          <a:lstStyle/>
          <a:p>
            <a:pPr marL="0" lvl="0" indent="0">
              <a:spcBef>
                <a:spcPts val="0"/>
              </a:spcBef>
              <a:spcAft>
                <a:spcPts val="600"/>
              </a:spcAft>
              <a:buClrTx/>
              <a:buSzTx/>
              <a:buNone/>
              <a:defRPr/>
            </a:pPr>
            <a:endParaRPr lang="en-US" dirty="0"/>
          </a:p>
          <a:p>
            <a:pPr marL="0" lvl="0" indent="0">
              <a:spcBef>
                <a:spcPts val="0"/>
              </a:spcBef>
              <a:spcAft>
                <a:spcPts val="600"/>
              </a:spcAft>
              <a:buClrTx/>
              <a:buSzTx/>
              <a:buNone/>
              <a:defRPr/>
            </a:pPr>
            <a:r>
              <a:rPr lang="en-US" dirty="0"/>
              <a:t>Proactive, prioritized feedback from instructor and/or </a:t>
            </a:r>
            <a:r>
              <a:rPr lang="en-US" i="1" dirty="0"/>
              <a:t>to and from classmates </a:t>
            </a:r>
            <a:r>
              <a:rPr lang="en-US" dirty="0"/>
              <a:t>results in better draft products, improving student performance satisfaction (~ faculty performance).</a:t>
            </a: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335819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White bulbs with a yellow one standing out">
            <a:extLst>
              <a:ext uri="{FF2B5EF4-FFF2-40B4-BE49-F238E27FC236}">
                <a16:creationId xmlns:a16="http://schemas.microsoft.com/office/drawing/2014/main" id="{68F75522-4FE3-631D-62C8-0AC8475840CC}"/>
              </a:ext>
            </a:extLst>
          </p:cNvPr>
          <p:cNvPicPr>
            <a:picLocks noChangeAspect="1"/>
          </p:cNvPicPr>
          <p:nvPr/>
        </p:nvPicPr>
        <p:blipFill rotWithShape="1">
          <a:blip r:embed="rId3"/>
          <a:srcRect r="9090" b="23389"/>
          <a:stretch/>
        </p:blipFill>
        <p:spPr>
          <a:xfrm>
            <a:off x="305" y="10"/>
            <a:ext cx="12191695" cy="6857990"/>
          </a:xfrm>
          <a:prstGeom prst="rect">
            <a:avLst/>
          </a:prstGeom>
        </p:spPr>
      </p:pic>
      <p:sp>
        <p:nvSpPr>
          <p:cNvPr id="36" name="Rectangle 2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26B1D-0909-A546-BAAE-9E47B6A638AE}"/>
              </a:ext>
            </a:extLst>
          </p:cNvPr>
          <p:cNvSpPr>
            <a:spLocks noGrp="1"/>
          </p:cNvSpPr>
          <p:nvPr>
            <p:ph type="title"/>
          </p:nvPr>
        </p:nvSpPr>
        <p:spPr>
          <a:xfrm>
            <a:off x="1304017" y="804520"/>
            <a:ext cx="6815731" cy="1049235"/>
          </a:xfrm>
        </p:spPr>
        <p:txBody>
          <a:bodyPr>
            <a:normAutofit/>
          </a:bodyPr>
          <a:lstStyle/>
          <a:p>
            <a:r>
              <a:rPr lang="en-US" dirty="0">
                <a:solidFill>
                  <a:srgbClr val="FFFFFE"/>
                </a:solidFill>
              </a:rPr>
              <a:t>tools &amp; Techniques for Proactive Feedback</a:t>
            </a:r>
          </a:p>
        </p:txBody>
      </p:sp>
      <p:cxnSp>
        <p:nvCxnSpPr>
          <p:cNvPr id="37" name="Straight Connector 25">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C2BB41"/>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7D76865B-DD00-2041-A0F5-B68C4048E6EC}"/>
              </a:ext>
            </a:extLst>
          </p:cNvPr>
          <p:cNvSpPr>
            <a:spLocks noGrp="1"/>
          </p:cNvSpPr>
          <p:nvPr>
            <p:ph idx="1"/>
          </p:nvPr>
        </p:nvSpPr>
        <p:spPr>
          <a:xfrm>
            <a:off x="1304017" y="2490497"/>
            <a:ext cx="6992240" cy="3719063"/>
          </a:xfrm>
        </p:spPr>
        <p:txBody>
          <a:bodyPr>
            <a:normAutofit fontScale="92500" lnSpcReduction="20000"/>
          </a:bodyPr>
          <a:lstStyle/>
          <a:p>
            <a:pPr marL="514350" indent="-514350">
              <a:buClr>
                <a:srgbClr val="C2BB41"/>
              </a:buClr>
              <a:buFont typeface="+mj-lt"/>
              <a:buAutoNum type="arabicPeriod"/>
            </a:pPr>
            <a:r>
              <a:rPr lang="en-US" dirty="0">
                <a:solidFill>
                  <a:srgbClr val="FFFFFE"/>
                </a:solidFill>
              </a:rPr>
              <a:t>Framing critical reading and class discussion (and notetaking on each) </a:t>
            </a:r>
            <a:r>
              <a:rPr lang="en-US" i="1" dirty="0">
                <a:solidFill>
                  <a:srgbClr val="FFFFFE"/>
                </a:solidFill>
              </a:rPr>
              <a:t>as</a:t>
            </a:r>
            <a:r>
              <a:rPr lang="en-US" dirty="0">
                <a:solidFill>
                  <a:srgbClr val="FFFFFE"/>
                </a:solidFill>
              </a:rPr>
              <a:t> thesis, argument, outline development</a:t>
            </a:r>
          </a:p>
          <a:p>
            <a:pPr marL="514350" indent="-514350">
              <a:buClr>
                <a:srgbClr val="C2BB41"/>
              </a:buClr>
              <a:buFont typeface="+mj-lt"/>
              <a:buAutoNum type="arabicPeriod"/>
            </a:pPr>
            <a:r>
              <a:rPr lang="en-US" i="1" dirty="0">
                <a:solidFill>
                  <a:srgbClr val="FFFFFE"/>
                </a:solidFill>
              </a:rPr>
              <a:t>Early</a:t>
            </a:r>
            <a:r>
              <a:rPr lang="en-US" dirty="0">
                <a:solidFill>
                  <a:srgbClr val="FFFFFE"/>
                </a:solidFill>
              </a:rPr>
              <a:t> distribution of </a:t>
            </a:r>
            <a:r>
              <a:rPr lang="en-US" i="1" dirty="0">
                <a:solidFill>
                  <a:srgbClr val="FFFFFE"/>
                </a:solidFill>
              </a:rPr>
              <a:t>tailored</a:t>
            </a:r>
            <a:r>
              <a:rPr lang="en-US" dirty="0">
                <a:solidFill>
                  <a:srgbClr val="FFFFFE"/>
                </a:solidFill>
              </a:rPr>
              <a:t> rubric with</a:t>
            </a:r>
            <a:r>
              <a:rPr lang="en-US" i="1" dirty="0">
                <a:solidFill>
                  <a:srgbClr val="FFFFFE"/>
                </a:solidFill>
              </a:rPr>
              <a:t> a short </a:t>
            </a:r>
            <a:r>
              <a:rPr lang="en-US" dirty="0">
                <a:solidFill>
                  <a:srgbClr val="FFFFFE"/>
                </a:solidFill>
              </a:rPr>
              <a:t>prompt (and fielding questions thereon)</a:t>
            </a:r>
          </a:p>
          <a:p>
            <a:pPr marL="514350" indent="-514350">
              <a:buClr>
                <a:srgbClr val="C2BB41"/>
              </a:buClr>
              <a:buFont typeface="+mj-lt"/>
              <a:buAutoNum type="arabicPeriod"/>
            </a:pPr>
            <a:r>
              <a:rPr lang="en-US" dirty="0">
                <a:solidFill>
                  <a:srgbClr val="FFFFFE"/>
                </a:solidFill>
              </a:rPr>
              <a:t>Peer &amp;/or faculty review of thesis, introduction, &amp;/or outline </a:t>
            </a:r>
            <a:r>
              <a:rPr lang="en-US" i="1" dirty="0">
                <a:solidFill>
                  <a:srgbClr val="FFFFFE"/>
                </a:solidFill>
              </a:rPr>
              <a:t>at least </a:t>
            </a:r>
            <a:r>
              <a:rPr lang="en-US" dirty="0">
                <a:solidFill>
                  <a:srgbClr val="FFFFFE"/>
                </a:solidFill>
              </a:rPr>
              <a:t>one week before due date (prewriting)</a:t>
            </a:r>
          </a:p>
          <a:p>
            <a:pPr marL="514350" indent="-514350">
              <a:buClr>
                <a:srgbClr val="C2BB41"/>
              </a:buClr>
              <a:buFont typeface="+mj-lt"/>
              <a:buAutoNum type="arabicPeriod"/>
            </a:pPr>
            <a:r>
              <a:rPr lang="en-US" dirty="0">
                <a:solidFill>
                  <a:srgbClr val="FFFFFE"/>
                </a:solidFill>
              </a:rPr>
              <a:t>Requiring or incentivizing a draft process by providing time &amp;/or credit for guided evaluation (e.g. with </a:t>
            </a:r>
            <a:r>
              <a:rPr lang="en-US" dirty="0">
                <a:solidFill>
                  <a:srgbClr val="FFFFFE"/>
                </a:solidFill>
                <a:hlinkClick r:id="rId4"/>
              </a:rPr>
              <a:t>Peerceptiv</a:t>
            </a:r>
            <a:r>
              <a:rPr lang="en-US" dirty="0">
                <a:solidFill>
                  <a:srgbClr val="FFFFFE"/>
                </a:solidFill>
              </a:rPr>
              <a:t>)</a:t>
            </a:r>
          </a:p>
          <a:p>
            <a:pPr marL="514350" indent="-514350">
              <a:buClr>
                <a:srgbClr val="C2BB41"/>
              </a:buClr>
              <a:buFont typeface="+mj-lt"/>
              <a:buAutoNum type="arabicPeriod"/>
            </a:pPr>
            <a:r>
              <a:rPr lang="en-US" dirty="0">
                <a:solidFill>
                  <a:srgbClr val="FFFFFE"/>
                </a:solidFill>
              </a:rPr>
              <a:t>Providing self–peer guide and checklist products to structure draft/editing processes</a:t>
            </a:r>
          </a:p>
          <a:p>
            <a:pPr marL="514350" indent="-514350">
              <a:buClr>
                <a:srgbClr val="C2BB41"/>
              </a:buClr>
              <a:buFont typeface="+mj-lt"/>
              <a:buAutoNum type="arabicPeriod"/>
            </a:pPr>
            <a:endParaRPr lang="en-US" dirty="0">
              <a:solidFill>
                <a:srgbClr val="FFFFFE"/>
              </a:solidFill>
            </a:endParaRPr>
          </a:p>
        </p:txBody>
      </p:sp>
    </p:spTree>
    <p:extLst>
      <p:ext uri="{BB962C8B-B14F-4D97-AF65-F5344CB8AC3E}">
        <p14:creationId xmlns:p14="http://schemas.microsoft.com/office/powerpoint/2010/main" val="14075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D172D78-88E7-60DE-46F7-3788C53C84A5}"/>
              </a:ext>
            </a:extLst>
          </p:cNvPr>
          <p:cNvPicPr>
            <a:picLocks noGrp="1" noChangeAspect="1"/>
          </p:cNvPicPr>
          <p:nvPr>
            <p:ph sz="half" idx="4294967295"/>
          </p:nvPr>
        </p:nvPicPr>
        <p:blipFill>
          <a:blip r:embed="rId3"/>
          <a:stretch>
            <a:fillRect/>
          </a:stretch>
        </p:blipFill>
        <p:spPr>
          <a:xfrm>
            <a:off x="0" y="-7939"/>
            <a:ext cx="6743700" cy="6077725"/>
          </a:xfrm>
        </p:spPr>
      </p:pic>
      <p:pic>
        <p:nvPicPr>
          <p:cNvPr id="12" name="Content Placeholder 11" descr="Graphical user interface, text, application, email&#10;&#10;Description automatically generated">
            <a:extLst>
              <a:ext uri="{FF2B5EF4-FFF2-40B4-BE49-F238E27FC236}">
                <a16:creationId xmlns:a16="http://schemas.microsoft.com/office/drawing/2014/main" id="{27531866-A6F2-F8D6-0E35-31F0C4D7437A}"/>
              </a:ext>
            </a:extLst>
          </p:cNvPr>
          <p:cNvPicPr>
            <a:picLocks noGrp="1" noChangeAspect="1"/>
          </p:cNvPicPr>
          <p:nvPr>
            <p:ph sz="half" idx="4294967295"/>
          </p:nvPr>
        </p:nvPicPr>
        <p:blipFill>
          <a:blip r:embed="rId4"/>
          <a:stretch>
            <a:fillRect/>
          </a:stretch>
        </p:blipFill>
        <p:spPr>
          <a:xfrm>
            <a:off x="4743188" y="0"/>
            <a:ext cx="7448812" cy="3243262"/>
          </a:xfrm>
        </p:spPr>
      </p:pic>
      <p:pic>
        <p:nvPicPr>
          <p:cNvPr id="14" name="Graphic 13" descr="Storytelling with solid fill">
            <a:extLst>
              <a:ext uri="{FF2B5EF4-FFF2-40B4-BE49-F238E27FC236}">
                <a16:creationId xmlns:a16="http://schemas.microsoft.com/office/drawing/2014/main" id="{17E5CC6C-5AED-174C-09AF-95E2442410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3825" y="3429000"/>
            <a:ext cx="3181350" cy="3181350"/>
          </a:xfrm>
          <a:prstGeom prst="rect">
            <a:avLst/>
          </a:prstGeom>
        </p:spPr>
      </p:pic>
    </p:spTree>
    <p:extLst>
      <p:ext uri="{BB962C8B-B14F-4D97-AF65-F5344CB8AC3E}">
        <p14:creationId xmlns:p14="http://schemas.microsoft.com/office/powerpoint/2010/main" val="2359714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White bulbs with a yellow one standing out">
            <a:extLst>
              <a:ext uri="{FF2B5EF4-FFF2-40B4-BE49-F238E27FC236}">
                <a16:creationId xmlns:a16="http://schemas.microsoft.com/office/drawing/2014/main" id="{68F75522-4FE3-631D-62C8-0AC8475840CC}"/>
              </a:ext>
            </a:extLst>
          </p:cNvPr>
          <p:cNvPicPr>
            <a:picLocks noChangeAspect="1"/>
          </p:cNvPicPr>
          <p:nvPr/>
        </p:nvPicPr>
        <p:blipFill rotWithShape="1">
          <a:blip r:embed="rId3"/>
          <a:srcRect r="9090" b="23389"/>
          <a:stretch/>
        </p:blipFill>
        <p:spPr>
          <a:xfrm>
            <a:off x="305" y="10"/>
            <a:ext cx="12191695" cy="6857990"/>
          </a:xfrm>
          <a:prstGeom prst="rect">
            <a:avLst/>
          </a:prstGeom>
        </p:spPr>
      </p:pic>
      <p:sp>
        <p:nvSpPr>
          <p:cNvPr id="36" name="Rectangle 2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26B1D-0909-A546-BAAE-9E47B6A638AE}"/>
              </a:ext>
            </a:extLst>
          </p:cNvPr>
          <p:cNvSpPr>
            <a:spLocks noGrp="1"/>
          </p:cNvSpPr>
          <p:nvPr>
            <p:ph type="title"/>
          </p:nvPr>
        </p:nvSpPr>
        <p:spPr>
          <a:xfrm>
            <a:off x="1304017" y="804520"/>
            <a:ext cx="6815731" cy="1049235"/>
          </a:xfrm>
        </p:spPr>
        <p:txBody>
          <a:bodyPr>
            <a:normAutofit/>
          </a:bodyPr>
          <a:lstStyle/>
          <a:p>
            <a:r>
              <a:rPr lang="en-US" dirty="0">
                <a:solidFill>
                  <a:srgbClr val="FFFFFE"/>
                </a:solidFill>
              </a:rPr>
              <a:t>tools &amp; Techniques for Proactive Feedback</a:t>
            </a:r>
          </a:p>
        </p:txBody>
      </p:sp>
      <p:cxnSp>
        <p:nvCxnSpPr>
          <p:cNvPr id="37" name="Straight Connector 25">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C2BB41"/>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7D76865B-DD00-2041-A0F5-B68C4048E6EC}"/>
              </a:ext>
            </a:extLst>
          </p:cNvPr>
          <p:cNvSpPr>
            <a:spLocks noGrp="1"/>
          </p:cNvSpPr>
          <p:nvPr>
            <p:ph idx="1"/>
          </p:nvPr>
        </p:nvSpPr>
        <p:spPr>
          <a:xfrm>
            <a:off x="1304017" y="2490497"/>
            <a:ext cx="6992240" cy="3719063"/>
          </a:xfrm>
        </p:spPr>
        <p:txBody>
          <a:bodyPr>
            <a:normAutofit fontScale="92500" lnSpcReduction="20000"/>
          </a:bodyPr>
          <a:lstStyle/>
          <a:p>
            <a:pPr marL="514350" indent="-514350">
              <a:buClr>
                <a:srgbClr val="C2BB41"/>
              </a:buClr>
              <a:buFont typeface="+mj-lt"/>
              <a:buAutoNum type="arabicPeriod"/>
            </a:pPr>
            <a:r>
              <a:rPr lang="en-US" dirty="0">
                <a:solidFill>
                  <a:srgbClr val="FFFFFE"/>
                </a:solidFill>
              </a:rPr>
              <a:t>Framing critical reading and class discussion (and notetaking on each) </a:t>
            </a:r>
            <a:r>
              <a:rPr lang="en-US" i="1" dirty="0">
                <a:solidFill>
                  <a:srgbClr val="FFFFFE"/>
                </a:solidFill>
              </a:rPr>
              <a:t>as</a:t>
            </a:r>
            <a:r>
              <a:rPr lang="en-US" dirty="0">
                <a:solidFill>
                  <a:srgbClr val="FFFFFE"/>
                </a:solidFill>
              </a:rPr>
              <a:t> thesis, argument, outline development</a:t>
            </a:r>
          </a:p>
          <a:p>
            <a:pPr marL="514350" indent="-514350">
              <a:buClr>
                <a:srgbClr val="C2BB41"/>
              </a:buClr>
              <a:buFont typeface="+mj-lt"/>
              <a:buAutoNum type="arabicPeriod"/>
            </a:pPr>
            <a:r>
              <a:rPr lang="en-US" i="1" dirty="0">
                <a:solidFill>
                  <a:srgbClr val="FFFFFE"/>
                </a:solidFill>
              </a:rPr>
              <a:t>Early</a:t>
            </a:r>
            <a:r>
              <a:rPr lang="en-US" dirty="0">
                <a:solidFill>
                  <a:srgbClr val="FFFFFE"/>
                </a:solidFill>
              </a:rPr>
              <a:t> distribution of </a:t>
            </a:r>
            <a:r>
              <a:rPr lang="en-US" i="1" dirty="0">
                <a:solidFill>
                  <a:srgbClr val="FFFFFE"/>
                </a:solidFill>
              </a:rPr>
              <a:t>tailored</a:t>
            </a:r>
            <a:r>
              <a:rPr lang="en-US" dirty="0">
                <a:solidFill>
                  <a:srgbClr val="FFFFFE"/>
                </a:solidFill>
              </a:rPr>
              <a:t> rubric with</a:t>
            </a:r>
            <a:r>
              <a:rPr lang="en-US" i="1" dirty="0">
                <a:solidFill>
                  <a:srgbClr val="FFFFFE"/>
                </a:solidFill>
              </a:rPr>
              <a:t> a short </a:t>
            </a:r>
            <a:r>
              <a:rPr lang="en-US" dirty="0">
                <a:solidFill>
                  <a:srgbClr val="FFFFFE"/>
                </a:solidFill>
              </a:rPr>
              <a:t>prompt (and fielding questions thereon)</a:t>
            </a:r>
          </a:p>
          <a:p>
            <a:pPr marL="514350" indent="-514350">
              <a:buClr>
                <a:srgbClr val="C2BB41"/>
              </a:buClr>
              <a:buFont typeface="+mj-lt"/>
              <a:buAutoNum type="arabicPeriod"/>
            </a:pPr>
            <a:r>
              <a:rPr lang="en-US" dirty="0">
                <a:solidFill>
                  <a:srgbClr val="FFFFFE"/>
                </a:solidFill>
              </a:rPr>
              <a:t>Peer &amp;/or faculty review of thesis, introduction, &amp;/or outline </a:t>
            </a:r>
            <a:r>
              <a:rPr lang="en-US" i="1" dirty="0">
                <a:solidFill>
                  <a:srgbClr val="FFFFFE"/>
                </a:solidFill>
              </a:rPr>
              <a:t>at least </a:t>
            </a:r>
            <a:r>
              <a:rPr lang="en-US" dirty="0">
                <a:solidFill>
                  <a:srgbClr val="FFFFFE"/>
                </a:solidFill>
              </a:rPr>
              <a:t>one week before due date (prewriting)</a:t>
            </a:r>
          </a:p>
          <a:p>
            <a:pPr marL="514350" indent="-514350">
              <a:buClr>
                <a:srgbClr val="C2BB41"/>
              </a:buClr>
              <a:buFont typeface="+mj-lt"/>
              <a:buAutoNum type="arabicPeriod"/>
            </a:pPr>
            <a:r>
              <a:rPr lang="en-US" dirty="0">
                <a:solidFill>
                  <a:srgbClr val="FFFFFE"/>
                </a:solidFill>
              </a:rPr>
              <a:t>Requiring or incentivizing a draft process by providing time &amp;/or credit for guided evaluation (e.g. with </a:t>
            </a:r>
            <a:r>
              <a:rPr lang="en-US" dirty="0">
                <a:solidFill>
                  <a:srgbClr val="FFFFFE"/>
                </a:solidFill>
                <a:hlinkClick r:id="rId4"/>
              </a:rPr>
              <a:t>Peerceptiv</a:t>
            </a:r>
            <a:r>
              <a:rPr lang="en-US" dirty="0">
                <a:solidFill>
                  <a:srgbClr val="FFFFFE"/>
                </a:solidFill>
              </a:rPr>
              <a:t>)</a:t>
            </a:r>
          </a:p>
          <a:p>
            <a:pPr marL="514350" indent="-514350">
              <a:buClr>
                <a:srgbClr val="C2BB41"/>
              </a:buClr>
              <a:buFont typeface="+mj-lt"/>
              <a:buAutoNum type="arabicPeriod"/>
            </a:pPr>
            <a:r>
              <a:rPr lang="en-US" dirty="0">
                <a:solidFill>
                  <a:srgbClr val="FFFFFE"/>
                </a:solidFill>
              </a:rPr>
              <a:t>Providing self–peer guide and checklist products to structure draft/editing processes</a:t>
            </a:r>
          </a:p>
          <a:p>
            <a:pPr marL="514350" indent="-514350">
              <a:buClr>
                <a:srgbClr val="C2BB41"/>
              </a:buClr>
              <a:buFont typeface="+mj-lt"/>
              <a:buAutoNum type="arabicPeriod"/>
            </a:pPr>
            <a:endParaRPr lang="en-US" dirty="0">
              <a:solidFill>
                <a:srgbClr val="FFFFFE"/>
              </a:solidFill>
            </a:endParaRPr>
          </a:p>
        </p:txBody>
      </p:sp>
    </p:spTree>
    <p:extLst>
      <p:ext uri="{BB962C8B-B14F-4D97-AF65-F5344CB8AC3E}">
        <p14:creationId xmlns:p14="http://schemas.microsoft.com/office/powerpoint/2010/main" val="520362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208C-2120-6641-8EFA-05BD7F7C45F0}"/>
              </a:ext>
            </a:extLst>
          </p:cNvPr>
          <p:cNvSpPr>
            <a:spLocks noGrp="1"/>
          </p:cNvSpPr>
          <p:nvPr>
            <p:ph type="ctrTitle"/>
          </p:nvPr>
        </p:nvSpPr>
        <p:spPr>
          <a:xfrm>
            <a:off x="1453593" y="977910"/>
            <a:ext cx="5548039" cy="2740119"/>
          </a:xfrm>
        </p:spPr>
        <p:txBody>
          <a:bodyPr vert="horz" lIns="91440" tIns="45720" rIns="91440" bIns="45720" rtlCol="0" anchor="t">
            <a:noAutofit/>
          </a:bodyPr>
          <a:lstStyle/>
          <a:p>
            <a:r>
              <a:rPr lang="en-US" sz="3200" dirty="0">
                <a:latin typeface="Abadi MT Condensed Light" panose="020B0306030101010103" pitchFamily="34" charset="77"/>
              </a:rPr>
              <a:t>Our Own Worst Critic?</a:t>
            </a:r>
            <a:br>
              <a:rPr lang="en-US" sz="3200" dirty="0">
                <a:latin typeface="Abadi MT Condensed Light" panose="020B0306030101010103" pitchFamily="34" charset="77"/>
              </a:rPr>
            </a:br>
            <a:br>
              <a:rPr lang="en-US" sz="3200" dirty="0">
                <a:latin typeface="Abadi MT Condensed Light" panose="020B0306030101010103" pitchFamily="34" charset="77"/>
              </a:rPr>
            </a:br>
            <a:br>
              <a:rPr lang="en-US" sz="3200" dirty="0">
                <a:latin typeface="Abadi MT Condensed Light" panose="020B0306030101010103" pitchFamily="34" charset="77"/>
              </a:rPr>
            </a:br>
            <a:r>
              <a:rPr lang="en-US" sz="3200" dirty="0">
                <a:latin typeface="Abadi MT Condensed Light" panose="020B0306030101010103" pitchFamily="34" charset="77"/>
              </a:rPr>
              <a:t>Challenges of &amp; Strategies for peer &amp; Self Critique</a:t>
            </a:r>
            <a:br>
              <a:rPr lang="en-US" sz="3200" dirty="0">
                <a:latin typeface="Abadi MT Condensed Light" panose="020B0306030101010103" pitchFamily="34" charset="77"/>
              </a:rPr>
            </a:br>
            <a:br>
              <a:rPr lang="en-US" sz="3200" dirty="0">
                <a:latin typeface="Abadi MT Condensed Light" panose="020B0306030101010103" pitchFamily="34" charset="77"/>
              </a:rPr>
            </a:br>
            <a:endParaRPr lang="en-US" sz="3200" dirty="0">
              <a:latin typeface="Abadi MT Condensed Light" panose="020B0306030101010103" pitchFamily="34" charset="77"/>
            </a:endParaRPr>
          </a:p>
        </p:txBody>
      </p:sp>
      <p:sp>
        <p:nvSpPr>
          <p:cNvPr id="3" name="Subtitle 2">
            <a:extLst>
              <a:ext uri="{FF2B5EF4-FFF2-40B4-BE49-F238E27FC236}">
                <a16:creationId xmlns:a16="http://schemas.microsoft.com/office/drawing/2014/main" id="{E9AD245A-E045-5D41-A889-B1D6C36CFA9F}"/>
              </a:ext>
            </a:extLst>
          </p:cNvPr>
          <p:cNvSpPr>
            <a:spLocks noGrp="1"/>
          </p:cNvSpPr>
          <p:nvPr>
            <p:ph type="subTitle" idx="1"/>
          </p:nvPr>
        </p:nvSpPr>
        <p:spPr>
          <a:xfrm>
            <a:off x="1587500" y="3866565"/>
            <a:ext cx="4508500" cy="1332806"/>
          </a:xfrm>
        </p:spPr>
        <p:txBody>
          <a:bodyPr vert="horz" lIns="91440" tIns="45720" rIns="91440" bIns="45720" rtlCol="0" anchor="t">
            <a:normAutofit/>
          </a:bodyPr>
          <a:lstStyle/>
          <a:p>
            <a:r>
              <a:rPr lang="en-US" dirty="0">
                <a:latin typeface="Abadi MT Condensed Light" panose="020B0306030101010103" pitchFamily="34" charset="77"/>
              </a:rPr>
              <a:t>Dr. Abram </a:t>
            </a:r>
            <a:r>
              <a:rPr lang="en-US" dirty="0" err="1">
                <a:latin typeface="Abadi MT Condensed Light" panose="020B0306030101010103" pitchFamily="34" charset="77"/>
              </a:rPr>
              <a:t>Trosky</a:t>
            </a:r>
            <a:endParaRPr lang="en-US" dirty="0">
              <a:latin typeface="Abadi MT Condensed Light" panose="020B0306030101010103" pitchFamily="34" charset="77"/>
            </a:endParaRPr>
          </a:p>
          <a:p>
            <a:r>
              <a:rPr lang="en-US" dirty="0">
                <a:latin typeface="Abadi MT Condensed Light" panose="020B0306030101010103" pitchFamily="34" charset="77"/>
              </a:rPr>
              <a:t>Professor of Communicative Arts</a:t>
            </a:r>
          </a:p>
          <a:p>
            <a:r>
              <a:rPr lang="en-US" dirty="0">
                <a:latin typeface="Abadi MT Condensed Light" panose="020B0306030101010103" pitchFamily="34" charset="77"/>
              </a:rPr>
              <a:t>US Army War College</a:t>
            </a:r>
          </a:p>
        </p:txBody>
      </p:sp>
      <p:pic>
        <p:nvPicPr>
          <p:cNvPr id="7" name="Graphic 6" descr="3d Glasses outline">
            <a:extLst>
              <a:ext uri="{FF2B5EF4-FFF2-40B4-BE49-F238E27FC236}">
                <a16:creationId xmlns:a16="http://schemas.microsoft.com/office/drawing/2014/main" id="{9A74832E-A664-8E46-F31E-43120F718B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5059" y="481109"/>
            <a:ext cx="2491906" cy="2491906"/>
          </a:xfrm>
          <a:prstGeom prst="rect">
            <a:avLst/>
          </a:prstGeom>
        </p:spPr>
      </p:pic>
      <p:pic>
        <p:nvPicPr>
          <p:cNvPr id="5" name="Picture 4">
            <a:extLst>
              <a:ext uri="{FF2B5EF4-FFF2-40B4-BE49-F238E27FC236}">
                <a16:creationId xmlns:a16="http://schemas.microsoft.com/office/drawing/2014/main" id="{55EE1577-04A7-1C43-A0CD-DCD4AC2FDA43}"/>
              </a:ext>
            </a:extLst>
          </p:cNvPr>
          <p:cNvPicPr>
            <a:picLocks noChangeAspect="1"/>
          </p:cNvPicPr>
          <p:nvPr/>
        </p:nvPicPr>
        <p:blipFill>
          <a:blip r:embed="rId5"/>
          <a:srcRect l="1847" r="1847"/>
          <a:stretch/>
        </p:blipFill>
        <p:spPr>
          <a:xfrm>
            <a:off x="7473594" y="3902306"/>
            <a:ext cx="4074836" cy="1332806"/>
          </a:xfrm>
          <a:prstGeom prst="rect">
            <a:avLst/>
          </a:prstGeom>
        </p:spPr>
      </p:pic>
    </p:spTree>
    <p:extLst>
      <p:ext uri="{BB962C8B-B14F-4D97-AF65-F5344CB8AC3E}">
        <p14:creationId xmlns:p14="http://schemas.microsoft.com/office/powerpoint/2010/main" val="577614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1EE1935-9446-4541-BDB4-AD8574476062}"/>
              </a:ext>
            </a:extLst>
          </p:cNvPr>
          <p:cNvSpPr>
            <a:spLocks noGrp="1"/>
          </p:cNvSpPr>
          <p:nvPr>
            <p:ph type="title"/>
          </p:nvPr>
        </p:nvSpPr>
        <p:spPr>
          <a:xfrm>
            <a:off x="364063" y="391887"/>
            <a:ext cx="11463571" cy="1142470"/>
          </a:xfrm>
        </p:spPr>
        <p:txBody>
          <a:bodyPr vert="horz" lIns="91440" tIns="45720" rIns="91440" bIns="45720" rtlCol="0" anchor="t">
            <a:normAutofit/>
          </a:bodyPr>
          <a:lstStyle/>
          <a:p>
            <a:pPr algn="ctr"/>
            <a:br>
              <a:rPr lang="en-US" sz="2200" dirty="0"/>
            </a:br>
            <a:r>
              <a:rPr lang="en-US" sz="2200" dirty="0"/>
              <a:t>Strategy: “Alignment” Determines Lesson- &amp; assignment learning outcomes  </a:t>
            </a:r>
            <a:br>
              <a:rPr lang="en-US" sz="2200" dirty="0"/>
            </a:br>
            <a:endParaRPr lang="en-US" sz="2200" dirty="0"/>
          </a:p>
        </p:txBody>
      </p:sp>
      <p:cxnSp>
        <p:nvCxnSpPr>
          <p:cNvPr id="24" name="Straight Connector 23">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6" name="Rectangle 25">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9" name="Content Placeholder 2">
            <a:extLst>
              <a:ext uri="{FF2B5EF4-FFF2-40B4-BE49-F238E27FC236}">
                <a16:creationId xmlns:a16="http://schemas.microsoft.com/office/drawing/2014/main" id="{C646313A-22BA-4572-8B1B-3C758A9FABB5}"/>
              </a:ext>
            </a:extLst>
          </p:cNvPr>
          <p:cNvGraphicFramePr>
            <a:graphicFrameLocks noGrp="1"/>
          </p:cNvGraphicFramePr>
          <p:nvPr>
            <p:ph idx="4294967295"/>
            <p:extLst>
              <p:ext uri="{D42A27DB-BD31-4B8C-83A1-F6EECF244321}">
                <p14:modId xmlns:p14="http://schemas.microsoft.com/office/powerpoint/2010/main" val="1367800414"/>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613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11FD92-A1AD-644D-8F6A-6064B581F1B1}"/>
              </a:ext>
            </a:extLst>
          </p:cNvPr>
          <p:cNvSpPr>
            <a:spLocks noGrp="1"/>
          </p:cNvSpPr>
          <p:nvPr>
            <p:ph type="title"/>
          </p:nvPr>
        </p:nvSpPr>
        <p:spPr/>
        <p:txBody>
          <a:bodyPr/>
          <a:lstStyle/>
          <a:p>
            <a:pPr algn="ctr"/>
            <a:r>
              <a:rPr lang="en-US" dirty="0"/>
              <a:t>AWC ILO</a:t>
            </a:r>
          </a:p>
        </p:txBody>
      </p:sp>
      <p:sp>
        <p:nvSpPr>
          <p:cNvPr id="8" name="Content Placeholder 7">
            <a:extLst>
              <a:ext uri="{FF2B5EF4-FFF2-40B4-BE49-F238E27FC236}">
                <a16:creationId xmlns:a16="http://schemas.microsoft.com/office/drawing/2014/main" id="{9EEDA649-D675-B442-91D2-9C306568BAFF}"/>
              </a:ext>
            </a:extLst>
          </p:cNvPr>
          <p:cNvSpPr>
            <a:spLocks noGrp="1"/>
          </p:cNvSpPr>
          <p:nvPr>
            <p:ph sz="half" idx="1"/>
          </p:nvPr>
        </p:nvSpPr>
        <p:spPr/>
        <p:txBody>
          <a:bodyPr>
            <a:normAutofit fontScale="85000" lnSpcReduction="10000"/>
          </a:bodyPr>
          <a:lstStyle/>
          <a:p>
            <a:pPr marL="457200" indent="-457200">
              <a:buFont typeface="+mj-lt"/>
              <a:buAutoNum type="arabicPeriod"/>
            </a:pPr>
            <a:r>
              <a:rPr lang="en-US" b="1" dirty="0"/>
              <a:t>Think strategically and skillfully develop strategies to achieve national security objectives</a:t>
            </a:r>
          </a:p>
          <a:p>
            <a:pPr marL="457200" indent="-457200">
              <a:buFont typeface="+mj-lt"/>
              <a:buAutoNum type="arabicPeriod"/>
            </a:pPr>
            <a:r>
              <a:rPr lang="en-US" b="1" dirty="0"/>
              <a:t>Provide strategic context and perspective to inform and advise national-level leaders with sound, nuanced, and thoughtful military advice</a:t>
            </a:r>
          </a:p>
          <a:p>
            <a:pPr marL="457200" indent="-457200">
              <a:buFont typeface="+mj-lt"/>
              <a:buAutoNum type="arabicPeriod"/>
            </a:pPr>
            <a:r>
              <a:rPr lang="en-US" b="1" dirty="0"/>
              <a:t>Apply intellectual rigor and adaptive problem-solving </a:t>
            </a:r>
            <a:r>
              <a:rPr lang="en-US" dirty="0"/>
              <a:t>to multi-domain, joint warfighting, and enterprise-level challenges</a:t>
            </a:r>
          </a:p>
          <a:p>
            <a:pPr marL="457200" indent="-457200">
              <a:buFont typeface="+mj-lt"/>
              <a:buAutoNum type="arabicPeriod"/>
            </a:pPr>
            <a:endParaRPr lang="en-US" b="1" dirty="0"/>
          </a:p>
        </p:txBody>
      </p:sp>
      <p:sp>
        <p:nvSpPr>
          <p:cNvPr id="9" name="Content Placeholder 8">
            <a:extLst>
              <a:ext uri="{FF2B5EF4-FFF2-40B4-BE49-F238E27FC236}">
                <a16:creationId xmlns:a16="http://schemas.microsoft.com/office/drawing/2014/main" id="{EF6F90CC-42AB-3C45-A487-25DF253AD6DE}"/>
              </a:ext>
            </a:extLst>
          </p:cNvPr>
          <p:cNvSpPr>
            <a:spLocks noGrp="1"/>
          </p:cNvSpPr>
          <p:nvPr>
            <p:ph sz="half" idx="2"/>
          </p:nvPr>
        </p:nvSpPr>
        <p:spPr/>
        <p:txBody>
          <a:bodyPr>
            <a:normAutofit fontScale="85000" lnSpcReduction="10000"/>
          </a:bodyPr>
          <a:lstStyle/>
          <a:p>
            <a:pPr marL="457200" indent="-457200">
              <a:buFont typeface="+mj-lt"/>
              <a:buAutoNum type="arabicPeriod" startAt="4"/>
            </a:pPr>
            <a:r>
              <a:rPr lang="en-US" dirty="0"/>
              <a:t>Lead teams with expert knowledge and </a:t>
            </a:r>
            <a:r>
              <a:rPr lang="en-US" b="1" dirty="0"/>
              <a:t>collaborate with others </a:t>
            </a:r>
            <a:r>
              <a:rPr lang="en-US" dirty="0"/>
              <a:t>to provide innovative solutions to complex, unstructured problems</a:t>
            </a:r>
          </a:p>
          <a:p>
            <a:pPr marL="457200" indent="-457200">
              <a:buFont typeface="+mj-lt"/>
              <a:buAutoNum type="arabicPeriod" startAt="4"/>
            </a:pPr>
            <a:r>
              <a:rPr lang="en-US" dirty="0"/>
              <a:t>Exercise moral judgment, and promote the values and ethics of the profession of arms</a:t>
            </a:r>
          </a:p>
          <a:p>
            <a:pPr marL="457200" indent="-457200">
              <a:buFont typeface="+mj-lt"/>
              <a:buAutoNum type="arabicPeriod" startAt="4"/>
            </a:pPr>
            <a:r>
              <a:rPr lang="en-US" b="1" dirty="0"/>
              <a:t>Convey complex information and communicate effectively and persuasively to any audience</a:t>
            </a:r>
          </a:p>
          <a:p>
            <a:pPr marL="457200" indent="-457200">
              <a:buFont typeface="+mj-lt"/>
              <a:buAutoNum type="arabicPeriod" startAt="4"/>
            </a:pPr>
            <a:endParaRPr lang="en-US" dirty="0"/>
          </a:p>
          <a:p>
            <a:pPr marL="457200" indent="-457200">
              <a:buFont typeface="+mj-lt"/>
              <a:buAutoNum type="arabicPeriod" startAt="4"/>
            </a:pPr>
            <a:endParaRPr lang="en-US" dirty="0"/>
          </a:p>
        </p:txBody>
      </p:sp>
    </p:spTree>
    <p:extLst>
      <p:ext uri="{BB962C8B-B14F-4D97-AF65-F5344CB8AC3E}">
        <p14:creationId xmlns:p14="http://schemas.microsoft.com/office/powerpoint/2010/main" val="196377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E81C66B-D0B5-4459-AA6D-6DE9BD7DD74D}"/>
              </a:ext>
            </a:extLst>
          </p:cNvPr>
          <p:cNvGraphicFramePr/>
          <p:nvPr/>
        </p:nvGraphicFramePr>
        <p:xfrm>
          <a:off x="1975693" y="680905"/>
          <a:ext cx="8174515" cy="5852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8108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91E10-F0FE-D720-CB4A-87D181898270}"/>
              </a:ext>
            </a:extLst>
          </p:cNvPr>
          <p:cNvPicPr>
            <a:picLocks noChangeAspect="1"/>
          </p:cNvPicPr>
          <p:nvPr/>
        </p:nvPicPr>
        <p:blipFill>
          <a:blip r:embed="rId2"/>
          <a:stretch>
            <a:fillRect/>
          </a:stretch>
        </p:blipFill>
        <p:spPr>
          <a:xfrm>
            <a:off x="0" y="-363789"/>
            <a:ext cx="12192000" cy="8899380"/>
          </a:xfrm>
          <a:prstGeom prst="rect">
            <a:avLst/>
          </a:prstGeom>
        </p:spPr>
      </p:pic>
    </p:spTree>
    <p:extLst>
      <p:ext uri="{BB962C8B-B14F-4D97-AF65-F5344CB8AC3E}">
        <p14:creationId xmlns:p14="http://schemas.microsoft.com/office/powerpoint/2010/main" val="454308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F99BD-4218-CC6D-CCCA-D1F701B86798}"/>
              </a:ext>
            </a:extLst>
          </p:cNvPr>
          <p:cNvPicPr>
            <a:picLocks noChangeAspect="1"/>
          </p:cNvPicPr>
          <p:nvPr/>
        </p:nvPicPr>
        <p:blipFill>
          <a:blip r:embed="rId2"/>
          <a:stretch>
            <a:fillRect/>
          </a:stretch>
        </p:blipFill>
        <p:spPr>
          <a:xfrm>
            <a:off x="0" y="-428626"/>
            <a:ext cx="12192000" cy="8360749"/>
          </a:xfrm>
          <a:prstGeom prst="rect">
            <a:avLst/>
          </a:prstGeom>
        </p:spPr>
      </p:pic>
    </p:spTree>
    <p:extLst>
      <p:ext uri="{BB962C8B-B14F-4D97-AF65-F5344CB8AC3E}">
        <p14:creationId xmlns:p14="http://schemas.microsoft.com/office/powerpoint/2010/main" val="81267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White bulbs with a yellow one standing out">
            <a:extLst>
              <a:ext uri="{FF2B5EF4-FFF2-40B4-BE49-F238E27FC236}">
                <a16:creationId xmlns:a16="http://schemas.microsoft.com/office/drawing/2014/main" id="{68F75522-4FE3-631D-62C8-0AC8475840CC}"/>
              </a:ext>
            </a:extLst>
          </p:cNvPr>
          <p:cNvPicPr>
            <a:picLocks noChangeAspect="1"/>
          </p:cNvPicPr>
          <p:nvPr/>
        </p:nvPicPr>
        <p:blipFill rotWithShape="1">
          <a:blip r:embed="rId3"/>
          <a:srcRect r="9090" b="23389"/>
          <a:stretch/>
        </p:blipFill>
        <p:spPr>
          <a:xfrm>
            <a:off x="305" y="10"/>
            <a:ext cx="12191695" cy="6857990"/>
          </a:xfrm>
          <a:prstGeom prst="rect">
            <a:avLst/>
          </a:prstGeom>
        </p:spPr>
      </p:pic>
      <p:sp>
        <p:nvSpPr>
          <p:cNvPr id="36" name="Rectangle 2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26B1D-0909-A546-BAAE-9E47B6A638AE}"/>
              </a:ext>
            </a:extLst>
          </p:cNvPr>
          <p:cNvSpPr>
            <a:spLocks noGrp="1"/>
          </p:cNvSpPr>
          <p:nvPr>
            <p:ph type="title"/>
          </p:nvPr>
        </p:nvSpPr>
        <p:spPr>
          <a:xfrm>
            <a:off x="1304017" y="804520"/>
            <a:ext cx="6815731" cy="1049235"/>
          </a:xfrm>
        </p:spPr>
        <p:txBody>
          <a:bodyPr>
            <a:normAutofit/>
          </a:bodyPr>
          <a:lstStyle/>
          <a:p>
            <a:r>
              <a:rPr lang="en-US" dirty="0">
                <a:solidFill>
                  <a:srgbClr val="FFFFFE"/>
                </a:solidFill>
              </a:rPr>
              <a:t>tools &amp; Techniques for Proactive Feedback</a:t>
            </a:r>
          </a:p>
        </p:txBody>
      </p:sp>
      <p:cxnSp>
        <p:nvCxnSpPr>
          <p:cNvPr id="37" name="Straight Connector 25">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C2BB41"/>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7D76865B-DD00-2041-A0F5-B68C4048E6EC}"/>
              </a:ext>
            </a:extLst>
          </p:cNvPr>
          <p:cNvSpPr>
            <a:spLocks noGrp="1"/>
          </p:cNvSpPr>
          <p:nvPr>
            <p:ph idx="1"/>
          </p:nvPr>
        </p:nvSpPr>
        <p:spPr>
          <a:xfrm>
            <a:off x="1304017" y="2490497"/>
            <a:ext cx="6992240" cy="3719063"/>
          </a:xfrm>
        </p:spPr>
        <p:txBody>
          <a:bodyPr>
            <a:normAutofit fontScale="92500" lnSpcReduction="20000"/>
          </a:bodyPr>
          <a:lstStyle/>
          <a:p>
            <a:pPr marL="514350" indent="-514350">
              <a:buClr>
                <a:srgbClr val="C2BB41"/>
              </a:buClr>
              <a:buFont typeface="+mj-lt"/>
              <a:buAutoNum type="arabicPeriod"/>
            </a:pPr>
            <a:r>
              <a:rPr lang="en-US" dirty="0">
                <a:solidFill>
                  <a:srgbClr val="FFFFFE"/>
                </a:solidFill>
              </a:rPr>
              <a:t>Framing critical reading and class discussion (and notetaking on each) </a:t>
            </a:r>
            <a:r>
              <a:rPr lang="en-US" i="1" dirty="0">
                <a:solidFill>
                  <a:srgbClr val="FFFFFE"/>
                </a:solidFill>
              </a:rPr>
              <a:t>as</a:t>
            </a:r>
            <a:r>
              <a:rPr lang="en-US" dirty="0">
                <a:solidFill>
                  <a:srgbClr val="FFFFFE"/>
                </a:solidFill>
              </a:rPr>
              <a:t> thesis, argument, outline development</a:t>
            </a:r>
          </a:p>
          <a:p>
            <a:pPr marL="514350" indent="-514350">
              <a:buClr>
                <a:srgbClr val="C2BB41"/>
              </a:buClr>
              <a:buFont typeface="+mj-lt"/>
              <a:buAutoNum type="arabicPeriod"/>
            </a:pPr>
            <a:r>
              <a:rPr lang="en-US" i="1" dirty="0">
                <a:solidFill>
                  <a:srgbClr val="FFFFFE"/>
                </a:solidFill>
              </a:rPr>
              <a:t>Early</a:t>
            </a:r>
            <a:r>
              <a:rPr lang="en-US" dirty="0">
                <a:solidFill>
                  <a:srgbClr val="FFFFFE"/>
                </a:solidFill>
              </a:rPr>
              <a:t> distribution of </a:t>
            </a:r>
            <a:r>
              <a:rPr lang="en-US" i="1" dirty="0">
                <a:solidFill>
                  <a:srgbClr val="FFFFFE"/>
                </a:solidFill>
              </a:rPr>
              <a:t>tailored</a:t>
            </a:r>
            <a:r>
              <a:rPr lang="en-US" dirty="0">
                <a:solidFill>
                  <a:srgbClr val="FFFFFE"/>
                </a:solidFill>
              </a:rPr>
              <a:t> rubric with</a:t>
            </a:r>
            <a:r>
              <a:rPr lang="en-US" i="1" dirty="0">
                <a:solidFill>
                  <a:srgbClr val="FFFFFE"/>
                </a:solidFill>
              </a:rPr>
              <a:t> a short </a:t>
            </a:r>
            <a:r>
              <a:rPr lang="en-US" dirty="0">
                <a:solidFill>
                  <a:srgbClr val="FFFFFE"/>
                </a:solidFill>
              </a:rPr>
              <a:t>prompt (and fielding questions thereon)</a:t>
            </a:r>
          </a:p>
          <a:p>
            <a:pPr marL="514350" indent="-514350">
              <a:buClr>
                <a:srgbClr val="C2BB41"/>
              </a:buClr>
              <a:buFont typeface="+mj-lt"/>
              <a:buAutoNum type="arabicPeriod"/>
            </a:pPr>
            <a:r>
              <a:rPr lang="en-US" dirty="0">
                <a:solidFill>
                  <a:srgbClr val="FFFFFE"/>
                </a:solidFill>
              </a:rPr>
              <a:t>Peer &amp;/or faculty review of thesis, introduction, &amp;/or outline </a:t>
            </a:r>
            <a:r>
              <a:rPr lang="en-US" i="1" dirty="0">
                <a:solidFill>
                  <a:srgbClr val="FFFFFE"/>
                </a:solidFill>
              </a:rPr>
              <a:t>at least </a:t>
            </a:r>
            <a:r>
              <a:rPr lang="en-US" dirty="0">
                <a:solidFill>
                  <a:srgbClr val="FFFFFE"/>
                </a:solidFill>
              </a:rPr>
              <a:t>one week before due date (prewriting)</a:t>
            </a:r>
          </a:p>
          <a:p>
            <a:pPr marL="514350" indent="-514350">
              <a:buClr>
                <a:srgbClr val="C2BB41"/>
              </a:buClr>
              <a:buFont typeface="+mj-lt"/>
              <a:buAutoNum type="arabicPeriod"/>
            </a:pPr>
            <a:r>
              <a:rPr lang="en-US" dirty="0">
                <a:solidFill>
                  <a:srgbClr val="FFFFFE"/>
                </a:solidFill>
              </a:rPr>
              <a:t>Requiring or incentivizing a draft process by providing time &amp;/or credit for guided evaluation (e.g. with </a:t>
            </a:r>
            <a:r>
              <a:rPr lang="en-US" dirty="0">
                <a:solidFill>
                  <a:srgbClr val="FFFFFE"/>
                </a:solidFill>
                <a:hlinkClick r:id="rId4"/>
              </a:rPr>
              <a:t>Peerceptiv</a:t>
            </a:r>
            <a:r>
              <a:rPr lang="en-US" dirty="0">
                <a:solidFill>
                  <a:srgbClr val="FFFFFE"/>
                </a:solidFill>
              </a:rPr>
              <a:t>)</a:t>
            </a:r>
          </a:p>
          <a:p>
            <a:pPr marL="514350" indent="-514350">
              <a:buClr>
                <a:srgbClr val="C2BB41"/>
              </a:buClr>
              <a:buFont typeface="+mj-lt"/>
              <a:buAutoNum type="arabicPeriod"/>
            </a:pPr>
            <a:r>
              <a:rPr lang="en-US" dirty="0">
                <a:solidFill>
                  <a:srgbClr val="FFFFFE"/>
                </a:solidFill>
              </a:rPr>
              <a:t>Providing self–peer guide and checklist products to structure draft/editing processes</a:t>
            </a:r>
          </a:p>
          <a:p>
            <a:pPr marL="514350" indent="-514350">
              <a:buClr>
                <a:srgbClr val="C2BB41"/>
              </a:buClr>
              <a:buFont typeface="+mj-lt"/>
              <a:buAutoNum type="arabicPeriod"/>
            </a:pPr>
            <a:endParaRPr lang="en-US" dirty="0">
              <a:solidFill>
                <a:srgbClr val="FFFFFE"/>
              </a:solidFill>
            </a:endParaRPr>
          </a:p>
        </p:txBody>
      </p:sp>
    </p:spTree>
    <p:extLst>
      <p:ext uri="{BB962C8B-B14F-4D97-AF65-F5344CB8AC3E}">
        <p14:creationId xmlns:p14="http://schemas.microsoft.com/office/powerpoint/2010/main" val="456169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25C7875F-E20A-2D56-D929-54E191C90798}"/>
              </a:ext>
            </a:extLst>
          </p:cNvPr>
          <p:cNvPicPr>
            <a:picLocks noChangeAspect="1"/>
          </p:cNvPicPr>
          <p:nvPr/>
        </p:nvPicPr>
        <p:blipFill rotWithShape="1">
          <a:blip r:embed="rId3"/>
          <a:srcRect t="442"/>
          <a:stretch/>
        </p:blipFill>
        <p:spPr>
          <a:xfrm>
            <a:off x="20" y="10"/>
            <a:ext cx="12191980" cy="6857990"/>
          </a:xfrm>
          <a:prstGeom prst="rect">
            <a:avLst/>
          </a:prstGeom>
        </p:spPr>
      </p:pic>
    </p:spTree>
    <p:extLst>
      <p:ext uri="{BB962C8B-B14F-4D97-AF65-F5344CB8AC3E}">
        <p14:creationId xmlns:p14="http://schemas.microsoft.com/office/powerpoint/2010/main" val="236320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White bulbs with a yellow one standing out">
            <a:extLst>
              <a:ext uri="{FF2B5EF4-FFF2-40B4-BE49-F238E27FC236}">
                <a16:creationId xmlns:a16="http://schemas.microsoft.com/office/drawing/2014/main" id="{68F75522-4FE3-631D-62C8-0AC8475840CC}"/>
              </a:ext>
            </a:extLst>
          </p:cNvPr>
          <p:cNvPicPr>
            <a:picLocks noChangeAspect="1"/>
          </p:cNvPicPr>
          <p:nvPr/>
        </p:nvPicPr>
        <p:blipFill rotWithShape="1">
          <a:blip r:embed="rId3"/>
          <a:srcRect r="9090" b="23389"/>
          <a:stretch/>
        </p:blipFill>
        <p:spPr>
          <a:xfrm>
            <a:off x="305" y="10"/>
            <a:ext cx="12191695" cy="6857990"/>
          </a:xfrm>
          <a:prstGeom prst="rect">
            <a:avLst/>
          </a:prstGeom>
        </p:spPr>
      </p:pic>
      <p:sp>
        <p:nvSpPr>
          <p:cNvPr id="36" name="Rectangle 2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26B1D-0909-A546-BAAE-9E47B6A638AE}"/>
              </a:ext>
            </a:extLst>
          </p:cNvPr>
          <p:cNvSpPr>
            <a:spLocks noGrp="1"/>
          </p:cNvSpPr>
          <p:nvPr>
            <p:ph type="title"/>
          </p:nvPr>
        </p:nvSpPr>
        <p:spPr>
          <a:xfrm>
            <a:off x="1304017" y="804520"/>
            <a:ext cx="6815731" cy="1049235"/>
          </a:xfrm>
        </p:spPr>
        <p:txBody>
          <a:bodyPr>
            <a:normAutofit/>
          </a:bodyPr>
          <a:lstStyle/>
          <a:p>
            <a:r>
              <a:rPr lang="en-US" dirty="0">
                <a:solidFill>
                  <a:srgbClr val="FFFFFE"/>
                </a:solidFill>
              </a:rPr>
              <a:t>tools &amp; Techniques for Proactive Feedback</a:t>
            </a:r>
          </a:p>
        </p:txBody>
      </p:sp>
      <p:cxnSp>
        <p:nvCxnSpPr>
          <p:cNvPr id="37" name="Straight Connector 25">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C2BB41"/>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7D76865B-DD00-2041-A0F5-B68C4048E6EC}"/>
              </a:ext>
            </a:extLst>
          </p:cNvPr>
          <p:cNvSpPr>
            <a:spLocks noGrp="1"/>
          </p:cNvSpPr>
          <p:nvPr>
            <p:ph idx="1"/>
          </p:nvPr>
        </p:nvSpPr>
        <p:spPr>
          <a:xfrm>
            <a:off x="1304017" y="2490497"/>
            <a:ext cx="6992240" cy="3719063"/>
          </a:xfrm>
        </p:spPr>
        <p:txBody>
          <a:bodyPr>
            <a:normAutofit fontScale="92500" lnSpcReduction="20000"/>
          </a:bodyPr>
          <a:lstStyle/>
          <a:p>
            <a:pPr marL="514350" indent="-514350">
              <a:buClr>
                <a:srgbClr val="C2BB41"/>
              </a:buClr>
              <a:buFont typeface="+mj-lt"/>
              <a:buAutoNum type="arabicPeriod"/>
            </a:pPr>
            <a:r>
              <a:rPr lang="en-US" dirty="0">
                <a:solidFill>
                  <a:srgbClr val="FFFFFE"/>
                </a:solidFill>
              </a:rPr>
              <a:t>Framing critical reading and class discussion (and notetaking on each) </a:t>
            </a:r>
            <a:r>
              <a:rPr lang="en-US" i="1" dirty="0">
                <a:solidFill>
                  <a:srgbClr val="FFFFFE"/>
                </a:solidFill>
              </a:rPr>
              <a:t>as</a:t>
            </a:r>
            <a:r>
              <a:rPr lang="en-US" dirty="0">
                <a:solidFill>
                  <a:srgbClr val="FFFFFE"/>
                </a:solidFill>
              </a:rPr>
              <a:t> thesis, argument, outline development</a:t>
            </a:r>
          </a:p>
          <a:p>
            <a:pPr marL="514350" indent="-514350">
              <a:buClr>
                <a:srgbClr val="C2BB41"/>
              </a:buClr>
              <a:buFont typeface="+mj-lt"/>
              <a:buAutoNum type="arabicPeriod"/>
            </a:pPr>
            <a:r>
              <a:rPr lang="en-US" i="1" dirty="0">
                <a:solidFill>
                  <a:srgbClr val="FFFFFE"/>
                </a:solidFill>
              </a:rPr>
              <a:t>Early</a:t>
            </a:r>
            <a:r>
              <a:rPr lang="en-US" dirty="0">
                <a:solidFill>
                  <a:srgbClr val="FFFFFE"/>
                </a:solidFill>
              </a:rPr>
              <a:t> distribution of </a:t>
            </a:r>
            <a:r>
              <a:rPr lang="en-US" i="1" dirty="0">
                <a:solidFill>
                  <a:srgbClr val="FFFFFE"/>
                </a:solidFill>
              </a:rPr>
              <a:t>tailored</a:t>
            </a:r>
            <a:r>
              <a:rPr lang="en-US" dirty="0">
                <a:solidFill>
                  <a:srgbClr val="FFFFFE"/>
                </a:solidFill>
              </a:rPr>
              <a:t> rubric with</a:t>
            </a:r>
            <a:r>
              <a:rPr lang="en-US" i="1" dirty="0">
                <a:solidFill>
                  <a:srgbClr val="FFFFFE"/>
                </a:solidFill>
              </a:rPr>
              <a:t> a short </a:t>
            </a:r>
            <a:r>
              <a:rPr lang="en-US" dirty="0">
                <a:solidFill>
                  <a:srgbClr val="FFFFFE"/>
                </a:solidFill>
              </a:rPr>
              <a:t>prompt (and fielding questions thereon)</a:t>
            </a:r>
          </a:p>
          <a:p>
            <a:pPr marL="514350" indent="-514350">
              <a:buClr>
                <a:srgbClr val="C2BB41"/>
              </a:buClr>
              <a:buFont typeface="+mj-lt"/>
              <a:buAutoNum type="arabicPeriod"/>
            </a:pPr>
            <a:r>
              <a:rPr lang="en-US" dirty="0">
                <a:solidFill>
                  <a:srgbClr val="FFFFFE"/>
                </a:solidFill>
              </a:rPr>
              <a:t>Peer &amp;/or faculty review of thesis, introduction, &amp;/or outline </a:t>
            </a:r>
            <a:r>
              <a:rPr lang="en-US" i="1" dirty="0">
                <a:solidFill>
                  <a:srgbClr val="FFFFFE"/>
                </a:solidFill>
              </a:rPr>
              <a:t>at least </a:t>
            </a:r>
            <a:r>
              <a:rPr lang="en-US" dirty="0">
                <a:solidFill>
                  <a:srgbClr val="FFFFFE"/>
                </a:solidFill>
              </a:rPr>
              <a:t>one week before due date (prewriting)</a:t>
            </a:r>
          </a:p>
          <a:p>
            <a:pPr marL="514350" indent="-514350">
              <a:buClr>
                <a:srgbClr val="C2BB41"/>
              </a:buClr>
              <a:buFont typeface="+mj-lt"/>
              <a:buAutoNum type="arabicPeriod"/>
            </a:pPr>
            <a:r>
              <a:rPr lang="en-US" dirty="0">
                <a:solidFill>
                  <a:srgbClr val="FFFFFE"/>
                </a:solidFill>
              </a:rPr>
              <a:t>Requiring or incentivizing a draft process by providing time &amp;/or credit for guided evaluation (e.g. with </a:t>
            </a:r>
            <a:r>
              <a:rPr lang="en-US" dirty="0">
                <a:solidFill>
                  <a:srgbClr val="FFFFFE"/>
                </a:solidFill>
                <a:hlinkClick r:id="rId4"/>
              </a:rPr>
              <a:t>Peerceptiv</a:t>
            </a:r>
            <a:r>
              <a:rPr lang="en-US" dirty="0">
                <a:solidFill>
                  <a:srgbClr val="FFFFFE"/>
                </a:solidFill>
              </a:rPr>
              <a:t>)</a:t>
            </a:r>
          </a:p>
          <a:p>
            <a:pPr marL="514350" indent="-514350">
              <a:buClr>
                <a:srgbClr val="C2BB41"/>
              </a:buClr>
              <a:buFont typeface="+mj-lt"/>
              <a:buAutoNum type="arabicPeriod"/>
            </a:pPr>
            <a:r>
              <a:rPr lang="en-US" dirty="0">
                <a:solidFill>
                  <a:srgbClr val="FFFFFE"/>
                </a:solidFill>
              </a:rPr>
              <a:t>Providing self–peer guide and checklist products to structure draft/editing processes</a:t>
            </a:r>
          </a:p>
          <a:p>
            <a:pPr marL="514350" indent="-514350">
              <a:buClr>
                <a:srgbClr val="C2BB41"/>
              </a:buClr>
              <a:buFont typeface="+mj-lt"/>
              <a:buAutoNum type="arabicPeriod"/>
            </a:pPr>
            <a:endParaRPr lang="en-US" dirty="0">
              <a:solidFill>
                <a:srgbClr val="FFFFFE"/>
              </a:solidFill>
            </a:endParaRPr>
          </a:p>
        </p:txBody>
      </p:sp>
    </p:spTree>
    <p:extLst>
      <p:ext uri="{BB962C8B-B14F-4D97-AF65-F5344CB8AC3E}">
        <p14:creationId xmlns:p14="http://schemas.microsoft.com/office/powerpoint/2010/main" val="1985312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119E403-496F-4641-8C5C-FA049A07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357A7410-80F5-4ED3-875B-81E45A31DE37}"/>
              </a:ext>
            </a:extLst>
          </p:cNvPr>
          <p:cNvPicPr>
            <a:picLocks noGrp="1" noChangeAspect="1"/>
          </p:cNvPicPr>
          <p:nvPr>
            <p:ph sz="half" idx="4294967295"/>
          </p:nvPr>
        </p:nvPicPr>
        <p:blipFill>
          <a:blip r:embed="rId3"/>
          <a:stretch>
            <a:fillRect/>
          </a:stretch>
        </p:blipFill>
        <p:spPr>
          <a:xfrm>
            <a:off x="0" y="-327317"/>
            <a:ext cx="6096000" cy="8013992"/>
          </a:xfrm>
          <a:prstGeom prst="rect">
            <a:avLst/>
          </a:prstGeom>
        </p:spPr>
      </p:pic>
      <p:pic>
        <p:nvPicPr>
          <p:cNvPr id="10" name="Content Placeholder 9">
            <a:extLst>
              <a:ext uri="{FF2B5EF4-FFF2-40B4-BE49-F238E27FC236}">
                <a16:creationId xmlns:a16="http://schemas.microsoft.com/office/drawing/2014/main" id="{AF9A551E-B190-0868-F93B-ADD1A35A44B4}"/>
              </a:ext>
            </a:extLst>
          </p:cNvPr>
          <p:cNvPicPr>
            <a:picLocks noGrp="1" noChangeAspect="1"/>
          </p:cNvPicPr>
          <p:nvPr>
            <p:ph sz="half" idx="4294967295"/>
          </p:nvPr>
        </p:nvPicPr>
        <p:blipFill>
          <a:blip r:embed="rId4"/>
          <a:stretch>
            <a:fillRect/>
          </a:stretch>
        </p:blipFill>
        <p:spPr>
          <a:xfrm>
            <a:off x="6096000" y="-327317"/>
            <a:ext cx="6096000" cy="8013992"/>
          </a:xfrm>
          <a:prstGeom prst="rect">
            <a:avLst/>
          </a:prstGeom>
        </p:spPr>
      </p:pic>
    </p:spTree>
    <p:extLst>
      <p:ext uri="{BB962C8B-B14F-4D97-AF65-F5344CB8AC3E}">
        <p14:creationId xmlns:p14="http://schemas.microsoft.com/office/powerpoint/2010/main" val="255540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FC2-6556-E046-AD27-6CD2F27D4237}"/>
              </a:ext>
            </a:extLst>
          </p:cNvPr>
          <p:cNvSpPr>
            <a:spLocks noGrp="1"/>
          </p:cNvSpPr>
          <p:nvPr>
            <p:ph type="title"/>
          </p:nvPr>
        </p:nvSpPr>
        <p:spPr>
          <a:xfrm>
            <a:off x="1451579" y="2303047"/>
            <a:ext cx="3272093" cy="2674198"/>
          </a:xfrm>
        </p:spPr>
        <p:txBody>
          <a:bodyPr anchor="t">
            <a:normAutofit/>
          </a:bodyPr>
          <a:lstStyle/>
          <a:p>
            <a:r>
              <a:rPr lang="en-US" dirty="0"/>
              <a:t>Workshop Outcomes</a:t>
            </a:r>
          </a:p>
        </p:txBody>
      </p:sp>
      <p:graphicFrame>
        <p:nvGraphicFramePr>
          <p:cNvPr id="5" name="Content Placeholder 2">
            <a:extLst>
              <a:ext uri="{FF2B5EF4-FFF2-40B4-BE49-F238E27FC236}">
                <a16:creationId xmlns:a16="http://schemas.microsoft.com/office/drawing/2014/main" id="{2C685249-9684-4A8F-84D0-676F3BF1B474}"/>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787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FC2-6556-E046-AD27-6CD2F27D4237}"/>
              </a:ext>
            </a:extLst>
          </p:cNvPr>
          <p:cNvSpPr>
            <a:spLocks noGrp="1"/>
          </p:cNvSpPr>
          <p:nvPr>
            <p:ph type="title"/>
          </p:nvPr>
        </p:nvSpPr>
        <p:spPr>
          <a:xfrm>
            <a:off x="1451579" y="2303047"/>
            <a:ext cx="3272093" cy="2674198"/>
          </a:xfrm>
        </p:spPr>
        <p:txBody>
          <a:bodyPr anchor="t">
            <a:normAutofit/>
          </a:bodyPr>
          <a:lstStyle/>
          <a:p>
            <a:r>
              <a:rPr lang="en-US" dirty="0"/>
              <a:t>Workshop Outcomes</a:t>
            </a:r>
          </a:p>
        </p:txBody>
      </p:sp>
      <p:graphicFrame>
        <p:nvGraphicFramePr>
          <p:cNvPr id="5" name="Content Placeholder 2">
            <a:extLst>
              <a:ext uri="{FF2B5EF4-FFF2-40B4-BE49-F238E27FC236}">
                <a16:creationId xmlns:a16="http://schemas.microsoft.com/office/drawing/2014/main" id="{2C685249-9684-4A8F-84D0-676F3BF1B474}"/>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3964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0"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descr="A picture containing person, indoor&#10;&#10;Description automatically generated">
            <a:extLst>
              <a:ext uri="{FF2B5EF4-FFF2-40B4-BE49-F238E27FC236}">
                <a16:creationId xmlns:a16="http://schemas.microsoft.com/office/drawing/2014/main" id="{C2355878-3B7A-8668-9773-6572A7A47944}"/>
              </a:ext>
            </a:extLst>
          </p:cNvPr>
          <p:cNvPicPr>
            <a:picLocks noChangeAspect="1"/>
          </p:cNvPicPr>
          <p:nvPr/>
        </p:nvPicPr>
        <p:blipFill rotWithShape="1">
          <a:blip r:embed="rId3"/>
          <a:srcRect l="9093" b="9091"/>
          <a:stretch/>
        </p:blipFill>
        <p:spPr>
          <a:xfrm>
            <a:off x="2" y="10"/>
            <a:ext cx="12191695" cy="6857990"/>
          </a:xfrm>
          <a:prstGeom prst="rect">
            <a:avLst/>
          </a:prstGeom>
        </p:spPr>
      </p:pic>
      <p:sp>
        <p:nvSpPr>
          <p:cNvPr id="33" name="Rectangle 1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A6501-DE39-B343-B46B-F09D3DA53439}"/>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400">
                <a:solidFill>
                  <a:srgbClr val="FFFFFE"/>
                </a:solidFill>
              </a:rPr>
              <a:t>Discussion</a:t>
            </a:r>
          </a:p>
        </p:txBody>
      </p:sp>
      <p:sp>
        <p:nvSpPr>
          <p:cNvPr id="3" name="Text Placeholder 2">
            <a:extLst>
              <a:ext uri="{FF2B5EF4-FFF2-40B4-BE49-F238E27FC236}">
                <a16:creationId xmlns:a16="http://schemas.microsoft.com/office/drawing/2014/main" id="{1E78CA3A-E52B-4B47-B6AE-82DD81F8A5E0}"/>
              </a:ext>
            </a:extLst>
          </p:cNvPr>
          <p:cNvSpPr>
            <a:spLocks noGrp="1"/>
          </p:cNvSpPr>
          <p:nvPr>
            <p:ph type="body" idx="1"/>
          </p:nvPr>
        </p:nvSpPr>
        <p:spPr>
          <a:xfrm>
            <a:off x="4065511" y="4669144"/>
            <a:ext cx="6832499" cy="2188856"/>
          </a:xfrm>
        </p:spPr>
        <p:txBody>
          <a:bodyPr vert="horz" lIns="91440" tIns="91440" rIns="91440" bIns="91440" rtlCol="0">
            <a:noAutofit/>
          </a:bodyPr>
          <a:lstStyle/>
          <a:p>
            <a:pPr>
              <a:lnSpc>
                <a:spcPct val="110000"/>
              </a:lnSpc>
            </a:pPr>
            <a:r>
              <a:rPr lang="en-US" sz="2400" cap="all" dirty="0">
                <a:solidFill>
                  <a:srgbClr val="FFFFFE"/>
                </a:solidFill>
              </a:rPr>
              <a:t>What strategies, tools, techniques, &amp;/or technologies can facilitate or have facilitated developing creativity, adaptive expertise, &amp;/or a critical learning environment?</a:t>
            </a:r>
          </a:p>
        </p:txBody>
      </p:sp>
      <p:cxnSp>
        <p:nvCxnSpPr>
          <p:cNvPr id="34" name="Straight Connector 1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CB9D54"/>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340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F631-E293-9A46-9A8B-2C85CFE67539}"/>
              </a:ext>
            </a:extLst>
          </p:cNvPr>
          <p:cNvSpPr>
            <a:spLocks noGrp="1"/>
          </p:cNvSpPr>
          <p:nvPr>
            <p:ph type="title"/>
          </p:nvPr>
        </p:nvSpPr>
        <p:spPr/>
        <p:txBody>
          <a:bodyPr/>
          <a:lstStyle/>
          <a:p>
            <a:r>
              <a:rPr lang="en-US" dirty="0"/>
              <a:t>What is the status quo of critique &amp; Feedback at your institution?</a:t>
            </a:r>
          </a:p>
        </p:txBody>
      </p:sp>
      <p:sp>
        <p:nvSpPr>
          <p:cNvPr id="3" name="Content Placeholder 2">
            <a:extLst>
              <a:ext uri="{FF2B5EF4-FFF2-40B4-BE49-F238E27FC236}">
                <a16:creationId xmlns:a16="http://schemas.microsoft.com/office/drawing/2014/main" id="{B13E6F34-C7CE-834E-BAD1-674F76890DD0}"/>
              </a:ext>
            </a:extLst>
          </p:cNvPr>
          <p:cNvSpPr>
            <a:spLocks noGrp="1"/>
          </p:cNvSpPr>
          <p:nvPr>
            <p:ph idx="1"/>
          </p:nvPr>
        </p:nvSpPr>
        <p:spPr/>
        <p:txBody>
          <a:bodyPr>
            <a:normAutofit/>
          </a:bodyPr>
          <a:lstStyle/>
          <a:p>
            <a:r>
              <a:rPr lang="en-US" sz="3200" dirty="0"/>
              <a:t>Willingness to challenge? In forums? In person?</a:t>
            </a:r>
          </a:p>
          <a:p>
            <a:r>
              <a:rPr lang="en-US" sz="3200" dirty="0"/>
              <a:t>Random/intentional partnering for thesis/draft check? </a:t>
            </a:r>
          </a:p>
          <a:p>
            <a:r>
              <a:rPr lang="en-US" sz="3200" dirty="0"/>
              <a:t>With open-ended prompts? Rubrics? Example drafts?</a:t>
            </a:r>
          </a:p>
          <a:p>
            <a:r>
              <a:rPr lang="en-US" sz="3200" dirty="0"/>
              <a:t>Does/could </a:t>
            </a:r>
            <a:r>
              <a:rPr lang="en-US" sz="3200" dirty="0" err="1"/>
              <a:t>ChatGPT</a:t>
            </a:r>
            <a:r>
              <a:rPr lang="en-US" sz="3200" dirty="0"/>
              <a:t> count as a “peer”?</a:t>
            </a:r>
          </a:p>
        </p:txBody>
      </p:sp>
    </p:spTree>
    <p:extLst>
      <p:ext uri="{BB962C8B-B14F-4D97-AF65-F5344CB8AC3E}">
        <p14:creationId xmlns:p14="http://schemas.microsoft.com/office/powerpoint/2010/main" val="15682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D0D4E2A6-3ECA-5BEA-40F1-6192FD4554A0}"/>
              </a:ext>
            </a:extLst>
          </p:cNvPr>
          <p:cNvPicPr>
            <a:picLocks noChangeAspect="1"/>
          </p:cNvPicPr>
          <p:nvPr/>
        </p:nvPicPr>
        <p:blipFill rotWithShape="1">
          <a:blip r:embed="rId3">
            <a:alphaModFix amt="50000"/>
          </a:blip>
          <a:srcRect t="14111" r="-1" b="981"/>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130271" y="1193800"/>
            <a:ext cx="3193050" cy="4699000"/>
          </a:xfrm>
        </p:spPr>
        <p:txBody>
          <a:bodyPr anchor="ctr">
            <a:normAutofit/>
          </a:bodyPr>
          <a:lstStyle/>
          <a:p>
            <a:r>
              <a:rPr lang="en-US" cap="none" dirty="0"/>
              <a:t>Recommendation for integration + feedback</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B7D9B3E-C749-2E4D-8DA8-53F3991C73C2}"/>
              </a:ext>
            </a:extLst>
          </p:cNvPr>
          <p:cNvSpPr>
            <a:spLocks noGrp="1"/>
          </p:cNvSpPr>
          <p:nvPr>
            <p:ph idx="1"/>
          </p:nvPr>
        </p:nvSpPr>
        <p:spPr>
          <a:xfrm>
            <a:off x="4976636" y="1193800"/>
            <a:ext cx="6085091" cy="4699000"/>
          </a:xfrm>
        </p:spPr>
        <p:txBody>
          <a:bodyPr anchor="ctr">
            <a:normAutofit/>
          </a:bodyPr>
          <a:lstStyle/>
          <a:p>
            <a:r>
              <a:rPr lang="en-US" i="1" dirty="0"/>
              <a:t>Focus the reading assignments, conversation, prompts, and rubrics on identifying, evaluating, and elaborating arguments, per taxonomies (Bloom’s [1956] and Anderson &amp; Krathwohl’s 2001 update)</a:t>
            </a:r>
            <a:endParaRPr lang="en-US" dirty="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70566479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F9FED-DBF6-5C4C-9D61-359E2E103547}"/>
              </a:ext>
            </a:extLst>
          </p:cNvPr>
          <p:cNvSpPr>
            <a:spLocks noGrp="1"/>
          </p:cNvSpPr>
          <p:nvPr>
            <p:ph type="title"/>
          </p:nvPr>
        </p:nvSpPr>
        <p:spPr>
          <a:xfrm>
            <a:off x="1451579" y="804519"/>
            <a:ext cx="9603275" cy="1049235"/>
          </a:xfrm>
        </p:spPr>
        <p:txBody>
          <a:bodyPr>
            <a:normAutofit/>
          </a:bodyPr>
          <a:lstStyle/>
          <a:p>
            <a:r>
              <a:rPr lang="en-US" dirty="0"/>
              <a:t>More Alignment…</a:t>
            </a:r>
          </a:p>
        </p:txBody>
      </p:sp>
      <p:cxnSp>
        <p:nvCxnSpPr>
          <p:cNvPr id="12" name="Straight Connector 11">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301CD3EE-508B-4875-86D8-FCFF13565FF5}"/>
              </a:ext>
            </a:extLst>
          </p:cNvPr>
          <p:cNvGraphicFramePr>
            <a:graphicFrameLocks noGrp="1"/>
          </p:cNvGraphicFramePr>
          <p:nvPr>
            <p:ph idx="1"/>
            <p:extLst>
              <p:ext uri="{D42A27DB-BD31-4B8C-83A1-F6EECF244321}">
                <p14:modId xmlns:p14="http://schemas.microsoft.com/office/powerpoint/2010/main" val="1052102409"/>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606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uniform&#10;&#10;Description automatically generated with low confidence">
            <a:extLst>
              <a:ext uri="{FF2B5EF4-FFF2-40B4-BE49-F238E27FC236}">
                <a16:creationId xmlns:a16="http://schemas.microsoft.com/office/drawing/2014/main" id="{F5A771B6-42FF-8E6C-8B30-C3A05FF614D5}"/>
              </a:ext>
            </a:extLst>
          </p:cNvPr>
          <p:cNvPicPr>
            <a:picLocks noChangeAspect="1"/>
          </p:cNvPicPr>
          <p:nvPr/>
        </p:nvPicPr>
        <p:blipFill rotWithShape="1">
          <a:blip r:embed="rId3"/>
          <a:srcRect l="8292" r="18181" b="-1"/>
          <a:stretch/>
        </p:blipFill>
        <p:spPr>
          <a:xfrm>
            <a:off x="2" y="10"/>
            <a:ext cx="7554138" cy="6857990"/>
          </a:xfrm>
          <a:prstGeom prst="rect">
            <a:avLst/>
          </a:prstGeom>
        </p:spPr>
      </p:pic>
      <p:sp>
        <p:nvSpPr>
          <p:cNvPr id="2" name="Title 1">
            <a:extLst>
              <a:ext uri="{FF2B5EF4-FFF2-40B4-BE49-F238E27FC236}">
                <a16:creationId xmlns:a16="http://schemas.microsoft.com/office/drawing/2014/main" id="{FC10EFD2-2F46-554E-9BD8-EBA10619FE02}"/>
              </a:ext>
            </a:extLst>
          </p:cNvPr>
          <p:cNvSpPr>
            <a:spLocks noGrp="1"/>
          </p:cNvSpPr>
          <p:nvPr>
            <p:ph type="title"/>
          </p:nvPr>
        </p:nvSpPr>
        <p:spPr>
          <a:xfrm>
            <a:off x="1305989" y="804519"/>
            <a:ext cx="4226381" cy="1049235"/>
          </a:xfrm>
        </p:spPr>
        <p:txBody>
          <a:bodyPr vert="horz" lIns="91440" tIns="45720" rIns="91440" bIns="45720" rtlCol="0" anchor="t">
            <a:normAutofit/>
          </a:bodyPr>
          <a:lstStyle/>
          <a:p>
            <a:r>
              <a:rPr lang="en-US" sz="2700" dirty="0">
                <a:solidFill>
                  <a:srgbClr val="FFFFFE"/>
                </a:solidFill>
              </a:rPr>
              <a:t>Military cultural and subcultural barriers</a:t>
            </a:r>
          </a:p>
        </p:txBody>
      </p:sp>
      <p:sp>
        <p:nvSpPr>
          <p:cNvPr id="28" name="Content Placeholder 27">
            <a:extLst>
              <a:ext uri="{FF2B5EF4-FFF2-40B4-BE49-F238E27FC236}">
                <a16:creationId xmlns:a16="http://schemas.microsoft.com/office/drawing/2014/main" id="{0AC6E2C0-6278-B8F8-6572-F88089175D2A}"/>
              </a:ext>
            </a:extLst>
          </p:cNvPr>
          <p:cNvSpPr>
            <a:spLocks noGrp="1"/>
          </p:cNvSpPr>
          <p:nvPr>
            <p:ph sz="half" idx="1"/>
          </p:nvPr>
        </p:nvSpPr>
        <p:spPr>
          <a:xfrm>
            <a:off x="1305989" y="2015732"/>
            <a:ext cx="4226381" cy="4026420"/>
          </a:xfrm>
        </p:spPr>
        <p:txBody>
          <a:bodyPr vert="horz" lIns="91440" tIns="45720" rIns="91440" bIns="45720" rtlCol="0" anchor="t">
            <a:normAutofit/>
          </a:bodyPr>
          <a:lstStyle/>
          <a:p>
            <a:pPr marL="0" indent="0">
              <a:buClr>
                <a:srgbClr val="7EC9D4"/>
              </a:buClr>
              <a:buNone/>
            </a:pPr>
            <a:r>
              <a:rPr lang="en-US" sz="2000" dirty="0">
                <a:solidFill>
                  <a:srgbClr val="FFFFFE"/>
                </a:solidFill>
              </a:rPr>
              <a:t>A tale of two service school experiences:</a:t>
            </a:r>
          </a:p>
          <a:p>
            <a:pPr marL="0" indent="0">
              <a:buClr>
                <a:srgbClr val="7EC9D4"/>
              </a:buClr>
              <a:buNone/>
            </a:pPr>
            <a:br>
              <a:rPr lang="en-US" sz="2000" dirty="0">
                <a:solidFill>
                  <a:srgbClr val="FFFFFE"/>
                </a:solidFill>
              </a:rPr>
            </a:br>
            <a:r>
              <a:rPr lang="en-US" sz="2000" dirty="0">
                <a:solidFill>
                  <a:srgbClr val="FFFFFE"/>
                </a:solidFill>
              </a:rPr>
              <a:t>From the art of survival to the art of critique</a:t>
            </a:r>
            <a:endParaRPr lang="en-US" dirty="0">
              <a:solidFill>
                <a:srgbClr val="FFFFFE"/>
              </a:solidFill>
            </a:endParaRPr>
          </a:p>
        </p:txBody>
      </p:sp>
      <p:pic>
        <p:nvPicPr>
          <p:cNvPr id="7" name="Content Placeholder 6" descr="A group of people sitting in a room&#10;&#10;Description automatically generated with medium confidence">
            <a:extLst>
              <a:ext uri="{FF2B5EF4-FFF2-40B4-BE49-F238E27FC236}">
                <a16:creationId xmlns:a16="http://schemas.microsoft.com/office/drawing/2014/main" id="{E4B2EACE-29F1-B9BD-9202-9F3FF4A5E1E5}"/>
              </a:ext>
            </a:extLst>
          </p:cNvPr>
          <p:cNvPicPr>
            <a:picLocks noChangeAspect="1"/>
          </p:cNvPicPr>
          <p:nvPr/>
        </p:nvPicPr>
        <p:blipFill rotWithShape="1">
          <a:blip r:embed="rId4"/>
          <a:srcRect l="30542" r="18754"/>
          <a:stretch/>
        </p:blipFill>
        <p:spPr>
          <a:xfrm>
            <a:off x="7554139" y="10"/>
            <a:ext cx="4636321" cy="6857990"/>
          </a:xfrm>
          <a:prstGeom prst="rect">
            <a:avLst/>
          </a:prstGeom>
        </p:spPr>
      </p:pic>
    </p:spTree>
    <p:extLst>
      <p:ext uri="{BB962C8B-B14F-4D97-AF65-F5344CB8AC3E}">
        <p14:creationId xmlns:p14="http://schemas.microsoft.com/office/powerpoint/2010/main" val="126118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4DE836-9B49-8A48-810E-51723630C520}"/>
              </a:ext>
            </a:extLst>
          </p:cNvPr>
          <p:cNvSpPr>
            <a:spLocks noGrp="1"/>
          </p:cNvSpPr>
          <p:nvPr>
            <p:ph type="title"/>
          </p:nvPr>
        </p:nvSpPr>
        <p:spPr>
          <a:xfrm>
            <a:off x="1333202" y="520603"/>
            <a:ext cx="10158319" cy="1056319"/>
          </a:xfrm>
        </p:spPr>
        <p:txBody>
          <a:bodyPr>
            <a:normAutofit fontScale="90000"/>
          </a:bodyPr>
          <a:lstStyle/>
          <a:p>
            <a:pPr algn="ctr"/>
            <a:br>
              <a:rPr lang="en-US" dirty="0"/>
            </a:br>
            <a:r>
              <a:rPr lang="en-US" dirty="0"/>
              <a:t>Seminar Norming:  safe </a:t>
            </a:r>
            <a:r>
              <a:rPr lang="en-US" i="1" dirty="0"/>
              <a:t>to</a:t>
            </a:r>
            <a:r>
              <a:rPr lang="en-US" dirty="0"/>
              <a:t>  vs.  safe </a:t>
            </a:r>
            <a:r>
              <a:rPr lang="en-US" i="1" dirty="0"/>
              <a:t>from</a:t>
            </a:r>
            <a:r>
              <a:rPr lang="en-US" dirty="0"/>
              <a:t> critique</a:t>
            </a:r>
          </a:p>
        </p:txBody>
      </p:sp>
      <p:sp>
        <p:nvSpPr>
          <p:cNvPr id="8" name="Content Placeholder 7">
            <a:extLst>
              <a:ext uri="{FF2B5EF4-FFF2-40B4-BE49-F238E27FC236}">
                <a16:creationId xmlns:a16="http://schemas.microsoft.com/office/drawing/2014/main" id="{5EEEC8B8-6551-DD4D-B176-0D212C3C5124}"/>
              </a:ext>
            </a:extLst>
          </p:cNvPr>
          <p:cNvSpPr>
            <a:spLocks noGrp="1"/>
          </p:cNvSpPr>
          <p:nvPr>
            <p:ph sz="half" idx="2"/>
          </p:nvPr>
        </p:nvSpPr>
        <p:spPr>
          <a:xfrm>
            <a:off x="584200" y="3614680"/>
            <a:ext cx="5195439" cy="2370379"/>
          </a:xfrm>
        </p:spPr>
        <p:txBody>
          <a:bodyPr>
            <a:normAutofit fontScale="92500"/>
          </a:bodyPr>
          <a:lstStyle/>
          <a:p>
            <a:r>
              <a:rPr lang="en-US" b="1" dirty="0"/>
              <a:t>Day 1</a:t>
            </a:r>
            <a:r>
              <a:rPr lang="en-US" dirty="0"/>
              <a:t>: Seminar </a:t>
            </a:r>
            <a:r>
              <a:rPr lang="en-US" b="1" dirty="0"/>
              <a:t>Dialogue</a:t>
            </a:r>
            <a:r>
              <a:rPr lang="en-US" dirty="0"/>
              <a:t>, Socratic Inquiry</a:t>
            </a:r>
          </a:p>
          <a:p>
            <a:r>
              <a:rPr lang="en-US" dirty="0"/>
              <a:t>Day 2: Historical-mindedness</a:t>
            </a:r>
          </a:p>
          <a:p>
            <a:r>
              <a:rPr lang="en-US" b="1" dirty="0"/>
              <a:t>Day 3: Critical Reading</a:t>
            </a:r>
          </a:p>
          <a:p>
            <a:r>
              <a:rPr lang="en-US" b="1" dirty="0"/>
              <a:t>Day 4: Writing Workshop</a:t>
            </a:r>
          </a:p>
          <a:p>
            <a:r>
              <a:rPr lang="en-US" dirty="0"/>
              <a:t>Reading, Writing, Reflection, </a:t>
            </a:r>
            <a:r>
              <a:rPr lang="en-US" b="1" dirty="0"/>
              <a:t>Collaboration </a:t>
            </a:r>
            <a:r>
              <a:rPr lang="en-US" dirty="0"/>
              <a:t>Day</a:t>
            </a:r>
          </a:p>
          <a:p>
            <a:endParaRPr lang="en-US" dirty="0"/>
          </a:p>
        </p:txBody>
      </p:sp>
      <p:sp>
        <p:nvSpPr>
          <p:cNvPr id="10" name="Content Placeholder 9">
            <a:extLst>
              <a:ext uri="{FF2B5EF4-FFF2-40B4-BE49-F238E27FC236}">
                <a16:creationId xmlns:a16="http://schemas.microsoft.com/office/drawing/2014/main" id="{2F3762C6-0F01-3C49-9363-9B456855A020}"/>
              </a:ext>
            </a:extLst>
          </p:cNvPr>
          <p:cNvSpPr>
            <a:spLocks noGrp="1"/>
          </p:cNvSpPr>
          <p:nvPr>
            <p:ph sz="quarter" idx="4"/>
          </p:nvPr>
        </p:nvSpPr>
        <p:spPr>
          <a:xfrm>
            <a:off x="6412362" y="3624553"/>
            <a:ext cx="5195438" cy="2360506"/>
          </a:xfrm>
        </p:spPr>
        <p:txBody>
          <a:bodyPr>
            <a:normAutofit fontScale="92500"/>
          </a:bodyPr>
          <a:lstStyle/>
          <a:p>
            <a:r>
              <a:rPr lang="en-US" b="1" dirty="0"/>
              <a:t>Day 5: Argumentation</a:t>
            </a:r>
          </a:p>
          <a:p>
            <a:r>
              <a:rPr lang="en-US" dirty="0"/>
              <a:t>Day 6: Sources &amp; Citation</a:t>
            </a:r>
          </a:p>
          <a:p>
            <a:r>
              <a:rPr lang="en-US" dirty="0"/>
              <a:t>Day 7: Paper </a:t>
            </a:r>
            <a:r>
              <a:rPr lang="en-US" b="1" dirty="0"/>
              <a:t>Prompt + Rubric</a:t>
            </a:r>
          </a:p>
          <a:p>
            <a:r>
              <a:rPr lang="en-US" dirty="0"/>
              <a:t>Reading, Writing, Reflection, </a:t>
            </a:r>
            <a:r>
              <a:rPr lang="en-US" b="1" dirty="0"/>
              <a:t>Collaboration </a:t>
            </a:r>
            <a:r>
              <a:rPr lang="en-US" dirty="0"/>
              <a:t>Day</a:t>
            </a:r>
            <a:endParaRPr lang="en-US" b="1" dirty="0"/>
          </a:p>
          <a:p>
            <a:pPr marL="0" indent="0">
              <a:buNone/>
            </a:pPr>
            <a:endParaRPr lang="en-US" dirty="0"/>
          </a:p>
        </p:txBody>
      </p:sp>
      <p:pic>
        <p:nvPicPr>
          <p:cNvPr id="2" name="Picture 1">
            <a:extLst>
              <a:ext uri="{FF2B5EF4-FFF2-40B4-BE49-F238E27FC236}">
                <a16:creationId xmlns:a16="http://schemas.microsoft.com/office/drawing/2014/main" id="{7C8A272E-261A-01A0-812C-D3ECED4C90E8}"/>
              </a:ext>
            </a:extLst>
          </p:cNvPr>
          <p:cNvPicPr>
            <a:picLocks noChangeAspect="1"/>
          </p:cNvPicPr>
          <p:nvPr/>
        </p:nvPicPr>
        <p:blipFill>
          <a:blip r:embed="rId3"/>
          <a:stretch>
            <a:fillRect/>
          </a:stretch>
        </p:blipFill>
        <p:spPr>
          <a:xfrm>
            <a:off x="101600" y="2037758"/>
            <a:ext cx="12090400" cy="1391242"/>
          </a:xfrm>
          <a:prstGeom prst="rect">
            <a:avLst/>
          </a:prstGeom>
        </p:spPr>
      </p:pic>
    </p:spTree>
    <p:extLst>
      <p:ext uri="{BB962C8B-B14F-4D97-AF65-F5344CB8AC3E}">
        <p14:creationId xmlns:p14="http://schemas.microsoft.com/office/powerpoint/2010/main" val="29775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0621-1EED-70B3-194D-9942486DDB41}"/>
              </a:ext>
            </a:extLst>
          </p:cNvPr>
          <p:cNvSpPr>
            <a:spLocks noGrp="1"/>
          </p:cNvSpPr>
          <p:nvPr>
            <p:ph type="title"/>
          </p:nvPr>
        </p:nvSpPr>
        <p:spPr/>
        <p:txBody>
          <a:bodyPr/>
          <a:lstStyle/>
          <a:p>
            <a:pPr algn="ctr"/>
            <a:r>
              <a:rPr lang="en-US"/>
              <a:t>“The Art of critique”</a:t>
            </a:r>
            <a:endParaRPr lang="en-US" dirty="0"/>
          </a:p>
        </p:txBody>
      </p:sp>
      <p:pic>
        <p:nvPicPr>
          <p:cNvPr id="12" name="Content Placeholder 11">
            <a:extLst>
              <a:ext uri="{FF2B5EF4-FFF2-40B4-BE49-F238E27FC236}">
                <a16:creationId xmlns:a16="http://schemas.microsoft.com/office/drawing/2014/main" id="{192F85F2-4FC2-8029-860A-CB3DAC78F37A}"/>
              </a:ext>
            </a:extLst>
          </p:cNvPr>
          <p:cNvPicPr>
            <a:picLocks noGrp="1" noChangeAspect="1"/>
          </p:cNvPicPr>
          <p:nvPr>
            <p:ph sz="half" idx="2"/>
          </p:nvPr>
        </p:nvPicPr>
        <p:blipFill>
          <a:blip r:embed="rId3"/>
          <a:stretch>
            <a:fillRect/>
          </a:stretch>
        </p:blipFill>
        <p:spPr>
          <a:xfrm>
            <a:off x="6409827" y="2072227"/>
            <a:ext cx="4645025" cy="3386635"/>
          </a:xfrm>
          <a:prstGeom prst="rect">
            <a:avLst/>
          </a:prstGeom>
        </p:spPr>
      </p:pic>
      <p:pic>
        <p:nvPicPr>
          <p:cNvPr id="7" name="Picture 6" descr="A picture containing text, monitor, screen, screenshot&#10;&#10;Description automatically generated">
            <a:extLst>
              <a:ext uri="{FF2B5EF4-FFF2-40B4-BE49-F238E27FC236}">
                <a16:creationId xmlns:a16="http://schemas.microsoft.com/office/drawing/2014/main" id="{EA3EC104-3B59-429A-777F-159A39C8A5CB}"/>
              </a:ext>
            </a:extLst>
          </p:cNvPr>
          <p:cNvPicPr>
            <a:picLocks noChangeAspect="1"/>
          </p:cNvPicPr>
          <p:nvPr/>
        </p:nvPicPr>
        <p:blipFill>
          <a:blip r:embed="rId4"/>
          <a:stretch>
            <a:fillRect/>
          </a:stretch>
        </p:blipFill>
        <p:spPr>
          <a:xfrm>
            <a:off x="1471572" y="2072227"/>
            <a:ext cx="4669406" cy="3426051"/>
          </a:xfrm>
          <a:prstGeom prst="rect">
            <a:avLst/>
          </a:prstGeom>
        </p:spPr>
      </p:pic>
    </p:spTree>
    <p:extLst>
      <p:ext uri="{BB962C8B-B14F-4D97-AF65-F5344CB8AC3E}">
        <p14:creationId xmlns:p14="http://schemas.microsoft.com/office/powerpoint/2010/main" val="2481012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3823-6162-BA8A-94A7-21836B18C10F}"/>
              </a:ext>
            </a:extLst>
          </p:cNvPr>
          <p:cNvSpPr>
            <a:spLocks noGrp="1"/>
          </p:cNvSpPr>
          <p:nvPr>
            <p:ph type="title"/>
          </p:nvPr>
        </p:nvSpPr>
        <p:spPr>
          <a:xfrm>
            <a:off x="533400" y="804163"/>
            <a:ext cx="10985499" cy="910337"/>
          </a:xfrm>
        </p:spPr>
        <p:txBody>
          <a:bodyPr>
            <a:normAutofit/>
          </a:bodyPr>
          <a:lstStyle/>
          <a:p>
            <a:pPr algn="ctr"/>
            <a:r>
              <a:rPr lang="en-US" dirty="0"/>
              <a:t>Obstacles to seeking, Giving, &amp; receiving critique</a:t>
            </a:r>
          </a:p>
        </p:txBody>
      </p:sp>
      <p:sp>
        <p:nvSpPr>
          <p:cNvPr id="3" name="Text Placeholder 2">
            <a:extLst>
              <a:ext uri="{FF2B5EF4-FFF2-40B4-BE49-F238E27FC236}">
                <a16:creationId xmlns:a16="http://schemas.microsoft.com/office/drawing/2014/main" id="{86A99129-6C68-731F-36B7-3440CC0DAF2F}"/>
              </a:ext>
            </a:extLst>
          </p:cNvPr>
          <p:cNvSpPr>
            <a:spLocks noGrp="1"/>
          </p:cNvSpPr>
          <p:nvPr>
            <p:ph type="body" idx="1"/>
          </p:nvPr>
        </p:nvSpPr>
        <p:spPr/>
        <p:txBody>
          <a:bodyPr/>
          <a:lstStyle/>
          <a:p>
            <a:pPr algn="ctr"/>
            <a:r>
              <a:rPr lang="en-US" dirty="0"/>
              <a:t>cultural Barriers</a:t>
            </a:r>
          </a:p>
        </p:txBody>
      </p:sp>
      <p:sp>
        <p:nvSpPr>
          <p:cNvPr id="4" name="Content Placeholder 3">
            <a:extLst>
              <a:ext uri="{FF2B5EF4-FFF2-40B4-BE49-F238E27FC236}">
                <a16:creationId xmlns:a16="http://schemas.microsoft.com/office/drawing/2014/main" id="{9F2E0A51-1D3D-1376-3C8E-350365E035DF}"/>
              </a:ext>
            </a:extLst>
          </p:cNvPr>
          <p:cNvSpPr>
            <a:spLocks noGrp="1"/>
          </p:cNvSpPr>
          <p:nvPr>
            <p:ph sz="half" idx="2"/>
          </p:nvPr>
        </p:nvSpPr>
        <p:spPr/>
        <p:txBody>
          <a:bodyPr/>
          <a:lstStyle/>
          <a:p>
            <a:r>
              <a:rPr lang="en-US" dirty="0"/>
              <a:t>American individualism, independence, and the self-made myth</a:t>
            </a:r>
          </a:p>
          <a:p>
            <a:r>
              <a:rPr lang="en-US" dirty="0"/>
              <a:t>“Face” and ego considerations for IFs</a:t>
            </a:r>
          </a:p>
          <a:p>
            <a:r>
              <a:rPr lang="en-US" dirty="0"/>
              <a:t>Positionality:  those “down” may not know;  those “up”/peers too busy</a:t>
            </a:r>
          </a:p>
          <a:p>
            <a:endParaRPr lang="en-US" dirty="0"/>
          </a:p>
          <a:p>
            <a:endParaRPr lang="en-US" dirty="0"/>
          </a:p>
        </p:txBody>
      </p:sp>
      <p:sp>
        <p:nvSpPr>
          <p:cNvPr id="5" name="Text Placeholder 4">
            <a:extLst>
              <a:ext uri="{FF2B5EF4-FFF2-40B4-BE49-F238E27FC236}">
                <a16:creationId xmlns:a16="http://schemas.microsoft.com/office/drawing/2014/main" id="{48496300-7156-D11D-12D6-4110AEE23961}"/>
              </a:ext>
            </a:extLst>
          </p:cNvPr>
          <p:cNvSpPr>
            <a:spLocks noGrp="1"/>
          </p:cNvSpPr>
          <p:nvPr>
            <p:ph type="body" sz="quarter" idx="3"/>
          </p:nvPr>
        </p:nvSpPr>
        <p:spPr/>
        <p:txBody>
          <a:bodyPr/>
          <a:lstStyle/>
          <a:p>
            <a:pPr algn="ctr"/>
            <a:r>
              <a:rPr lang="en-US" dirty="0"/>
              <a:t>Cognitive barriers</a:t>
            </a:r>
          </a:p>
        </p:txBody>
      </p:sp>
      <p:sp>
        <p:nvSpPr>
          <p:cNvPr id="6" name="Content Placeholder 5">
            <a:extLst>
              <a:ext uri="{FF2B5EF4-FFF2-40B4-BE49-F238E27FC236}">
                <a16:creationId xmlns:a16="http://schemas.microsoft.com/office/drawing/2014/main" id="{B24FC8AD-7C6F-689E-9C61-2220E46E7B4A}"/>
              </a:ext>
            </a:extLst>
          </p:cNvPr>
          <p:cNvSpPr>
            <a:spLocks noGrp="1"/>
          </p:cNvSpPr>
          <p:nvPr>
            <p:ph sz="quarter" idx="4"/>
          </p:nvPr>
        </p:nvSpPr>
        <p:spPr/>
        <p:txBody>
          <a:bodyPr/>
          <a:lstStyle/>
          <a:p>
            <a:r>
              <a:rPr lang="en-US" dirty="0"/>
              <a:t>Identity (anti-Socratic ignorance)</a:t>
            </a:r>
          </a:p>
          <a:p>
            <a:r>
              <a:rPr lang="en-US" dirty="0"/>
              <a:t>Assumptions others know (imposter)</a:t>
            </a:r>
          </a:p>
          <a:p>
            <a:r>
              <a:rPr lang="en-US" dirty="0"/>
              <a:t>Ego protection (Dunning–Kruger)</a:t>
            </a:r>
          </a:p>
          <a:p>
            <a:r>
              <a:rPr lang="en-US" dirty="0"/>
              <a:t>Rule utilitarianism &amp; reciprocity</a:t>
            </a:r>
          </a:p>
          <a:p>
            <a:r>
              <a:rPr lang="en-US" dirty="0"/>
              <a:t>More?</a:t>
            </a:r>
          </a:p>
          <a:p>
            <a:endParaRPr lang="en-US" dirty="0"/>
          </a:p>
          <a:p>
            <a:endParaRPr lang="en-US" dirty="0"/>
          </a:p>
          <a:p>
            <a:endParaRPr lang="en-US" dirty="0"/>
          </a:p>
        </p:txBody>
      </p:sp>
    </p:spTree>
    <p:extLst>
      <p:ext uri="{BB962C8B-B14F-4D97-AF65-F5344CB8AC3E}">
        <p14:creationId xmlns:p14="http://schemas.microsoft.com/office/powerpoint/2010/main" val="126581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2D6A55-181E-3701-A81B-8A32279D5AB7}"/>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2300" dirty="0">
                <a:latin typeface="Abadi MT Condensed Light" panose="020B0306030101010103" pitchFamily="34" charset="77"/>
              </a:rPr>
              <a:t>REGAN: 'Tis the infirmity of his age. Yet he hath ever but slenderly known himself.	</a:t>
            </a:r>
            <a:br>
              <a:rPr lang="en-US" sz="2300" dirty="0">
                <a:latin typeface="Abadi MT Condensed Light" panose="020B0306030101010103" pitchFamily="34" charset="77"/>
              </a:rPr>
            </a:br>
            <a:br>
              <a:rPr lang="en-US" sz="2300" dirty="0">
                <a:latin typeface="Abadi MT Condensed Light" panose="020B0306030101010103" pitchFamily="34" charset="77"/>
              </a:rPr>
            </a:br>
            <a:r>
              <a:rPr lang="en-US" sz="2300" dirty="0">
                <a:latin typeface="Abadi MT Condensed Light" panose="020B0306030101010103" pitchFamily="34" charset="77"/>
              </a:rPr>
              <a:t>GONERIL</a:t>
            </a:r>
            <a:br>
              <a:rPr lang="en-US" sz="2300" dirty="0">
                <a:latin typeface="Abadi MT Condensed Light" panose="020B0306030101010103" pitchFamily="34" charset="77"/>
              </a:rPr>
            </a:br>
            <a:r>
              <a:rPr lang="en-US" sz="2300" dirty="0">
                <a:latin typeface="Abadi MT Condensed Light" panose="020B0306030101010103" pitchFamily="34" charset="77"/>
              </a:rPr>
              <a:t>The best and soundest of his time hath been but rash. Then must we look from his age to receive not alone the imperfections of long-engrafted condition…</a:t>
            </a:r>
          </a:p>
        </p:txBody>
      </p:sp>
      <p:pic>
        <p:nvPicPr>
          <p:cNvPr id="9" name="Content Placeholder 8">
            <a:extLst>
              <a:ext uri="{FF2B5EF4-FFF2-40B4-BE49-F238E27FC236}">
                <a16:creationId xmlns:a16="http://schemas.microsoft.com/office/drawing/2014/main" id="{15437D0A-2EE1-8BC0-E3BA-AD693F80CE9A}"/>
              </a:ext>
            </a:extLst>
          </p:cNvPr>
          <p:cNvPicPr>
            <a:picLocks noGrp="1" noChangeAspect="1"/>
          </p:cNvPicPr>
          <p:nvPr>
            <p:ph idx="1"/>
          </p:nvPr>
        </p:nvPicPr>
        <p:blipFill rotWithShape="1">
          <a:blip r:embed="rId3">
            <a:alphaModFix amt="50000"/>
          </a:blip>
          <a:srcRect l="14669" r="1" b="1"/>
          <a:stretch/>
        </p:blipFill>
        <p:spPr>
          <a:xfrm>
            <a:off x="20" y="10"/>
            <a:ext cx="12191675" cy="6857990"/>
          </a:xfrm>
          <a:prstGeom prst="rect">
            <a:avLst/>
          </a:prstGeom>
        </p:spPr>
      </p:pic>
    </p:spTree>
    <p:extLst>
      <p:ext uri="{BB962C8B-B14F-4D97-AF65-F5344CB8AC3E}">
        <p14:creationId xmlns:p14="http://schemas.microsoft.com/office/powerpoint/2010/main" val="55703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BFC2-6556-E046-AD27-6CD2F27D4237}"/>
              </a:ext>
            </a:extLst>
          </p:cNvPr>
          <p:cNvSpPr>
            <a:spLocks noGrp="1"/>
          </p:cNvSpPr>
          <p:nvPr>
            <p:ph type="title"/>
          </p:nvPr>
        </p:nvSpPr>
        <p:spPr>
          <a:xfrm>
            <a:off x="1451579" y="2303047"/>
            <a:ext cx="3272093" cy="2674198"/>
          </a:xfrm>
        </p:spPr>
        <p:txBody>
          <a:bodyPr anchor="t">
            <a:normAutofit/>
          </a:bodyPr>
          <a:lstStyle/>
          <a:p>
            <a:r>
              <a:rPr lang="en-US" dirty="0"/>
              <a:t>Workshop Outcomes</a:t>
            </a:r>
          </a:p>
        </p:txBody>
      </p:sp>
      <p:graphicFrame>
        <p:nvGraphicFramePr>
          <p:cNvPr id="5" name="Content Placeholder 2">
            <a:extLst>
              <a:ext uri="{FF2B5EF4-FFF2-40B4-BE49-F238E27FC236}">
                <a16:creationId xmlns:a16="http://schemas.microsoft.com/office/drawing/2014/main" id="{2C685249-9684-4A8F-84D0-676F3BF1B474}"/>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721350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{BDE15E8C-0160-DF4F-AC42-7145A98E24FC}tf10001119</Template>
  <TotalTime>128</TotalTime>
  <Words>3424</Words>
  <Application>Microsoft Macintosh PowerPoint</Application>
  <PresentationFormat>Widescreen</PresentationFormat>
  <Paragraphs>231</Paragraphs>
  <Slides>33</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Abadi MT Condensed Light</vt:lpstr>
      <vt:lpstr>Arial</vt:lpstr>
      <vt:lpstr>Calibri</vt:lpstr>
      <vt:lpstr>Gill Sans MT</vt:lpstr>
      <vt:lpstr>Wingdings</vt:lpstr>
      <vt:lpstr>Gallery</vt:lpstr>
      <vt:lpstr>PowerPoint Presentation</vt:lpstr>
      <vt:lpstr>Our Own Worst Critic?   Challenges of &amp; Strategies for peer &amp; Self Critique  </vt:lpstr>
      <vt:lpstr>Workshop Outcomes</vt:lpstr>
      <vt:lpstr>Military cultural and subcultural barriers</vt:lpstr>
      <vt:lpstr> Seminar Norming:  safe to  vs.  safe from critique</vt:lpstr>
      <vt:lpstr>“The Art of critique”</vt:lpstr>
      <vt:lpstr>Obstacles to seeking, Giving, &amp; receiving critique</vt:lpstr>
      <vt:lpstr>REGAN: 'Tis the infirmity of his age. Yet he hath ever but slenderly known himself.   GONERIL The best and soundest of his time hath been but rash. Then must we look from his age to receive not alone the imperfections of long-engrafted condition…</vt:lpstr>
      <vt:lpstr>Workshop Outcomes</vt:lpstr>
      <vt:lpstr>Technique #1: Role modeling Socratic inquiry</vt:lpstr>
      <vt:lpstr>PowerPoint Presentation</vt:lpstr>
      <vt:lpstr> New, integrated Week One at USAWC</vt:lpstr>
      <vt:lpstr>Reframing ”Critique” &amp; “Feedback”</vt:lpstr>
      <vt:lpstr>Strategy #1  Destigmatize &amp; Decentralize feedback</vt:lpstr>
      <vt:lpstr>Everyone Gets feedback!</vt:lpstr>
      <vt:lpstr>The Stakes of good Feedback</vt:lpstr>
      <vt:lpstr>tools &amp; Techniques for Proactive Feedback</vt:lpstr>
      <vt:lpstr>PowerPoint Presentation</vt:lpstr>
      <vt:lpstr>tools &amp; Techniques for Proactive Feedback</vt:lpstr>
      <vt:lpstr> Strategy: “Alignment” Determines Lesson- &amp; assignment learning outcomes   </vt:lpstr>
      <vt:lpstr>AWC ILO</vt:lpstr>
      <vt:lpstr>PowerPoint Presentation</vt:lpstr>
      <vt:lpstr>PowerPoint Presentation</vt:lpstr>
      <vt:lpstr>PowerPoint Presentation</vt:lpstr>
      <vt:lpstr>tools &amp; Techniques for Proactive Feedback</vt:lpstr>
      <vt:lpstr>PowerPoint Presentation</vt:lpstr>
      <vt:lpstr>tools &amp; Techniques for Proactive Feedback</vt:lpstr>
      <vt:lpstr>PowerPoint Presentation</vt:lpstr>
      <vt:lpstr>Workshop Outcomes</vt:lpstr>
      <vt:lpstr>Discussion</vt:lpstr>
      <vt:lpstr>What is the status quo of critique &amp; Feedback at your institution?</vt:lpstr>
      <vt:lpstr>Recommendation for integration + feedback</vt:lpstr>
      <vt:lpstr>More Alignment…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Abram Trosky Dr</dc:creator>
  <cp:lastModifiedBy>Abram Trosky Dr</cp:lastModifiedBy>
  <cp:revision>2</cp:revision>
  <dcterms:created xsi:type="dcterms:W3CDTF">2023-02-01T16:51:00Z</dcterms:created>
  <dcterms:modified xsi:type="dcterms:W3CDTF">2023-02-01T19:08:59Z</dcterms:modified>
</cp:coreProperties>
</file>