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256" r:id="rId3"/>
    <p:sldId id="330" r:id="rId4"/>
    <p:sldId id="265" r:id="rId5"/>
    <p:sldId id="325" r:id="rId6"/>
    <p:sldId id="327" r:id="rId7"/>
    <p:sldId id="258" r:id="rId8"/>
    <p:sldId id="324" r:id="rId9"/>
    <p:sldId id="326" r:id="rId10"/>
    <p:sldId id="257" r:id="rId11"/>
    <p:sldId id="321" r:id="rId12"/>
    <p:sldId id="323" r:id="rId13"/>
    <p:sldId id="309" r:id="rId14"/>
    <p:sldId id="312" r:id="rId15"/>
    <p:sldId id="310" r:id="rId16"/>
    <p:sldId id="314" r:id="rId17"/>
    <p:sldId id="315" r:id="rId18"/>
    <p:sldId id="259" r:id="rId19"/>
    <p:sldId id="318" r:id="rId20"/>
    <p:sldId id="329" r:id="rId21"/>
    <p:sldId id="317" r:id="rId22"/>
    <p:sldId id="260" r:id="rId23"/>
    <p:sldId id="319" r:id="rId24"/>
    <p:sldId id="264" r:id="rId25"/>
    <p:sldId id="263" r:id="rId26"/>
    <p:sldId id="2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7B3C53-4616-45B6-96B4-73324EDE2A87}" v="26" dt="2023-01-20T22:03:09.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98" d="100"/>
          <a:sy n="98" d="100"/>
        </p:scale>
        <p:origin x="10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ner, Jeffrey A CIV US JFSC/JAWS/FAC" userId="2b1a8a15-be5a-4066-a619-c84cbd59e3a1" providerId="ADAL" clId="{D77B3C53-4616-45B6-96B4-73324EDE2A87}"/>
    <pc:docChg chg="undo redo custSel addSld delSld modSld sldOrd">
      <pc:chgData name="Turner, Jeffrey A CIV US JFSC/JAWS/FAC" userId="2b1a8a15-be5a-4066-a619-c84cbd59e3a1" providerId="ADAL" clId="{D77B3C53-4616-45B6-96B4-73324EDE2A87}" dt="2023-01-20T22:03:17.449" v="3856" actId="20577"/>
      <pc:docMkLst>
        <pc:docMk/>
      </pc:docMkLst>
      <pc:sldChg chg="modSp mod">
        <pc:chgData name="Turner, Jeffrey A CIV US JFSC/JAWS/FAC" userId="2b1a8a15-be5a-4066-a619-c84cbd59e3a1" providerId="ADAL" clId="{D77B3C53-4616-45B6-96B4-73324EDE2A87}" dt="2023-01-13T15:55:05.326" v="1119" actId="20577"/>
        <pc:sldMkLst>
          <pc:docMk/>
          <pc:sldMk cId="2415859819" sldId="256"/>
        </pc:sldMkLst>
        <pc:spChg chg="mod">
          <ac:chgData name="Turner, Jeffrey A CIV US JFSC/JAWS/FAC" userId="2b1a8a15-be5a-4066-a619-c84cbd59e3a1" providerId="ADAL" clId="{D77B3C53-4616-45B6-96B4-73324EDE2A87}" dt="2023-01-13T15:54:52.142" v="1117" actId="1076"/>
          <ac:spMkLst>
            <pc:docMk/>
            <pc:sldMk cId="2415859819" sldId="256"/>
            <ac:spMk id="2" creationId="{29EE2415-0ACF-2ACE-EA69-5D70782074EB}"/>
          </ac:spMkLst>
        </pc:spChg>
        <pc:spChg chg="mod">
          <ac:chgData name="Turner, Jeffrey A CIV US JFSC/JAWS/FAC" userId="2b1a8a15-be5a-4066-a619-c84cbd59e3a1" providerId="ADAL" clId="{D77B3C53-4616-45B6-96B4-73324EDE2A87}" dt="2023-01-13T15:55:05.326" v="1119" actId="20577"/>
          <ac:spMkLst>
            <pc:docMk/>
            <pc:sldMk cId="2415859819" sldId="256"/>
            <ac:spMk id="3" creationId="{FD93CECD-26F8-D6A9-D8D2-BAF166A4DC28}"/>
          </ac:spMkLst>
        </pc:spChg>
      </pc:sldChg>
      <pc:sldChg chg="modSp mod">
        <pc:chgData name="Turner, Jeffrey A CIV US JFSC/JAWS/FAC" userId="2b1a8a15-be5a-4066-a619-c84cbd59e3a1" providerId="ADAL" clId="{D77B3C53-4616-45B6-96B4-73324EDE2A87}" dt="2023-01-17T19:29:37.121" v="2117" actId="20577"/>
        <pc:sldMkLst>
          <pc:docMk/>
          <pc:sldMk cId="717773305" sldId="257"/>
        </pc:sldMkLst>
        <pc:spChg chg="mod">
          <ac:chgData name="Turner, Jeffrey A CIV US JFSC/JAWS/FAC" userId="2b1a8a15-be5a-4066-a619-c84cbd59e3a1" providerId="ADAL" clId="{D77B3C53-4616-45B6-96B4-73324EDE2A87}" dt="2023-01-13T15:41:43.153" v="992" actId="20577"/>
          <ac:spMkLst>
            <pc:docMk/>
            <pc:sldMk cId="717773305" sldId="257"/>
            <ac:spMk id="2" creationId="{C7D3B487-B944-503F-E25E-1005889B31B7}"/>
          </ac:spMkLst>
        </pc:spChg>
        <pc:spChg chg="mod">
          <ac:chgData name="Turner, Jeffrey A CIV US JFSC/JAWS/FAC" userId="2b1a8a15-be5a-4066-a619-c84cbd59e3a1" providerId="ADAL" clId="{D77B3C53-4616-45B6-96B4-73324EDE2A87}" dt="2023-01-17T19:29:37.121" v="2117" actId="20577"/>
          <ac:spMkLst>
            <pc:docMk/>
            <pc:sldMk cId="717773305" sldId="257"/>
            <ac:spMk id="3" creationId="{E30AAEC4-83E4-1412-E0A0-0C9B3A2350F4}"/>
          </ac:spMkLst>
        </pc:spChg>
      </pc:sldChg>
      <pc:sldChg chg="modSp mod">
        <pc:chgData name="Turner, Jeffrey A CIV US JFSC/JAWS/FAC" userId="2b1a8a15-be5a-4066-a619-c84cbd59e3a1" providerId="ADAL" clId="{D77B3C53-4616-45B6-96B4-73324EDE2A87}" dt="2023-01-17T19:28:07.254" v="2073" actId="1076"/>
        <pc:sldMkLst>
          <pc:docMk/>
          <pc:sldMk cId="3838439453" sldId="258"/>
        </pc:sldMkLst>
        <pc:spChg chg="mod">
          <ac:chgData name="Turner, Jeffrey A CIV US JFSC/JAWS/FAC" userId="2b1a8a15-be5a-4066-a619-c84cbd59e3a1" providerId="ADAL" clId="{D77B3C53-4616-45B6-96B4-73324EDE2A87}" dt="2023-01-13T15:13:02.843" v="105" actId="20577"/>
          <ac:spMkLst>
            <pc:docMk/>
            <pc:sldMk cId="3838439453" sldId="258"/>
            <ac:spMk id="2" creationId="{AC194850-4596-5E5A-D6AB-7742AFF77E7F}"/>
          </ac:spMkLst>
        </pc:spChg>
        <pc:spChg chg="mod">
          <ac:chgData name="Turner, Jeffrey A CIV US JFSC/JAWS/FAC" userId="2b1a8a15-be5a-4066-a619-c84cbd59e3a1" providerId="ADAL" clId="{D77B3C53-4616-45B6-96B4-73324EDE2A87}" dt="2023-01-13T15:50:33.344" v="1017" actId="1076"/>
          <ac:spMkLst>
            <pc:docMk/>
            <pc:sldMk cId="3838439453" sldId="258"/>
            <ac:spMk id="3" creationId="{ABC05BD3-87F8-FD2C-F1CC-B93649FAD4BD}"/>
          </ac:spMkLst>
        </pc:spChg>
        <pc:spChg chg="mod">
          <ac:chgData name="Turner, Jeffrey A CIV US JFSC/JAWS/FAC" userId="2b1a8a15-be5a-4066-a619-c84cbd59e3a1" providerId="ADAL" clId="{D77B3C53-4616-45B6-96B4-73324EDE2A87}" dt="2023-01-13T15:50:33.344" v="1017" actId="1076"/>
          <ac:spMkLst>
            <pc:docMk/>
            <pc:sldMk cId="3838439453" sldId="258"/>
            <ac:spMk id="4" creationId="{D234AC88-0D49-82E1-1083-8062859583F5}"/>
          </ac:spMkLst>
        </pc:spChg>
        <pc:spChg chg="mod">
          <ac:chgData name="Turner, Jeffrey A CIV US JFSC/JAWS/FAC" userId="2b1a8a15-be5a-4066-a619-c84cbd59e3a1" providerId="ADAL" clId="{D77B3C53-4616-45B6-96B4-73324EDE2A87}" dt="2023-01-13T15:50:33.344" v="1017" actId="1076"/>
          <ac:spMkLst>
            <pc:docMk/>
            <pc:sldMk cId="3838439453" sldId="258"/>
            <ac:spMk id="5" creationId="{014EA4E8-213C-B39A-0C88-036C401675CF}"/>
          </ac:spMkLst>
        </pc:spChg>
        <pc:spChg chg="mod">
          <ac:chgData name="Turner, Jeffrey A CIV US JFSC/JAWS/FAC" userId="2b1a8a15-be5a-4066-a619-c84cbd59e3a1" providerId="ADAL" clId="{D77B3C53-4616-45B6-96B4-73324EDE2A87}" dt="2023-01-13T15:50:33.344" v="1017" actId="1076"/>
          <ac:spMkLst>
            <pc:docMk/>
            <pc:sldMk cId="3838439453" sldId="258"/>
            <ac:spMk id="6" creationId="{2F934FCA-2FCA-6926-7917-ECCB5786396C}"/>
          </ac:spMkLst>
        </pc:spChg>
        <pc:spChg chg="mod">
          <ac:chgData name="Turner, Jeffrey A CIV US JFSC/JAWS/FAC" userId="2b1a8a15-be5a-4066-a619-c84cbd59e3a1" providerId="ADAL" clId="{D77B3C53-4616-45B6-96B4-73324EDE2A87}" dt="2023-01-17T19:28:07.254" v="2073" actId="1076"/>
          <ac:spMkLst>
            <pc:docMk/>
            <pc:sldMk cId="3838439453" sldId="258"/>
            <ac:spMk id="7" creationId="{8A049D58-A73A-4FFB-1A82-3DD2AF9FE424}"/>
          </ac:spMkLst>
        </pc:spChg>
      </pc:sldChg>
      <pc:sldChg chg="modSp mod">
        <pc:chgData name="Turner, Jeffrey A CIV US JFSC/JAWS/FAC" userId="2b1a8a15-be5a-4066-a619-c84cbd59e3a1" providerId="ADAL" clId="{D77B3C53-4616-45B6-96B4-73324EDE2A87}" dt="2023-01-18T15:35:09.724" v="2802" actId="1076"/>
        <pc:sldMkLst>
          <pc:docMk/>
          <pc:sldMk cId="1227752193" sldId="259"/>
        </pc:sldMkLst>
        <pc:spChg chg="mod">
          <ac:chgData name="Turner, Jeffrey A CIV US JFSC/JAWS/FAC" userId="2b1a8a15-be5a-4066-a619-c84cbd59e3a1" providerId="ADAL" clId="{D77B3C53-4616-45B6-96B4-73324EDE2A87}" dt="2023-01-17T19:32:40.937" v="2150" actId="20577"/>
          <ac:spMkLst>
            <pc:docMk/>
            <pc:sldMk cId="1227752193" sldId="259"/>
            <ac:spMk id="2" creationId="{F4F2EA28-9903-D1FC-411C-F9251B1D29F2}"/>
          </ac:spMkLst>
        </pc:spChg>
        <pc:spChg chg="mod">
          <ac:chgData name="Turner, Jeffrey A CIV US JFSC/JAWS/FAC" userId="2b1a8a15-be5a-4066-a619-c84cbd59e3a1" providerId="ADAL" clId="{D77B3C53-4616-45B6-96B4-73324EDE2A87}" dt="2023-01-18T15:35:09.724" v="2802" actId="1076"/>
          <ac:spMkLst>
            <pc:docMk/>
            <pc:sldMk cId="1227752193" sldId="259"/>
            <ac:spMk id="3" creationId="{1070AD67-744C-363C-C3B4-CBD263C645EB}"/>
          </ac:spMkLst>
        </pc:spChg>
        <pc:spChg chg="mod">
          <ac:chgData name="Turner, Jeffrey A CIV US JFSC/JAWS/FAC" userId="2b1a8a15-be5a-4066-a619-c84cbd59e3a1" providerId="ADAL" clId="{D77B3C53-4616-45B6-96B4-73324EDE2A87}" dt="2023-01-18T15:35:07.589" v="2801" actId="1076"/>
          <ac:spMkLst>
            <pc:docMk/>
            <pc:sldMk cId="1227752193" sldId="259"/>
            <ac:spMk id="4" creationId="{54F52617-4368-48F8-3B01-8F24903B74DA}"/>
          </ac:spMkLst>
        </pc:spChg>
        <pc:spChg chg="mod">
          <ac:chgData name="Turner, Jeffrey A CIV US JFSC/JAWS/FAC" userId="2b1a8a15-be5a-4066-a619-c84cbd59e3a1" providerId="ADAL" clId="{D77B3C53-4616-45B6-96B4-73324EDE2A87}" dt="2023-01-18T15:35:07.589" v="2801" actId="1076"/>
          <ac:spMkLst>
            <pc:docMk/>
            <pc:sldMk cId="1227752193" sldId="259"/>
            <ac:spMk id="5" creationId="{9F585CA7-6111-8481-3AE8-D9EC9329B891}"/>
          </ac:spMkLst>
        </pc:spChg>
        <pc:spChg chg="mod">
          <ac:chgData name="Turner, Jeffrey A CIV US JFSC/JAWS/FAC" userId="2b1a8a15-be5a-4066-a619-c84cbd59e3a1" providerId="ADAL" clId="{D77B3C53-4616-45B6-96B4-73324EDE2A87}" dt="2023-01-18T15:35:07.589" v="2801" actId="1076"/>
          <ac:spMkLst>
            <pc:docMk/>
            <pc:sldMk cId="1227752193" sldId="259"/>
            <ac:spMk id="6" creationId="{23EAF2A6-7F04-C30E-70C3-667AE5B64DB4}"/>
          </ac:spMkLst>
        </pc:spChg>
        <pc:picChg chg="mod">
          <ac:chgData name="Turner, Jeffrey A CIV US JFSC/JAWS/FAC" userId="2b1a8a15-be5a-4066-a619-c84cbd59e3a1" providerId="ADAL" clId="{D77B3C53-4616-45B6-96B4-73324EDE2A87}" dt="2023-01-18T15:35:07.589" v="2801" actId="1076"/>
          <ac:picMkLst>
            <pc:docMk/>
            <pc:sldMk cId="1227752193" sldId="259"/>
            <ac:picMk id="7" creationId="{FAFC418E-5D4F-2B33-6F35-9C88D00563DA}"/>
          </ac:picMkLst>
        </pc:picChg>
        <pc:picChg chg="mod">
          <ac:chgData name="Turner, Jeffrey A CIV US JFSC/JAWS/FAC" userId="2b1a8a15-be5a-4066-a619-c84cbd59e3a1" providerId="ADAL" clId="{D77B3C53-4616-45B6-96B4-73324EDE2A87}" dt="2023-01-18T15:35:07.589" v="2801" actId="1076"/>
          <ac:picMkLst>
            <pc:docMk/>
            <pc:sldMk cId="1227752193" sldId="259"/>
            <ac:picMk id="8" creationId="{5CB522B7-F8B5-37F3-3CCC-2BD82C4E94CB}"/>
          </ac:picMkLst>
        </pc:picChg>
      </pc:sldChg>
      <pc:sldChg chg="modSp mod">
        <pc:chgData name="Turner, Jeffrey A CIV US JFSC/JAWS/FAC" userId="2b1a8a15-be5a-4066-a619-c84cbd59e3a1" providerId="ADAL" clId="{D77B3C53-4616-45B6-96B4-73324EDE2A87}" dt="2023-01-17T19:15:16.960" v="1788" actId="20577"/>
        <pc:sldMkLst>
          <pc:docMk/>
          <pc:sldMk cId="672169956" sldId="260"/>
        </pc:sldMkLst>
        <pc:spChg chg="mod">
          <ac:chgData name="Turner, Jeffrey A CIV US JFSC/JAWS/FAC" userId="2b1a8a15-be5a-4066-a619-c84cbd59e3a1" providerId="ADAL" clId="{D77B3C53-4616-45B6-96B4-73324EDE2A87}" dt="2023-01-13T15:31:16.141" v="829" actId="20577"/>
          <ac:spMkLst>
            <pc:docMk/>
            <pc:sldMk cId="672169956" sldId="260"/>
            <ac:spMk id="2" creationId="{6D1DEDF2-A873-38EF-A20C-BCC801ACD96C}"/>
          </ac:spMkLst>
        </pc:spChg>
        <pc:spChg chg="mod">
          <ac:chgData name="Turner, Jeffrey A CIV US JFSC/JAWS/FAC" userId="2b1a8a15-be5a-4066-a619-c84cbd59e3a1" providerId="ADAL" clId="{D77B3C53-4616-45B6-96B4-73324EDE2A87}" dt="2023-01-17T19:15:16.960" v="1788" actId="20577"/>
          <ac:spMkLst>
            <pc:docMk/>
            <pc:sldMk cId="672169956" sldId="260"/>
            <ac:spMk id="3" creationId="{9665E89B-5D8F-A328-9E88-E791F352F81A}"/>
          </ac:spMkLst>
        </pc:spChg>
      </pc:sldChg>
      <pc:sldChg chg="del">
        <pc:chgData name="Turner, Jeffrey A CIV US JFSC/JAWS/FAC" userId="2b1a8a15-be5a-4066-a619-c84cbd59e3a1" providerId="ADAL" clId="{D77B3C53-4616-45B6-96B4-73324EDE2A87}" dt="2023-01-13T15:10:18.519" v="0" actId="47"/>
        <pc:sldMkLst>
          <pc:docMk/>
          <pc:sldMk cId="843697899" sldId="261"/>
        </pc:sldMkLst>
      </pc:sldChg>
      <pc:sldChg chg="addSp delSp modSp mod">
        <pc:chgData name="Turner, Jeffrey A CIV US JFSC/JAWS/FAC" userId="2b1a8a15-be5a-4066-a619-c84cbd59e3a1" providerId="ADAL" clId="{D77B3C53-4616-45B6-96B4-73324EDE2A87}" dt="2023-01-17T19:18:18.621" v="1838" actId="1076"/>
        <pc:sldMkLst>
          <pc:docMk/>
          <pc:sldMk cId="2330265664" sldId="263"/>
        </pc:sldMkLst>
        <pc:spChg chg="mod">
          <ac:chgData name="Turner, Jeffrey A CIV US JFSC/JAWS/FAC" userId="2b1a8a15-be5a-4066-a619-c84cbd59e3a1" providerId="ADAL" clId="{D77B3C53-4616-45B6-96B4-73324EDE2A87}" dt="2023-01-13T15:26:45.515" v="694" actId="1076"/>
          <ac:spMkLst>
            <pc:docMk/>
            <pc:sldMk cId="2330265664" sldId="263"/>
            <ac:spMk id="2" creationId="{365C5138-5F1C-4F81-F77F-D996986A37AF}"/>
          </ac:spMkLst>
        </pc:spChg>
        <pc:spChg chg="del mod">
          <ac:chgData name="Turner, Jeffrey A CIV US JFSC/JAWS/FAC" userId="2b1a8a15-be5a-4066-a619-c84cbd59e3a1" providerId="ADAL" clId="{D77B3C53-4616-45B6-96B4-73324EDE2A87}" dt="2023-01-17T19:17:55.569" v="1800" actId="478"/>
          <ac:spMkLst>
            <pc:docMk/>
            <pc:sldMk cId="2330265664" sldId="263"/>
            <ac:spMk id="3" creationId="{02F7896B-D913-627C-7C78-4C503B8F1E04}"/>
          </ac:spMkLst>
        </pc:spChg>
        <pc:spChg chg="add mod">
          <ac:chgData name="Turner, Jeffrey A CIV US JFSC/JAWS/FAC" userId="2b1a8a15-be5a-4066-a619-c84cbd59e3a1" providerId="ADAL" clId="{D77B3C53-4616-45B6-96B4-73324EDE2A87}" dt="2023-01-17T19:18:18.621" v="1838" actId="1076"/>
          <ac:spMkLst>
            <pc:docMk/>
            <pc:sldMk cId="2330265664" sldId="263"/>
            <ac:spMk id="5" creationId="{DA14A3E2-4CD9-A85A-E93C-21711E2B8A84}"/>
          </ac:spMkLst>
        </pc:spChg>
      </pc:sldChg>
      <pc:sldChg chg="modSp mod">
        <pc:chgData name="Turner, Jeffrey A CIV US JFSC/JAWS/FAC" userId="2b1a8a15-be5a-4066-a619-c84cbd59e3a1" providerId="ADAL" clId="{D77B3C53-4616-45B6-96B4-73324EDE2A87}" dt="2023-01-13T15:30:43.413" v="754" actId="14100"/>
        <pc:sldMkLst>
          <pc:docMk/>
          <pc:sldMk cId="3203122373" sldId="264"/>
        </pc:sldMkLst>
        <pc:spChg chg="mod">
          <ac:chgData name="Turner, Jeffrey A CIV US JFSC/JAWS/FAC" userId="2b1a8a15-be5a-4066-a619-c84cbd59e3a1" providerId="ADAL" clId="{D77B3C53-4616-45B6-96B4-73324EDE2A87}" dt="2023-01-13T15:30:43.413" v="754" actId="14100"/>
          <ac:spMkLst>
            <pc:docMk/>
            <pc:sldMk cId="3203122373" sldId="264"/>
            <ac:spMk id="2" creationId="{E3C44F49-C7AD-76E6-778C-21A34EC48D44}"/>
          </ac:spMkLst>
        </pc:spChg>
      </pc:sldChg>
      <pc:sldChg chg="modSp mod">
        <pc:chgData name="Turner, Jeffrey A CIV US JFSC/JAWS/FAC" userId="2b1a8a15-be5a-4066-a619-c84cbd59e3a1" providerId="ADAL" clId="{D77B3C53-4616-45B6-96B4-73324EDE2A87}" dt="2023-01-18T15:33:18.542" v="2772" actId="27636"/>
        <pc:sldMkLst>
          <pc:docMk/>
          <pc:sldMk cId="2289131480" sldId="265"/>
        </pc:sldMkLst>
        <pc:spChg chg="mod">
          <ac:chgData name="Turner, Jeffrey A CIV US JFSC/JAWS/FAC" userId="2b1a8a15-be5a-4066-a619-c84cbd59e3a1" providerId="ADAL" clId="{D77B3C53-4616-45B6-96B4-73324EDE2A87}" dt="2023-01-17T19:26:51.687" v="2059" actId="1076"/>
          <ac:spMkLst>
            <pc:docMk/>
            <pc:sldMk cId="2289131480" sldId="265"/>
            <ac:spMk id="2" creationId="{36B9A590-9294-303E-5181-8E03F0909D92}"/>
          </ac:spMkLst>
        </pc:spChg>
        <pc:spChg chg="mod">
          <ac:chgData name="Turner, Jeffrey A CIV US JFSC/JAWS/FAC" userId="2b1a8a15-be5a-4066-a619-c84cbd59e3a1" providerId="ADAL" clId="{D77B3C53-4616-45B6-96B4-73324EDE2A87}" dt="2023-01-18T15:33:18.542" v="2772" actId="27636"/>
          <ac:spMkLst>
            <pc:docMk/>
            <pc:sldMk cId="2289131480" sldId="265"/>
            <ac:spMk id="3" creationId="{2D7613AC-F022-D128-4D2D-D20F5A21CE6A}"/>
          </ac:spMkLst>
        </pc:spChg>
      </pc:sldChg>
      <pc:sldChg chg="modSp mod">
        <pc:chgData name="Turner, Jeffrey A CIV US JFSC/JAWS/FAC" userId="2b1a8a15-be5a-4066-a619-c84cbd59e3a1" providerId="ADAL" clId="{D77B3C53-4616-45B6-96B4-73324EDE2A87}" dt="2023-01-17T19:16:45.080" v="1796" actId="1076"/>
        <pc:sldMkLst>
          <pc:docMk/>
          <pc:sldMk cId="2191701438" sldId="266"/>
        </pc:sldMkLst>
        <pc:spChg chg="mod">
          <ac:chgData name="Turner, Jeffrey A CIV US JFSC/JAWS/FAC" userId="2b1a8a15-be5a-4066-a619-c84cbd59e3a1" providerId="ADAL" clId="{D77B3C53-4616-45B6-96B4-73324EDE2A87}" dt="2023-01-17T19:16:45.080" v="1796" actId="1076"/>
          <ac:spMkLst>
            <pc:docMk/>
            <pc:sldMk cId="2191701438" sldId="266"/>
            <ac:spMk id="2" creationId="{D7C9D385-625D-8B4C-248C-7F805CE16C6E}"/>
          </ac:spMkLst>
        </pc:spChg>
        <pc:spChg chg="mod">
          <ac:chgData name="Turner, Jeffrey A CIV US JFSC/JAWS/FAC" userId="2b1a8a15-be5a-4066-a619-c84cbd59e3a1" providerId="ADAL" clId="{D77B3C53-4616-45B6-96B4-73324EDE2A87}" dt="2023-01-13T15:18:37.518" v="425" actId="20577"/>
          <ac:spMkLst>
            <pc:docMk/>
            <pc:sldMk cId="2191701438" sldId="266"/>
            <ac:spMk id="3" creationId="{892015D2-F8AC-1E36-81B7-0145821B85FF}"/>
          </ac:spMkLst>
        </pc:spChg>
      </pc:sldChg>
      <pc:sldChg chg="del">
        <pc:chgData name="Turner, Jeffrey A CIV US JFSC/JAWS/FAC" userId="2b1a8a15-be5a-4066-a619-c84cbd59e3a1" providerId="ADAL" clId="{D77B3C53-4616-45B6-96B4-73324EDE2A87}" dt="2023-01-13T15:10:18.519" v="0" actId="47"/>
        <pc:sldMkLst>
          <pc:docMk/>
          <pc:sldMk cId="3829037003" sldId="307"/>
        </pc:sldMkLst>
      </pc:sldChg>
      <pc:sldChg chg="del">
        <pc:chgData name="Turner, Jeffrey A CIV US JFSC/JAWS/FAC" userId="2b1a8a15-be5a-4066-a619-c84cbd59e3a1" providerId="ADAL" clId="{D77B3C53-4616-45B6-96B4-73324EDE2A87}" dt="2023-01-13T15:10:18.519" v="0" actId="47"/>
        <pc:sldMkLst>
          <pc:docMk/>
          <pc:sldMk cId="3396567637" sldId="308"/>
        </pc:sldMkLst>
      </pc:sldChg>
      <pc:sldChg chg="modSp mod">
        <pc:chgData name="Turner, Jeffrey A CIV US JFSC/JAWS/FAC" userId="2b1a8a15-be5a-4066-a619-c84cbd59e3a1" providerId="ADAL" clId="{D77B3C53-4616-45B6-96B4-73324EDE2A87}" dt="2023-01-17T19:11:50.228" v="1779" actId="20577"/>
        <pc:sldMkLst>
          <pc:docMk/>
          <pc:sldMk cId="3010570731" sldId="309"/>
        </pc:sldMkLst>
        <pc:spChg chg="mod">
          <ac:chgData name="Turner, Jeffrey A CIV US JFSC/JAWS/FAC" userId="2b1a8a15-be5a-4066-a619-c84cbd59e3a1" providerId="ADAL" clId="{D77B3C53-4616-45B6-96B4-73324EDE2A87}" dt="2023-01-17T19:11:50.228" v="1779" actId="20577"/>
          <ac:spMkLst>
            <pc:docMk/>
            <pc:sldMk cId="3010570731" sldId="309"/>
            <ac:spMk id="3" creationId="{2C9FE666-752A-C685-328D-E82503FA3E0F}"/>
          </ac:spMkLst>
        </pc:spChg>
      </pc:sldChg>
      <pc:sldChg chg="modSp mod">
        <pc:chgData name="Turner, Jeffrey A CIV US JFSC/JAWS/FAC" userId="2b1a8a15-be5a-4066-a619-c84cbd59e3a1" providerId="ADAL" clId="{D77B3C53-4616-45B6-96B4-73324EDE2A87}" dt="2023-01-17T19:10:03.407" v="1653" actId="1076"/>
        <pc:sldMkLst>
          <pc:docMk/>
          <pc:sldMk cId="1732037858" sldId="310"/>
        </pc:sldMkLst>
        <pc:spChg chg="mod">
          <ac:chgData name="Turner, Jeffrey A CIV US JFSC/JAWS/FAC" userId="2b1a8a15-be5a-4066-a619-c84cbd59e3a1" providerId="ADAL" clId="{D77B3C53-4616-45B6-96B4-73324EDE2A87}" dt="2023-01-17T19:10:03.407" v="1653" actId="1076"/>
          <ac:spMkLst>
            <pc:docMk/>
            <pc:sldMk cId="1732037858" sldId="310"/>
            <ac:spMk id="3" creationId="{5C7F5497-5909-08BD-DA6B-750FCFD6EA53}"/>
          </ac:spMkLst>
        </pc:spChg>
      </pc:sldChg>
      <pc:sldChg chg="modSp mod">
        <pc:chgData name="Turner, Jeffrey A CIV US JFSC/JAWS/FAC" userId="2b1a8a15-be5a-4066-a619-c84cbd59e3a1" providerId="ADAL" clId="{D77B3C53-4616-45B6-96B4-73324EDE2A87}" dt="2023-01-17T19:25:39.777" v="2018" actId="6549"/>
        <pc:sldMkLst>
          <pc:docMk/>
          <pc:sldMk cId="4152664813" sldId="312"/>
        </pc:sldMkLst>
        <pc:spChg chg="mod">
          <ac:chgData name="Turner, Jeffrey A CIV US JFSC/JAWS/FAC" userId="2b1a8a15-be5a-4066-a619-c84cbd59e3a1" providerId="ADAL" clId="{D77B3C53-4616-45B6-96B4-73324EDE2A87}" dt="2023-01-13T15:40:55.229" v="988" actId="20577"/>
          <ac:spMkLst>
            <pc:docMk/>
            <pc:sldMk cId="4152664813" sldId="312"/>
            <ac:spMk id="2" creationId="{AC194850-4596-5E5A-D6AB-7742AFF77E7F}"/>
          </ac:spMkLst>
        </pc:spChg>
        <pc:spChg chg="mod">
          <ac:chgData name="Turner, Jeffrey A CIV US JFSC/JAWS/FAC" userId="2b1a8a15-be5a-4066-a619-c84cbd59e3a1" providerId="ADAL" clId="{D77B3C53-4616-45B6-96B4-73324EDE2A87}" dt="2023-01-17T19:25:39.777" v="2018" actId="6549"/>
          <ac:spMkLst>
            <pc:docMk/>
            <pc:sldMk cId="4152664813" sldId="312"/>
            <ac:spMk id="9" creationId="{8617B94F-BF7B-C5FC-BA31-70686D8050A7}"/>
          </ac:spMkLst>
        </pc:spChg>
      </pc:sldChg>
      <pc:sldChg chg="addSp modSp mod">
        <pc:chgData name="Turner, Jeffrey A CIV US JFSC/JAWS/FAC" userId="2b1a8a15-be5a-4066-a619-c84cbd59e3a1" providerId="ADAL" clId="{D77B3C53-4616-45B6-96B4-73324EDE2A87}" dt="2023-01-17T19:25:54.449" v="2020" actId="20577"/>
        <pc:sldMkLst>
          <pc:docMk/>
          <pc:sldMk cId="2856802704" sldId="314"/>
        </pc:sldMkLst>
        <pc:spChg chg="add mod">
          <ac:chgData name="Turner, Jeffrey A CIV US JFSC/JAWS/FAC" userId="2b1a8a15-be5a-4066-a619-c84cbd59e3a1" providerId="ADAL" clId="{D77B3C53-4616-45B6-96B4-73324EDE2A87}" dt="2023-01-17T19:25:54.449" v="2020" actId="20577"/>
          <ac:spMkLst>
            <pc:docMk/>
            <pc:sldMk cId="2856802704" sldId="314"/>
            <ac:spMk id="2" creationId="{C2F0A8B9-C859-9C02-3179-0C1DEBAEFEE8}"/>
          </ac:spMkLst>
        </pc:spChg>
        <pc:spChg chg="mod">
          <ac:chgData name="Turner, Jeffrey A CIV US JFSC/JAWS/FAC" userId="2b1a8a15-be5a-4066-a619-c84cbd59e3a1" providerId="ADAL" clId="{D77B3C53-4616-45B6-96B4-73324EDE2A87}" dt="2023-01-17T19:10:13.047" v="1655" actId="1076"/>
          <ac:spMkLst>
            <pc:docMk/>
            <pc:sldMk cId="2856802704" sldId="314"/>
            <ac:spMk id="3" creationId="{5C7F5497-5909-08BD-DA6B-750FCFD6EA53}"/>
          </ac:spMkLst>
        </pc:spChg>
        <pc:graphicFrameChg chg="mod modGraphic">
          <ac:chgData name="Turner, Jeffrey A CIV US JFSC/JAWS/FAC" userId="2b1a8a15-be5a-4066-a619-c84cbd59e3a1" providerId="ADAL" clId="{D77B3C53-4616-45B6-96B4-73324EDE2A87}" dt="2023-01-17T19:10:44.758" v="1660" actId="207"/>
          <ac:graphicFrameMkLst>
            <pc:docMk/>
            <pc:sldMk cId="2856802704" sldId="314"/>
            <ac:graphicFrameMk id="5" creationId="{1BDE38B2-E4FB-B035-A270-6BA92D938904}"/>
          </ac:graphicFrameMkLst>
        </pc:graphicFrameChg>
      </pc:sldChg>
      <pc:sldChg chg="modSp mod">
        <pc:chgData name="Turner, Jeffrey A CIV US JFSC/JAWS/FAC" userId="2b1a8a15-be5a-4066-a619-c84cbd59e3a1" providerId="ADAL" clId="{D77B3C53-4616-45B6-96B4-73324EDE2A87}" dt="2023-01-17T19:26:13.153" v="2058" actId="20577"/>
        <pc:sldMkLst>
          <pc:docMk/>
          <pc:sldMk cId="2694437187" sldId="315"/>
        </pc:sldMkLst>
        <pc:spChg chg="mod">
          <ac:chgData name="Turner, Jeffrey A CIV US JFSC/JAWS/FAC" userId="2b1a8a15-be5a-4066-a619-c84cbd59e3a1" providerId="ADAL" clId="{D77B3C53-4616-45B6-96B4-73324EDE2A87}" dt="2023-01-17T19:26:13.153" v="2058" actId="20577"/>
          <ac:spMkLst>
            <pc:docMk/>
            <pc:sldMk cId="2694437187" sldId="315"/>
            <ac:spMk id="8" creationId="{84CD0CA3-0D3D-10A8-FC47-F87B4909FC88}"/>
          </ac:spMkLst>
        </pc:spChg>
        <pc:spChg chg="mod">
          <ac:chgData name="Turner, Jeffrey A CIV US JFSC/JAWS/FAC" userId="2b1a8a15-be5a-4066-a619-c84cbd59e3a1" providerId="ADAL" clId="{D77B3C53-4616-45B6-96B4-73324EDE2A87}" dt="2023-01-13T15:20:02.512" v="433" actId="1076"/>
          <ac:spMkLst>
            <pc:docMk/>
            <pc:sldMk cId="2694437187" sldId="315"/>
            <ac:spMk id="10" creationId="{A5181B88-3154-B1C6-8219-CA7C2998A2E1}"/>
          </ac:spMkLst>
        </pc:spChg>
      </pc:sldChg>
      <pc:sldChg chg="modSp mod">
        <pc:chgData name="Turner, Jeffrey A CIV US JFSC/JAWS/FAC" userId="2b1a8a15-be5a-4066-a619-c84cbd59e3a1" providerId="ADAL" clId="{D77B3C53-4616-45B6-96B4-73324EDE2A87}" dt="2023-01-20T17:11:27.647" v="3386" actId="1076"/>
        <pc:sldMkLst>
          <pc:docMk/>
          <pc:sldMk cId="1788269864" sldId="317"/>
        </pc:sldMkLst>
        <pc:spChg chg="mod">
          <ac:chgData name="Turner, Jeffrey A CIV US JFSC/JAWS/FAC" userId="2b1a8a15-be5a-4066-a619-c84cbd59e3a1" providerId="ADAL" clId="{D77B3C53-4616-45B6-96B4-73324EDE2A87}" dt="2023-01-18T15:46:13.010" v="3384" actId="20577"/>
          <ac:spMkLst>
            <pc:docMk/>
            <pc:sldMk cId="1788269864" sldId="317"/>
            <ac:spMk id="8" creationId="{84CD0CA3-0D3D-10A8-FC47-F87B4909FC88}"/>
          </ac:spMkLst>
        </pc:spChg>
        <pc:spChg chg="mod">
          <ac:chgData name="Turner, Jeffrey A CIV US JFSC/JAWS/FAC" userId="2b1a8a15-be5a-4066-a619-c84cbd59e3a1" providerId="ADAL" clId="{D77B3C53-4616-45B6-96B4-73324EDE2A87}" dt="2023-01-20T17:11:27.647" v="3386" actId="1076"/>
          <ac:spMkLst>
            <pc:docMk/>
            <pc:sldMk cId="1788269864" sldId="317"/>
            <ac:spMk id="10" creationId="{A5181B88-3154-B1C6-8219-CA7C2998A2E1}"/>
          </ac:spMkLst>
        </pc:spChg>
      </pc:sldChg>
      <pc:sldChg chg="modSp mod">
        <pc:chgData name="Turner, Jeffrey A CIV US JFSC/JAWS/FAC" userId="2b1a8a15-be5a-4066-a619-c84cbd59e3a1" providerId="ADAL" clId="{D77B3C53-4616-45B6-96B4-73324EDE2A87}" dt="2023-01-18T15:36:02.511" v="2861" actId="20577"/>
        <pc:sldMkLst>
          <pc:docMk/>
          <pc:sldMk cId="1429087283" sldId="318"/>
        </pc:sldMkLst>
        <pc:spChg chg="mod">
          <ac:chgData name="Turner, Jeffrey A CIV US JFSC/JAWS/FAC" userId="2b1a8a15-be5a-4066-a619-c84cbd59e3a1" providerId="ADAL" clId="{D77B3C53-4616-45B6-96B4-73324EDE2A87}" dt="2023-01-18T15:34:09.374" v="2782" actId="20577"/>
          <ac:spMkLst>
            <pc:docMk/>
            <pc:sldMk cId="1429087283" sldId="318"/>
            <ac:spMk id="2" creationId="{F24D3631-4F31-D30D-66A4-FFC04D3E6D6D}"/>
          </ac:spMkLst>
        </pc:spChg>
        <pc:spChg chg="mod">
          <ac:chgData name="Turner, Jeffrey A CIV US JFSC/JAWS/FAC" userId="2b1a8a15-be5a-4066-a619-c84cbd59e3a1" providerId="ADAL" clId="{D77B3C53-4616-45B6-96B4-73324EDE2A87}" dt="2023-01-18T15:36:02.511" v="2861" actId="20577"/>
          <ac:spMkLst>
            <pc:docMk/>
            <pc:sldMk cId="1429087283" sldId="318"/>
            <ac:spMk id="3" creationId="{8DA83E03-5565-1D87-9C75-5E8A272A36E1}"/>
          </ac:spMkLst>
        </pc:spChg>
        <pc:spChg chg="mod">
          <ac:chgData name="Turner, Jeffrey A CIV US JFSC/JAWS/FAC" userId="2b1a8a15-be5a-4066-a619-c84cbd59e3a1" providerId="ADAL" clId="{D77B3C53-4616-45B6-96B4-73324EDE2A87}" dt="2023-01-18T15:34:54.780" v="2800" actId="1076"/>
          <ac:spMkLst>
            <pc:docMk/>
            <pc:sldMk cId="1429087283" sldId="318"/>
            <ac:spMk id="4" creationId="{6A5D1627-28C7-7B24-4BF6-14A0B46783C3}"/>
          </ac:spMkLst>
        </pc:spChg>
      </pc:sldChg>
      <pc:sldChg chg="modSp mod">
        <pc:chgData name="Turner, Jeffrey A CIV US JFSC/JAWS/FAC" userId="2b1a8a15-be5a-4066-a619-c84cbd59e3a1" providerId="ADAL" clId="{D77B3C53-4616-45B6-96B4-73324EDE2A87}" dt="2023-01-17T19:24:43.756" v="2011" actId="122"/>
        <pc:sldMkLst>
          <pc:docMk/>
          <pc:sldMk cId="2947397513" sldId="319"/>
        </pc:sldMkLst>
        <pc:spChg chg="mod">
          <ac:chgData name="Turner, Jeffrey A CIV US JFSC/JAWS/FAC" userId="2b1a8a15-be5a-4066-a619-c84cbd59e3a1" providerId="ADAL" clId="{D77B3C53-4616-45B6-96B4-73324EDE2A87}" dt="2023-01-17T19:24:43.756" v="2011" actId="122"/>
          <ac:spMkLst>
            <pc:docMk/>
            <pc:sldMk cId="2947397513" sldId="319"/>
            <ac:spMk id="2" creationId="{594B81E5-06F5-5E42-34FE-3EA6A15E928D}"/>
          </ac:spMkLst>
        </pc:spChg>
        <pc:spChg chg="mod">
          <ac:chgData name="Turner, Jeffrey A CIV US JFSC/JAWS/FAC" userId="2b1a8a15-be5a-4066-a619-c84cbd59e3a1" providerId="ADAL" clId="{D77B3C53-4616-45B6-96B4-73324EDE2A87}" dt="2023-01-13T15:30:59.601" v="796" actId="20577"/>
          <ac:spMkLst>
            <pc:docMk/>
            <pc:sldMk cId="2947397513" sldId="319"/>
            <ac:spMk id="4" creationId="{D790B608-8CD9-246F-2C16-0255E0AD1FC5}"/>
          </ac:spMkLst>
        </pc:spChg>
      </pc:sldChg>
      <pc:sldChg chg="del">
        <pc:chgData name="Turner, Jeffrey A CIV US JFSC/JAWS/FAC" userId="2b1a8a15-be5a-4066-a619-c84cbd59e3a1" providerId="ADAL" clId="{D77B3C53-4616-45B6-96B4-73324EDE2A87}" dt="2023-01-13T15:26:49.414" v="695" actId="47"/>
        <pc:sldMkLst>
          <pc:docMk/>
          <pc:sldMk cId="1290866222" sldId="320"/>
        </pc:sldMkLst>
      </pc:sldChg>
      <pc:sldChg chg="modSp mod">
        <pc:chgData name="Turner, Jeffrey A CIV US JFSC/JAWS/FAC" userId="2b1a8a15-be5a-4066-a619-c84cbd59e3a1" providerId="ADAL" clId="{D77B3C53-4616-45B6-96B4-73324EDE2A87}" dt="2023-01-17T19:27:13.951" v="2062" actId="14100"/>
        <pc:sldMkLst>
          <pc:docMk/>
          <pc:sldMk cId="3389064681" sldId="321"/>
        </pc:sldMkLst>
        <pc:spChg chg="mod">
          <ac:chgData name="Turner, Jeffrey A CIV US JFSC/JAWS/FAC" userId="2b1a8a15-be5a-4066-a619-c84cbd59e3a1" providerId="ADAL" clId="{D77B3C53-4616-45B6-96B4-73324EDE2A87}" dt="2023-01-17T19:27:13.951" v="2062" actId="14100"/>
          <ac:spMkLst>
            <pc:docMk/>
            <pc:sldMk cId="3389064681" sldId="321"/>
            <ac:spMk id="2" creationId="{C7D3B487-B944-503F-E25E-1005889B31B7}"/>
          </ac:spMkLst>
        </pc:spChg>
        <pc:spChg chg="mod">
          <ac:chgData name="Turner, Jeffrey A CIV US JFSC/JAWS/FAC" userId="2b1a8a15-be5a-4066-a619-c84cbd59e3a1" providerId="ADAL" clId="{D77B3C53-4616-45B6-96B4-73324EDE2A87}" dt="2023-01-17T19:25:22.353" v="2017" actId="20577"/>
          <ac:spMkLst>
            <pc:docMk/>
            <pc:sldMk cId="3389064681" sldId="321"/>
            <ac:spMk id="3" creationId="{E30AAEC4-83E4-1412-E0A0-0C9B3A2350F4}"/>
          </ac:spMkLst>
        </pc:spChg>
      </pc:sldChg>
      <pc:sldChg chg="modSp del mod ord">
        <pc:chgData name="Turner, Jeffrey A CIV US JFSC/JAWS/FAC" userId="2b1a8a15-be5a-4066-a619-c84cbd59e3a1" providerId="ADAL" clId="{D77B3C53-4616-45B6-96B4-73324EDE2A87}" dt="2023-01-17T19:31:47.315" v="2141" actId="47"/>
        <pc:sldMkLst>
          <pc:docMk/>
          <pc:sldMk cId="112302186" sldId="322"/>
        </pc:sldMkLst>
        <pc:spChg chg="mod">
          <ac:chgData name="Turner, Jeffrey A CIV US JFSC/JAWS/FAC" userId="2b1a8a15-be5a-4066-a619-c84cbd59e3a1" providerId="ADAL" clId="{D77B3C53-4616-45B6-96B4-73324EDE2A87}" dt="2023-01-17T19:19:57.987" v="1901" actId="20577"/>
          <ac:spMkLst>
            <pc:docMk/>
            <pc:sldMk cId="112302186" sldId="322"/>
            <ac:spMk id="2" creationId="{F8E74150-6343-FA3E-DEF7-86FCDC88917C}"/>
          </ac:spMkLst>
        </pc:spChg>
        <pc:graphicFrameChg chg="mod modGraphic">
          <ac:chgData name="Turner, Jeffrey A CIV US JFSC/JAWS/FAC" userId="2b1a8a15-be5a-4066-a619-c84cbd59e3a1" providerId="ADAL" clId="{D77B3C53-4616-45B6-96B4-73324EDE2A87}" dt="2023-01-17T19:31:43.527" v="2140" actId="6549"/>
          <ac:graphicFrameMkLst>
            <pc:docMk/>
            <pc:sldMk cId="112302186" sldId="322"/>
            <ac:graphicFrameMk id="5" creationId="{F1C46FA1-2671-3405-273E-3AB2162E19DC}"/>
          </ac:graphicFrameMkLst>
        </pc:graphicFrameChg>
      </pc:sldChg>
      <pc:sldChg chg="modSp mod ord">
        <pc:chgData name="Turner, Jeffrey A CIV US JFSC/JAWS/FAC" userId="2b1a8a15-be5a-4066-a619-c84cbd59e3a1" providerId="ADAL" clId="{D77B3C53-4616-45B6-96B4-73324EDE2A87}" dt="2023-01-17T19:31:50.540" v="2143" actId="20577"/>
        <pc:sldMkLst>
          <pc:docMk/>
          <pc:sldMk cId="91819261" sldId="323"/>
        </pc:sldMkLst>
        <pc:spChg chg="mod">
          <ac:chgData name="Turner, Jeffrey A CIV US JFSC/JAWS/FAC" userId="2b1a8a15-be5a-4066-a619-c84cbd59e3a1" providerId="ADAL" clId="{D77B3C53-4616-45B6-96B4-73324EDE2A87}" dt="2023-01-17T19:31:50.540" v="2143" actId="20577"/>
          <ac:spMkLst>
            <pc:docMk/>
            <pc:sldMk cId="91819261" sldId="323"/>
            <ac:spMk id="7" creationId="{20A59276-EE6F-F7B0-4110-CC43C5218148}"/>
          </ac:spMkLst>
        </pc:spChg>
        <pc:graphicFrameChg chg="mod modGraphic">
          <ac:chgData name="Turner, Jeffrey A CIV US JFSC/JAWS/FAC" userId="2b1a8a15-be5a-4066-a619-c84cbd59e3a1" providerId="ADAL" clId="{D77B3C53-4616-45B6-96B4-73324EDE2A87}" dt="2023-01-17T19:31:25.229" v="2138" actId="14734"/>
          <ac:graphicFrameMkLst>
            <pc:docMk/>
            <pc:sldMk cId="91819261" sldId="323"/>
            <ac:graphicFrameMk id="10" creationId="{2C1D9E9F-DCD3-E38D-D3EA-A3A6FC4FCE6A}"/>
          </ac:graphicFrameMkLst>
        </pc:graphicFrameChg>
      </pc:sldChg>
      <pc:sldChg chg="modSp mod">
        <pc:chgData name="Turner, Jeffrey A CIV US JFSC/JAWS/FAC" userId="2b1a8a15-be5a-4066-a619-c84cbd59e3a1" providerId="ADAL" clId="{D77B3C53-4616-45B6-96B4-73324EDE2A87}" dt="2023-01-13T15:37:15.843" v="973" actId="20577"/>
        <pc:sldMkLst>
          <pc:docMk/>
          <pc:sldMk cId="2829096025" sldId="324"/>
        </pc:sldMkLst>
        <pc:spChg chg="mod">
          <ac:chgData name="Turner, Jeffrey A CIV US JFSC/JAWS/FAC" userId="2b1a8a15-be5a-4066-a619-c84cbd59e3a1" providerId="ADAL" clId="{D77B3C53-4616-45B6-96B4-73324EDE2A87}" dt="2023-01-13T15:37:15.843" v="973" actId="20577"/>
          <ac:spMkLst>
            <pc:docMk/>
            <pc:sldMk cId="2829096025" sldId="324"/>
            <ac:spMk id="2" creationId="{98E85373-CAA1-989A-B6F4-70865D13F78F}"/>
          </ac:spMkLst>
        </pc:spChg>
      </pc:sldChg>
      <pc:sldChg chg="modSp mod ord">
        <pc:chgData name="Turner, Jeffrey A CIV US JFSC/JAWS/FAC" userId="2b1a8a15-be5a-4066-a619-c84cbd59e3a1" providerId="ADAL" clId="{D77B3C53-4616-45B6-96B4-73324EDE2A87}" dt="2023-01-17T19:15:51.535" v="1794" actId="20577"/>
        <pc:sldMkLst>
          <pc:docMk/>
          <pc:sldMk cId="3135234259" sldId="325"/>
        </pc:sldMkLst>
        <pc:spChg chg="mod">
          <ac:chgData name="Turner, Jeffrey A CIV US JFSC/JAWS/FAC" userId="2b1a8a15-be5a-4066-a619-c84cbd59e3a1" providerId="ADAL" clId="{D77B3C53-4616-45B6-96B4-73324EDE2A87}" dt="2023-01-17T19:15:51.535" v="1794" actId="20577"/>
          <ac:spMkLst>
            <pc:docMk/>
            <pc:sldMk cId="3135234259" sldId="325"/>
            <ac:spMk id="7" creationId="{C301B4A6-411F-2630-2B65-33523627BC27}"/>
          </ac:spMkLst>
        </pc:spChg>
      </pc:sldChg>
      <pc:sldChg chg="delSp modSp mod">
        <pc:chgData name="Turner, Jeffrey A CIV US JFSC/JAWS/FAC" userId="2b1a8a15-be5a-4066-a619-c84cbd59e3a1" providerId="ADAL" clId="{D77B3C53-4616-45B6-96B4-73324EDE2A87}" dt="2023-01-13T15:37:19.217" v="974" actId="20577"/>
        <pc:sldMkLst>
          <pc:docMk/>
          <pc:sldMk cId="2612251706" sldId="326"/>
        </pc:sldMkLst>
        <pc:spChg chg="mod">
          <ac:chgData name="Turner, Jeffrey A CIV US JFSC/JAWS/FAC" userId="2b1a8a15-be5a-4066-a619-c84cbd59e3a1" providerId="ADAL" clId="{D77B3C53-4616-45B6-96B4-73324EDE2A87}" dt="2023-01-13T15:37:19.217" v="974" actId="20577"/>
          <ac:spMkLst>
            <pc:docMk/>
            <pc:sldMk cId="2612251706" sldId="326"/>
            <ac:spMk id="2" creationId="{98E85373-CAA1-989A-B6F4-70865D13F78F}"/>
          </ac:spMkLst>
        </pc:spChg>
        <pc:spChg chg="del mod">
          <ac:chgData name="Turner, Jeffrey A CIV US JFSC/JAWS/FAC" userId="2b1a8a15-be5a-4066-a619-c84cbd59e3a1" providerId="ADAL" clId="{D77B3C53-4616-45B6-96B4-73324EDE2A87}" dt="2023-01-13T15:35:31.873" v="918" actId="478"/>
          <ac:spMkLst>
            <pc:docMk/>
            <pc:sldMk cId="2612251706" sldId="326"/>
            <ac:spMk id="3" creationId="{3F5DBBC7-CE4E-A155-43A2-8429E099BDB1}"/>
          </ac:spMkLst>
        </pc:spChg>
        <pc:cxnChg chg="mod">
          <ac:chgData name="Turner, Jeffrey A CIV US JFSC/JAWS/FAC" userId="2b1a8a15-be5a-4066-a619-c84cbd59e3a1" providerId="ADAL" clId="{D77B3C53-4616-45B6-96B4-73324EDE2A87}" dt="2023-01-13T15:35:20.204" v="916" actId="693"/>
          <ac:cxnSpMkLst>
            <pc:docMk/>
            <pc:sldMk cId="2612251706" sldId="326"/>
            <ac:cxnSpMk id="11" creationId="{25892C25-6D0D-E7D3-40D3-6E0B30F22265}"/>
          </ac:cxnSpMkLst>
        </pc:cxnChg>
        <pc:cxnChg chg="mod">
          <ac:chgData name="Turner, Jeffrey A CIV US JFSC/JAWS/FAC" userId="2b1a8a15-be5a-4066-a619-c84cbd59e3a1" providerId="ADAL" clId="{D77B3C53-4616-45B6-96B4-73324EDE2A87}" dt="2023-01-13T15:35:20.204" v="916" actId="693"/>
          <ac:cxnSpMkLst>
            <pc:docMk/>
            <pc:sldMk cId="2612251706" sldId="326"/>
            <ac:cxnSpMk id="13" creationId="{FB6AE83A-BC7F-8CEE-DD43-5FACBCF9D5A8}"/>
          </ac:cxnSpMkLst>
        </pc:cxnChg>
      </pc:sldChg>
      <pc:sldChg chg="addSp delSp modSp new mod ord modClrScheme chgLayout">
        <pc:chgData name="Turner, Jeffrey A CIV US JFSC/JAWS/FAC" userId="2b1a8a15-be5a-4066-a619-c84cbd59e3a1" providerId="ADAL" clId="{D77B3C53-4616-45B6-96B4-73324EDE2A87}" dt="2023-01-13T15:43:58.713" v="1016" actId="20577"/>
        <pc:sldMkLst>
          <pc:docMk/>
          <pc:sldMk cId="4081382575" sldId="327"/>
        </pc:sldMkLst>
        <pc:spChg chg="del mod ord">
          <ac:chgData name="Turner, Jeffrey A CIV US JFSC/JAWS/FAC" userId="2b1a8a15-be5a-4066-a619-c84cbd59e3a1" providerId="ADAL" clId="{D77B3C53-4616-45B6-96B4-73324EDE2A87}" dt="2023-01-13T15:12:50.259" v="64" actId="700"/>
          <ac:spMkLst>
            <pc:docMk/>
            <pc:sldMk cId="4081382575" sldId="327"/>
            <ac:spMk id="2" creationId="{76F3D0A1-83F9-7E1C-1BD5-DD7A5DC0EBC6}"/>
          </ac:spMkLst>
        </pc:spChg>
        <pc:spChg chg="del">
          <ac:chgData name="Turner, Jeffrey A CIV US JFSC/JAWS/FAC" userId="2b1a8a15-be5a-4066-a619-c84cbd59e3a1" providerId="ADAL" clId="{D77B3C53-4616-45B6-96B4-73324EDE2A87}" dt="2023-01-13T15:12:50.259" v="64" actId="700"/>
          <ac:spMkLst>
            <pc:docMk/>
            <pc:sldMk cId="4081382575" sldId="327"/>
            <ac:spMk id="3" creationId="{97CFDA3A-7C18-1DF2-7EE0-F5948B8DD123}"/>
          </ac:spMkLst>
        </pc:spChg>
        <pc:spChg chg="del mod ord">
          <ac:chgData name="Turner, Jeffrey A CIV US JFSC/JAWS/FAC" userId="2b1a8a15-be5a-4066-a619-c84cbd59e3a1" providerId="ADAL" clId="{D77B3C53-4616-45B6-96B4-73324EDE2A87}" dt="2023-01-13T15:12:50.259" v="64" actId="700"/>
          <ac:spMkLst>
            <pc:docMk/>
            <pc:sldMk cId="4081382575" sldId="327"/>
            <ac:spMk id="4" creationId="{BBB624F1-5317-A4A1-4560-0FA881DEB294}"/>
          </ac:spMkLst>
        </pc:spChg>
        <pc:spChg chg="del">
          <ac:chgData name="Turner, Jeffrey A CIV US JFSC/JAWS/FAC" userId="2b1a8a15-be5a-4066-a619-c84cbd59e3a1" providerId="ADAL" clId="{D77B3C53-4616-45B6-96B4-73324EDE2A87}" dt="2023-01-13T15:12:50.259" v="64" actId="700"/>
          <ac:spMkLst>
            <pc:docMk/>
            <pc:sldMk cId="4081382575" sldId="327"/>
            <ac:spMk id="5" creationId="{535A04F6-CEA6-62B6-11AA-D814C541329B}"/>
          </ac:spMkLst>
        </pc:spChg>
        <pc:spChg chg="del">
          <ac:chgData name="Turner, Jeffrey A CIV US JFSC/JAWS/FAC" userId="2b1a8a15-be5a-4066-a619-c84cbd59e3a1" providerId="ADAL" clId="{D77B3C53-4616-45B6-96B4-73324EDE2A87}" dt="2023-01-13T15:12:50.259" v="64" actId="700"/>
          <ac:spMkLst>
            <pc:docMk/>
            <pc:sldMk cId="4081382575" sldId="327"/>
            <ac:spMk id="6" creationId="{6D2143DE-9E64-9DC9-0624-17996CD87B4D}"/>
          </ac:spMkLst>
        </pc:spChg>
        <pc:spChg chg="add mod ord">
          <ac:chgData name="Turner, Jeffrey A CIV US JFSC/JAWS/FAC" userId="2b1a8a15-be5a-4066-a619-c84cbd59e3a1" providerId="ADAL" clId="{D77B3C53-4616-45B6-96B4-73324EDE2A87}" dt="2023-01-13T15:34:36.908" v="914" actId="1076"/>
          <ac:spMkLst>
            <pc:docMk/>
            <pc:sldMk cId="4081382575" sldId="327"/>
            <ac:spMk id="7" creationId="{AF9BB029-C240-6E3D-E205-9027CD710A2D}"/>
          </ac:spMkLst>
        </pc:spChg>
        <pc:spChg chg="add mod ord">
          <ac:chgData name="Turner, Jeffrey A CIV US JFSC/JAWS/FAC" userId="2b1a8a15-be5a-4066-a619-c84cbd59e3a1" providerId="ADAL" clId="{D77B3C53-4616-45B6-96B4-73324EDE2A87}" dt="2023-01-13T15:43:58.713" v="1016" actId="20577"/>
          <ac:spMkLst>
            <pc:docMk/>
            <pc:sldMk cId="4081382575" sldId="327"/>
            <ac:spMk id="8" creationId="{CDB6004D-23E7-F725-E4AF-E2E159257DF1}"/>
          </ac:spMkLst>
        </pc:spChg>
      </pc:sldChg>
      <pc:sldChg chg="addSp delSp modSp new mod ord modClrScheme chgLayout">
        <pc:chgData name="Turner, Jeffrey A CIV US JFSC/JAWS/FAC" userId="2b1a8a15-be5a-4066-a619-c84cbd59e3a1" providerId="ADAL" clId="{D77B3C53-4616-45B6-96B4-73324EDE2A87}" dt="2023-01-17T21:19:57.462" v="2161" actId="962"/>
        <pc:sldMkLst>
          <pc:docMk/>
          <pc:sldMk cId="3251286077" sldId="328"/>
        </pc:sldMkLst>
        <pc:spChg chg="del mod ord">
          <ac:chgData name="Turner, Jeffrey A CIV US JFSC/JAWS/FAC" userId="2b1a8a15-be5a-4066-a619-c84cbd59e3a1" providerId="ADAL" clId="{D77B3C53-4616-45B6-96B4-73324EDE2A87}" dt="2023-01-17T21:19:38.957" v="2156" actId="700"/>
          <ac:spMkLst>
            <pc:docMk/>
            <pc:sldMk cId="3251286077" sldId="328"/>
            <ac:spMk id="2" creationId="{8DEEC5CE-F356-03DF-EEB7-E4F377270D99}"/>
          </ac:spMkLst>
        </pc:spChg>
        <pc:spChg chg="del mod ord">
          <ac:chgData name="Turner, Jeffrey A CIV US JFSC/JAWS/FAC" userId="2b1a8a15-be5a-4066-a619-c84cbd59e3a1" providerId="ADAL" clId="{D77B3C53-4616-45B6-96B4-73324EDE2A87}" dt="2023-01-17T21:19:38.957" v="2156" actId="700"/>
          <ac:spMkLst>
            <pc:docMk/>
            <pc:sldMk cId="3251286077" sldId="328"/>
            <ac:spMk id="3" creationId="{4AEF6AA4-E577-6440-0FC8-F8DCDF1194E2}"/>
          </ac:spMkLst>
        </pc:spChg>
        <pc:spChg chg="add del mod ord">
          <ac:chgData name="Turner, Jeffrey A CIV US JFSC/JAWS/FAC" userId="2b1a8a15-be5a-4066-a619-c84cbd59e3a1" providerId="ADAL" clId="{D77B3C53-4616-45B6-96B4-73324EDE2A87}" dt="2023-01-17T21:19:41.147" v="2157" actId="478"/>
          <ac:spMkLst>
            <pc:docMk/>
            <pc:sldMk cId="3251286077" sldId="328"/>
            <ac:spMk id="4" creationId="{A85F0ACC-FB4B-B1A8-1D40-B2CDF891CC76}"/>
          </ac:spMkLst>
        </pc:spChg>
        <pc:spChg chg="add del mod ord">
          <ac:chgData name="Turner, Jeffrey A CIV US JFSC/JAWS/FAC" userId="2b1a8a15-be5a-4066-a619-c84cbd59e3a1" providerId="ADAL" clId="{D77B3C53-4616-45B6-96B4-73324EDE2A87}" dt="2023-01-17T21:19:42.443" v="2158" actId="478"/>
          <ac:spMkLst>
            <pc:docMk/>
            <pc:sldMk cId="3251286077" sldId="328"/>
            <ac:spMk id="5" creationId="{6492A334-C1F1-E829-5F84-22F636FC983C}"/>
          </ac:spMkLst>
        </pc:spChg>
        <pc:picChg chg="add mod">
          <ac:chgData name="Turner, Jeffrey A CIV US JFSC/JAWS/FAC" userId="2b1a8a15-be5a-4066-a619-c84cbd59e3a1" providerId="ADAL" clId="{D77B3C53-4616-45B6-96B4-73324EDE2A87}" dt="2023-01-17T21:19:57.462" v="2161" actId="962"/>
          <ac:picMkLst>
            <pc:docMk/>
            <pc:sldMk cId="3251286077" sldId="328"/>
            <ac:picMk id="7" creationId="{DFF902D5-1652-C719-18F9-721608EBC293}"/>
          </ac:picMkLst>
        </pc:picChg>
      </pc:sldChg>
      <pc:sldChg chg="addSp delSp modSp add mod">
        <pc:chgData name="Turner, Jeffrey A CIV US JFSC/JAWS/FAC" userId="2b1a8a15-be5a-4066-a619-c84cbd59e3a1" providerId="ADAL" clId="{D77B3C53-4616-45B6-96B4-73324EDE2A87}" dt="2023-01-18T15:34:15.213" v="2797" actId="20577"/>
        <pc:sldMkLst>
          <pc:docMk/>
          <pc:sldMk cId="1103475879" sldId="329"/>
        </pc:sldMkLst>
        <pc:spChg chg="mod">
          <ac:chgData name="Turner, Jeffrey A CIV US JFSC/JAWS/FAC" userId="2b1a8a15-be5a-4066-a619-c84cbd59e3a1" providerId="ADAL" clId="{D77B3C53-4616-45B6-96B4-73324EDE2A87}" dt="2023-01-18T15:34:15.213" v="2797" actId="20577"/>
          <ac:spMkLst>
            <pc:docMk/>
            <pc:sldMk cId="1103475879" sldId="329"/>
            <ac:spMk id="2" creationId="{F24D3631-4F31-D30D-66A4-FFC04D3E6D6D}"/>
          </ac:spMkLst>
        </pc:spChg>
        <pc:spChg chg="add del mod">
          <ac:chgData name="Turner, Jeffrey A CIV US JFSC/JAWS/FAC" userId="2b1a8a15-be5a-4066-a619-c84cbd59e3a1" providerId="ADAL" clId="{D77B3C53-4616-45B6-96B4-73324EDE2A87}" dt="2023-01-18T15:22:37.532" v="2330" actId="478"/>
          <ac:spMkLst>
            <pc:docMk/>
            <pc:sldMk cId="1103475879" sldId="329"/>
            <ac:spMk id="3" creationId="{8DA83E03-5565-1D87-9C75-5E8A272A36E1}"/>
          </ac:spMkLst>
        </pc:spChg>
        <pc:spChg chg="mod">
          <ac:chgData name="Turner, Jeffrey A CIV US JFSC/JAWS/FAC" userId="2b1a8a15-be5a-4066-a619-c84cbd59e3a1" providerId="ADAL" clId="{D77B3C53-4616-45B6-96B4-73324EDE2A87}" dt="2023-01-18T15:32:47.700" v="2728" actId="1076"/>
          <ac:spMkLst>
            <pc:docMk/>
            <pc:sldMk cId="1103475879" sldId="329"/>
            <ac:spMk id="4" creationId="{6A5D1627-28C7-7B24-4BF6-14A0B46783C3}"/>
          </ac:spMkLst>
        </pc:spChg>
        <pc:spChg chg="add del mod">
          <ac:chgData name="Turner, Jeffrey A CIV US JFSC/JAWS/FAC" userId="2b1a8a15-be5a-4066-a619-c84cbd59e3a1" providerId="ADAL" clId="{D77B3C53-4616-45B6-96B4-73324EDE2A87}" dt="2023-01-18T15:31:27.130" v="2662" actId="478"/>
          <ac:spMkLst>
            <pc:docMk/>
            <pc:sldMk cId="1103475879" sldId="329"/>
            <ac:spMk id="11" creationId="{F3ECF3FA-8F64-ADED-450C-C5763F15BF41}"/>
          </ac:spMkLst>
        </pc:spChg>
        <pc:picChg chg="add mod modCrop">
          <ac:chgData name="Turner, Jeffrey A CIV US JFSC/JAWS/FAC" userId="2b1a8a15-be5a-4066-a619-c84cbd59e3a1" providerId="ADAL" clId="{D77B3C53-4616-45B6-96B4-73324EDE2A87}" dt="2023-01-18T15:31:44.203" v="2663" actId="1076"/>
          <ac:picMkLst>
            <pc:docMk/>
            <pc:sldMk cId="1103475879" sldId="329"/>
            <ac:picMk id="6" creationId="{ECDF86FA-730A-CEE6-147C-014D01AC5FE3}"/>
          </ac:picMkLst>
        </pc:picChg>
        <pc:picChg chg="add del">
          <ac:chgData name="Turner, Jeffrey A CIV US JFSC/JAWS/FAC" userId="2b1a8a15-be5a-4066-a619-c84cbd59e3a1" providerId="ADAL" clId="{D77B3C53-4616-45B6-96B4-73324EDE2A87}" dt="2023-01-18T15:23:34.795" v="2338" actId="478"/>
          <ac:picMkLst>
            <pc:docMk/>
            <pc:sldMk cId="1103475879" sldId="329"/>
            <ac:picMk id="8" creationId="{4DDB217D-444C-D48B-F847-3C776C7E4B7E}"/>
          </ac:picMkLst>
        </pc:picChg>
        <pc:picChg chg="add mod modCrop">
          <ac:chgData name="Turner, Jeffrey A CIV US JFSC/JAWS/FAC" userId="2b1a8a15-be5a-4066-a619-c84cbd59e3a1" providerId="ADAL" clId="{D77B3C53-4616-45B6-96B4-73324EDE2A87}" dt="2023-01-18T15:31:44.203" v="2663" actId="1076"/>
          <ac:picMkLst>
            <pc:docMk/>
            <pc:sldMk cId="1103475879" sldId="329"/>
            <ac:picMk id="10" creationId="{F5DCA9BC-BFFA-B122-F651-33F9E2EBAEC2}"/>
          </ac:picMkLst>
        </pc:picChg>
      </pc:sldChg>
      <pc:sldChg chg="modSp new mod">
        <pc:chgData name="Turner, Jeffrey A CIV US JFSC/JAWS/FAC" userId="2b1a8a15-be5a-4066-a619-c84cbd59e3a1" providerId="ADAL" clId="{D77B3C53-4616-45B6-96B4-73324EDE2A87}" dt="2023-01-20T22:03:17.449" v="3856" actId="20577"/>
        <pc:sldMkLst>
          <pc:docMk/>
          <pc:sldMk cId="3145393799" sldId="330"/>
        </pc:sldMkLst>
        <pc:spChg chg="mod">
          <ac:chgData name="Turner, Jeffrey A CIV US JFSC/JAWS/FAC" userId="2b1a8a15-be5a-4066-a619-c84cbd59e3a1" providerId="ADAL" clId="{D77B3C53-4616-45B6-96B4-73324EDE2A87}" dt="2023-01-20T21:57:23.846" v="3442" actId="20577"/>
          <ac:spMkLst>
            <pc:docMk/>
            <pc:sldMk cId="3145393799" sldId="330"/>
            <ac:spMk id="2" creationId="{0E2CAFC9-FDA4-87FB-8F3F-536D3BF99CD1}"/>
          </ac:spMkLst>
        </pc:spChg>
        <pc:spChg chg="mod">
          <ac:chgData name="Turner, Jeffrey A CIV US JFSC/JAWS/FAC" userId="2b1a8a15-be5a-4066-a619-c84cbd59e3a1" providerId="ADAL" clId="{D77B3C53-4616-45B6-96B4-73324EDE2A87}" dt="2023-01-20T22:03:17.449" v="3856" actId="20577"/>
          <ac:spMkLst>
            <pc:docMk/>
            <pc:sldMk cId="3145393799" sldId="330"/>
            <ac:spMk id="3" creationId="{0C3E22FD-BDB7-07DA-FE93-DA1DB7F4BC4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CBFF2B-B4F3-4FD5-9B1B-D2BEEB9A0A9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9826587-F183-4B49-A73C-6FEA1AE25C75}">
      <dgm:prSet phldrT="[Text]" custT="1"/>
      <dgm:spPr/>
      <dgm:t>
        <a:bodyPr/>
        <a:lstStyle/>
        <a:p>
          <a:r>
            <a:rPr lang="en-US" sz="2000" dirty="0"/>
            <a:t>Papers</a:t>
          </a:r>
        </a:p>
      </dgm:t>
    </dgm:pt>
    <dgm:pt modelId="{600E3687-32BB-40B7-8DFC-36DAFCC10CED}" type="sibTrans" cxnId="{15CAAA17-E29A-4674-A109-01D639CF28B3}">
      <dgm:prSet/>
      <dgm:spPr/>
      <dgm:t>
        <a:bodyPr/>
        <a:lstStyle/>
        <a:p>
          <a:endParaRPr lang="en-US"/>
        </a:p>
      </dgm:t>
    </dgm:pt>
    <dgm:pt modelId="{01727E0E-D84C-48C6-8C6A-0E935D46E011}" type="parTrans" cxnId="{15CAAA17-E29A-4674-A109-01D639CF28B3}">
      <dgm:prSet/>
      <dgm:spPr/>
      <dgm:t>
        <a:bodyPr/>
        <a:lstStyle/>
        <a:p>
          <a:endParaRPr lang="en-US"/>
        </a:p>
      </dgm:t>
    </dgm:pt>
    <dgm:pt modelId="{5BE1858E-6B7E-4386-8A1C-BBD45D3DE257}">
      <dgm:prSet phldrT="[Text]" custT="1"/>
      <dgm:spPr/>
      <dgm:t>
        <a:bodyPr/>
        <a:lstStyle/>
        <a:p>
          <a:r>
            <a:rPr lang="en-US" sz="1800" dirty="0"/>
            <a:t>Position</a:t>
          </a:r>
        </a:p>
      </dgm:t>
    </dgm:pt>
    <dgm:pt modelId="{B9D26B05-BE9E-4836-ADD1-358C0C3253F7}" type="sibTrans" cxnId="{33520F86-94E8-4427-BCE8-52BEF097ABFD}">
      <dgm:prSet/>
      <dgm:spPr/>
      <dgm:t>
        <a:bodyPr/>
        <a:lstStyle/>
        <a:p>
          <a:endParaRPr lang="en-US"/>
        </a:p>
      </dgm:t>
    </dgm:pt>
    <dgm:pt modelId="{27C552C7-1285-49D0-9510-E22AFB20B395}" type="parTrans" cxnId="{33520F86-94E8-4427-BCE8-52BEF097ABFD}">
      <dgm:prSet/>
      <dgm:spPr/>
      <dgm:t>
        <a:bodyPr/>
        <a:lstStyle/>
        <a:p>
          <a:endParaRPr lang="en-US"/>
        </a:p>
      </dgm:t>
    </dgm:pt>
    <dgm:pt modelId="{83E33EC6-41B4-41FC-8990-2E4A2ED5DE19}">
      <dgm:prSet custT="1"/>
      <dgm:spPr/>
      <dgm:t>
        <a:bodyPr/>
        <a:lstStyle/>
        <a:p>
          <a:r>
            <a:rPr lang="en-US" sz="1800" dirty="0"/>
            <a:t>Information</a:t>
          </a:r>
        </a:p>
      </dgm:t>
    </dgm:pt>
    <dgm:pt modelId="{F899ED57-0311-46D6-A078-D88637FCC962}" type="sibTrans" cxnId="{0517FC06-2CAB-4F21-8B93-9DF57F2F5539}">
      <dgm:prSet/>
      <dgm:spPr/>
      <dgm:t>
        <a:bodyPr/>
        <a:lstStyle/>
        <a:p>
          <a:endParaRPr lang="en-US"/>
        </a:p>
      </dgm:t>
    </dgm:pt>
    <dgm:pt modelId="{A59F2D63-1210-4FEA-8145-16702D959151}" type="parTrans" cxnId="{0517FC06-2CAB-4F21-8B93-9DF57F2F5539}">
      <dgm:prSet/>
      <dgm:spPr/>
      <dgm:t>
        <a:bodyPr/>
        <a:lstStyle/>
        <a:p>
          <a:endParaRPr lang="en-US"/>
        </a:p>
      </dgm:t>
    </dgm:pt>
    <dgm:pt modelId="{73BD2272-F573-4C4A-9C91-1E5A958CE342}">
      <dgm:prSet custT="1"/>
      <dgm:spPr/>
      <dgm:t>
        <a:bodyPr/>
        <a:lstStyle/>
        <a:p>
          <a:r>
            <a:rPr lang="en-US" sz="1800" dirty="0"/>
            <a:t>White</a:t>
          </a:r>
        </a:p>
      </dgm:t>
    </dgm:pt>
    <dgm:pt modelId="{84025D81-C059-4C12-9AF8-4B35161AE5CF}" type="sibTrans" cxnId="{2038E510-A274-40AB-999B-4AF1F002E2F9}">
      <dgm:prSet/>
      <dgm:spPr/>
      <dgm:t>
        <a:bodyPr/>
        <a:lstStyle/>
        <a:p>
          <a:endParaRPr lang="en-US"/>
        </a:p>
      </dgm:t>
    </dgm:pt>
    <dgm:pt modelId="{83107381-7A37-4810-9725-6821AAF2A24F}" type="parTrans" cxnId="{2038E510-A274-40AB-999B-4AF1F002E2F9}">
      <dgm:prSet/>
      <dgm:spPr/>
      <dgm:t>
        <a:bodyPr/>
        <a:lstStyle/>
        <a:p>
          <a:endParaRPr lang="en-US"/>
        </a:p>
      </dgm:t>
    </dgm:pt>
    <dgm:pt modelId="{AB2306EA-C301-484E-BAC2-D38122B89CA3}">
      <dgm:prSet custT="1"/>
      <dgm:spPr/>
      <dgm:t>
        <a:bodyPr/>
        <a:lstStyle/>
        <a:p>
          <a:r>
            <a:rPr lang="en-US" sz="1800" dirty="0"/>
            <a:t>Executive Summary</a:t>
          </a:r>
        </a:p>
      </dgm:t>
    </dgm:pt>
    <dgm:pt modelId="{565C1632-9B8E-4FF7-9DCB-6666BAC725FB}" type="sibTrans" cxnId="{619F021D-4625-40D2-B592-AB78D941EB01}">
      <dgm:prSet/>
      <dgm:spPr/>
      <dgm:t>
        <a:bodyPr/>
        <a:lstStyle/>
        <a:p>
          <a:endParaRPr lang="en-US"/>
        </a:p>
      </dgm:t>
    </dgm:pt>
    <dgm:pt modelId="{4698117A-1D1C-41DE-BEB1-477434737624}" type="parTrans" cxnId="{619F021D-4625-40D2-B592-AB78D941EB01}">
      <dgm:prSet/>
      <dgm:spPr/>
      <dgm:t>
        <a:bodyPr/>
        <a:lstStyle/>
        <a:p>
          <a:endParaRPr lang="en-US"/>
        </a:p>
      </dgm:t>
    </dgm:pt>
    <dgm:pt modelId="{24D3D34A-549A-4970-B588-8B2FC0DB6336}">
      <dgm:prSet phldrT="[Text]" custT="1"/>
      <dgm:spPr/>
      <dgm:t>
        <a:bodyPr/>
        <a:lstStyle/>
        <a:p>
          <a:r>
            <a:rPr lang="en-US" sz="2000" dirty="0"/>
            <a:t>Comment &amp; Response</a:t>
          </a:r>
        </a:p>
      </dgm:t>
    </dgm:pt>
    <dgm:pt modelId="{A95ECB9D-ED73-4AB4-826F-87C814DFE3BC}" type="sibTrans" cxnId="{F62CD395-E28F-46F4-8F85-79B272C0453F}">
      <dgm:prSet/>
      <dgm:spPr/>
      <dgm:t>
        <a:bodyPr/>
        <a:lstStyle/>
        <a:p>
          <a:endParaRPr lang="en-US"/>
        </a:p>
      </dgm:t>
    </dgm:pt>
    <dgm:pt modelId="{74D40419-0845-4AA7-B6DB-A7A9B2233AEF}" type="parTrans" cxnId="{F62CD395-E28F-46F4-8F85-79B272C0453F}">
      <dgm:prSet/>
      <dgm:spPr/>
      <dgm:t>
        <a:bodyPr/>
        <a:lstStyle/>
        <a:p>
          <a:endParaRPr lang="en-US"/>
        </a:p>
      </dgm:t>
    </dgm:pt>
    <dgm:pt modelId="{6F22F166-F81E-45B0-B38C-1B24404F10AE}">
      <dgm:prSet phldrT="[Text]" custT="1"/>
      <dgm:spPr/>
      <dgm:t>
        <a:bodyPr/>
        <a:lstStyle/>
        <a:p>
          <a:r>
            <a:rPr lang="en-US" sz="2000" dirty="0"/>
            <a:t>Event/Meeting</a:t>
          </a:r>
        </a:p>
      </dgm:t>
    </dgm:pt>
    <dgm:pt modelId="{44180810-7417-4BDF-AC5A-420E437D4C00}" type="sibTrans" cxnId="{15E83584-FBB0-4A2A-B0A1-FD1FAB5EA99D}">
      <dgm:prSet/>
      <dgm:spPr/>
      <dgm:t>
        <a:bodyPr/>
        <a:lstStyle/>
        <a:p>
          <a:endParaRPr lang="en-US"/>
        </a:p>
      </dgm:t>
    </dgm:pt>
    <dgm:pt modelId="{D1095F94-4498-48C5-B111-CCEE59CAB146}" type="parTrans" cxnId="{15E83584-FBB0-4A2A-B0A1-FD1FAB5EA99D}">
      <dgm:prSet/>
      <dgm:spPr/>
      <dgm:t>
        <a:bodyPr/>
        <a:lstStyle/>
        <a:p>
          <a:endParaRPr lang="en-US"/>
        </a:p>
      </dgm:t>
    </dgm:pt>
    <dgm:pt modelId="{2610F77D-8C40-463A-9946-27995C854AAD}">
      <dgm:prSet phldrT="[Text]" custT="1"/>
      <dgm:spPr/>
      <dgm:t>
        <a:bodyPr/>
        <a:lstStyle/>
        <a:p>
          <a:r>
            <a:rPr lang="en-US" sz="1800" dirty="0"/>
            <a:t>Read </a:t>
          </a:r>
          <a:r>
            <a:rPr lang="en-US" sz="1800" dirty="0" err="1"/>
            <a:t>Aheads</a:t>
          </a:r>
          <a:endParaRPr lang="en-US" sz="1800" dirty="0"/>
        </a:p>
      </dgm:t>
    </dgm:pt>
    <dgm:pt modelId="{B79496C4-B114-46F7-9401-01E67339D74B}" type="sibTrans" cxnId="{89733FEC-6492-490F-8FFD-64C469E8915B}">
      <dgm:prSet/>
      <dgm:spPr/>
      <dgm:t>
        <a:bodyPr/>
        <a:lstStyle/>
        <a:p>
          <a:endParaRPr lang="en-US"/>
        </a:p>
      </dgm:t>
    </dgm:pt>
    <dgm:pt modelId="{1B1E6108-F8B0-4762-811D-FBC54D55DE89}" type="parTrans" cxnId="{89733FEC-6492-490F-8FFD-64C469E8915B}">
      <dgm:prSet/>
      <dgm:spPr/>
      <dgm:t>
        <a:bodyPr/>
        <a:lstStyle/>
        <a:p>
          <a:endParaRPr lang="en-US"/>
        </a:p>
      </dgm:t>
    </dgm:pt>
    <dgm:pt modelId="{DC19F66F-167D-40E0-9264-03AA332B8159}">
      <dgm:prSet phldrT="[Text]" custT="1"/>
      <dgm:spPr/>
      <dgm:t>
        <a:bodyPr/>
        <a:lstStyle/>
        <a:p>
          <a:r>
            <a:rPr lang="en-US" sz="1800" dirty="0"/>
            <a:t>Talking Points</a:t>
          </a:r>
        </a:p>
      </dgm:t>
    </dgm:pt>
    <dgm:pt modelId="{86083C71-BC95-4F0C-ADAF-D74FED918391}" type="sibTrans" cxnId="{94FB225F-FF19-4DAE-B182-C65533371FA3}">
      <dgm:prSet/>
      <dgm:spPr/>
      <dgm:t>
        <a:bodyPr/>
        <a:lstStyle/>
        <a:p>
          <a:endParaRPr lang="en-US"/>
        </a:p>
      </dgm:t>
    </dgm:pt>
    <dgm:pt modelId="{B933DF77-1A8F-4049-8C13-EEC263E3FA9A}" type="parTrans" cxnId="{94FB225F-FF19-4DAE-B182-C65533371FA3}">
      <dgm:prSet/>
      <dgm:spPr/>
      <dgm:t>
        <a:bodyPr/>
        <a:lstStyle/>
        <a:p>
          <a:endParaRPr lang="en-US"/>
        </a:p>
      </dgm:t>
    </dgm:pt>
    <dgm:pt modelId="{85548F9B-158E-4241-9B16-F50BE835B922}">
      <dgm:prSet phldrT="[Text]" custT="1"/>
      <dgm:spPr/>
      <dgm:t>
        <a:bodyPr/>
        <a:lstStyle/>
        <a:p>
          <a:r>
            <a:rPr lang="en-US" sz="2000" dirty="0"/>
            <a:t>Memorandums</a:t>
          </a:r>
        </a:p>
      </dgm:t>
    </dgm:pt>
    <dgm:pt modelId="{584BF5AD-DDEA-45D4-B35E-F0BC5E4BF2A6}" type="sibTrans" cxnId="{2D64FB2A-2A40-45C2-9ED5-8E3DBFE8E6D4}">
      <dgm:prSet/>
      <dgm:spPr/>
      <dgm:t>
        <a:bodyPr/>
        <a:lstStyle/>
        <a:p>
          <a:endParaRPr lang="en-US"/>
        </a:p>
      </dgm:t>
    </dgm:pt>
    <dgm:pt modelId="{699B96AD-B4A0-4AB4-951B-59FDAA9042F9}" type="parTrans" cxnId="{2D64FB2A-2A40-45C2-9ED5-8E3DBFE8E6D4}">
      <dgm:prSet/>
      <dgm:spPr/>
      <dgm:t>
        <a:bodyPr/>
        <a:lstStyle/>
        <a:p>
          <a:endParaRPr lang="en-US"/>
        </a:p>
      </dgm:t>
    </dgm:pt>
    <dgm:pt modelId="{7AE2B41B-B7AC-4E3F-81FC-85E2233D887E}">
      <dgm:prSet phldrT="[Text]" custT="1"/>
      <dgm:spPr/>
      <dgm:t>
        <a:bodyPr/>
        <a:lstStyle/>
        <a:p>
          <a:r>
            <a:rPr lang="en-US" sz="1800" dirty="0"/>
            <a:t>Action</a:t>
          </a:r>
        </a:p>
      </dgm:t>
    </dgm:pt>
    <dgm:pt modelId="{D63688F3-5320-4FB9-9A97-E0DB22203874}" type="sibTrans" cxnId="{B2429E12-540E-4396-9CFB-26D660534861}">
      <dgm:prSet/>
      <dgm:spPr/>
      <dgm:t>
        <a:bodyPr/>
        <a:lstStyle/>
        <a:p>
          <a:endParaRPr lang="en-US"/>
        </a:p>
      </dgm:t>
    </dgm:pt>
    <dgm:pt modelId="{E54C3268-97D3-485F-9D3A-89F000447B61}" type="parTrans" cxnId="{B2429E12-540E-4396-9CFB-26D660534861}">
      <dgm:prSet/>
      <dgm:spPr/>
      <dgm:t>
        <a:bodyPr/>
        <a:lstStyle/>
        <a:p>
          <a:endParaRPr lang="en-US"/>
        </a:p>
      </dgm:t>
    </dgm:pt>
    <dgm:pt modelId="{CF8DC5F8-FFCF-4F26-A7B1-E3CC7CE63586}">
      <dgm:prSet custT="1"/>
      <dgm:spPr/>
      <dgm:t>
        <a:bodyPr/>
        <a:lstStyle/>
        <a:p>
          <a:r>
            <a:rPr lang="en-US" sz="1800" dirty="0"/>
            <a:t>Decision</a:t>
          </a:r>
        </a:p>
      </dgm:t>
    </dgm:pt>
    <dgm:pt modelId="{ACA67418-F355-4B3F-9534-672FAA164611}" type="sibTrans" cxnId="{A09D0503-F836-497E-ACCE-9F7FD239E04A}">
      <dgm:prSet/>
      <dgm:spPr/>
      <dgm:t>
        <a:bodyPr/>
        <a:lstStyle/>
        <a:p>
          <a:endParaRPr lang="en-US"/>
        </a:p>
      </dgm:t>
    </dgm:pt>
    <dgm:pt modelId="{77F6E30B-213C-4C73-8BFC-F8A4F75EED29}" type="parTrans" cxnId="{A09D0503-F836-497E-ACCE-9F7FD239E04A}">
      <dgm:prSet/>
      <dgm:spPr/>
      <dgm:t>
        <a:bodyPr/>
        <a:lstStyle/>
        <a:p>
          <a:endParaRPr lang="en-US"/>
        </a:p>
      </dgm:t>
    </dgm:pt>
    <dgm:pt modelId="{119304A8-904C-4A36-9200-57C415BEB744}">
      <dgm:prSet custT="1"/>
      <dgm:spPr/>
      <dgm:t>
        <a:bodyPr/>
        <a:lstStyle/>
        <a:p>
          <a:r>
            <a:rPr lang="en-US" sz="1800" dirty="0"/>
            <a:t>Information</a:t>
          </a:r>
        </a:p>
      </dgm:t>
    </dgm:pt>
    <dgm:pt modelId="{5360A116-3B5B-4595-902D-3DD2986550C6}" type="sibTrans" cxnId="{54712B36-714B-47F2-9050-9A7C851E159F}">
      <dgm:prSet/>
      <dgm:spPr/>
      <dgm:t>
        <a:bodyPr/>
        <a:lstStyle/>
        <a:p>
          <a:endParaRPr lang="en-US"/>
        </a:p>
      </dgm:t>
    </dgm:pt>
    <dgm:pt modelId="{CDD72343-8857-455C-A011-6C97EDB1737C}" type="parTrans" cxnId="{54712B36-714B-47F2-9050-9A7C851E159F}">
      <dgm:prSet/>
      <dgm:spPr/>
      <dgm:t>
        <a:bodyPr/>
        <a:lstStyle/>
        <a:p>
          <a:endParaRPr lang="en-US"/>
        </a:p>
      </dgm:t>
    </dgm:pt>
    <dgm:pt modelId="{7DB80497-C3D2-4085-8885-BBD4262DCB27}">
      <dgm:prSet custT="1"/>
      <dgm:spPr/>
      <dgm:t>
        <a:bodyPr/>
        <a:lstStyle/>
        <a:p>
          <a:r>
            <a:rPr lang="en-US" sz="1800" dirty="0"/>
            <a:t>Commander’s Guidance</a:t>
          </a:r>
        </a:p>
      </dgm:t>
    </dgm:pt>
    <dgm:pt modelId="{203561D9-FF1D-473F-9E10-49D0446D5320}" type="sibTrans" cxnId="{71D7DAA9-4BAA-4C10-B349-3B209766496B}">
      <dgm:prSet/>
      <dgm:spPr/>
      <dgm:t>
        <a:bodyPr/>
        <a:lstStyle/>
        <a:p>
          <a:endParaRPr lang="en-US"/>
        </a:p>
      </dgm:t>
    </dgm:pt>
    <dgm:pt modelId="{EDDBCB2F-6988-4036-BE48-1FAEE073D7BC}" type="parTrans" cxnId="{71D7DAA9-4BAA-4C10-B349-3B209766496B}">
      <dgm:prSet/>
      <dgm:spPr/>
      <dgm:t>
        <a:bodyPr/>
        <a:lstStyle/>
        <a:p>
          <a:endParaRPr lang="en-US"/>
        </a:p>
      </dgm:t>
    </dgm:pt>
    <dgm:pt modelId="{E719FC36-E5E3-42B0-9095-300C532286DA}" type="pres">
      <dgm:prSet presAssocID="{69CBFF2B-B4F3-4FD5-9B1B-D2BEEB9A0A9F}" presName="cycle" presStyleCnt="0">
        <dgm:presLayoutVars>
          <dgm:dir/>
          <dgm:resizeHandles val="exact"/>
        </dgm:presLayoutVars>
      </dgm:prSet>
      <dgm:spPr/>
    </dgm:pt>
    <dgm:pt modelId="{569039B8-CF1A-4FFB-9ABF-55F15B51F0AA}" type="pres">
      <dgm:prSet presAssocID="{B9826587-F183-4B49-A73C-6FEA1AE25C75}" presName="dummy" presStyleCnt="0"/>
      <dgm:spPr/>
    </dgm:pt>
    <dgm:pt modelId="{DAE94955-0A4F-48DC-8AA0-2B58296120F9}" type="pres">
      <dgm:prSet presAssocID="{B9826587-F183-4B49-A73C-6FEA1AE25C75}" presName="node" presStyleLbl="revTx" presStyleIdx="0" presStyleCnt="4">
        <dgm:presLayoutVars>
          <dgm:bulletEnabled val="1"/>
        </dgm:presLayoutVars>
      </dgm:prSet>
      <dgm:spPr/>
    </dgm:pt>
    <dgm:pt modelId="{E83BC93D-EE74-4D49-98D6-166B0E5EB997}" type="pres">
      <dgm:prSet presAssocID="{600E3687-32BB-40B7-8DFC-36DAFCC10CED}" presName="sibTrans" presStyleLbl="node1" presStyleIdx="0" presStyleCnt="4"/>
      <dgm:spPr/>
    </dgm:pt>
    <dgm:pt modelId="{32D93121-59EF-4E45-A847-2F0706237BAE}" type="pres">
      <dgm:prSet presAssocID="{24D3D34A-549A-4970-B588-8B2FC0DB6336}" presName="dummy" presStyleCnt="0"/>
      <dgm:spPr/>
    </dgm:pt>
    <dgm:pt modelId="{6F85BABD-2729-49C5-AA7B-DAE8140EC104}" type="pres">
      <dgm:prSet presAssocID="{24D3D34A-549A-4970-B588-8B2FC0DB6336}" presName="node" presStyleLbl="revTx" presStyleIdx="1" presStyleCnt="4" custScaleX="122485">
        <dgm:presLayoutVars>
          <dgm:bulletEnabled val="1"/>
        </dgm:presLayoutVars>
      </dgm:prSet>
      <dgm:spPr/>
    </dgm:pt>
    <dgm:pt modelId="{8C4B2FCB-4126-4AD8-BA8C-EC0AF86198CA}" type="pres">
      <dgm:prSet presAssocID="{A95ECB9D-ED73-4AB4-826F-87C814DFE3BC}" presName="sibTrans" presStyleLbl="node1" presStyleIdx="1" presStyleCnt="4"/>
      <dgm:spPr/>
    </dgm:pt>
    <dgm:pt modelId="{5597C69B-A9D6-4021-842A-2E2A3B7F0A41}" type="pres">
      <dgm:prSet presAssocID="{6F22F166-F81E-45B0-B38C-1B24404F10AE}" presName="dummy" presStyleCnt="0"/>
      <dgm:spPr/>
    </dgm:pt>
    <dgm:pt modelId="{E310DB05-738E-4230-8E3D-AA78D0E73FD0}" type="pres">
      <dgm:prSet presAssocID="{6F22F166-F81E-45B0-B38C-1B24404F10AE}" presName="node" presStyleLbl="revTx" presStyleIdx="2" presStyleCnt="4">
        <dgm:presLayoutVars>
          <dgm:bulletEnabled val="1"/>
        </dgm:presLayoutVars>
      </dgm:prSet>
      <dgm:spPr/>
    </dgm:pt>
    <dgm:pt modelId="{836A2985-2C00-428B-B8AD-9FBBDA12382C}" type="pres">
      <dgm:prSet presAssocID="{44180810-7417-4BDF-AC5A-420E437D4C00}" presName="sibTrans" presStyleLbl="node1" presStyleIdx="2" presStyleCnt="4"/>
      <dgm:spPr/>
    </dgm:pt>
    <dgm:pt modelId="{45002642-48DD-4823-B524-7BF41CA30FD9}" type="pres">
      <dgm:prSet presAssocID="{85548F9B-158E-4241-9B16-F50BE835B922}" presName="dummy" presStyleCnt="0"/>
      <dgm:spPr/>
    </dgm:pt>
    <dgm:pt modelId="{0E03EF17-1A3C-47B3-8A0A-0E7D04DE399D}" type="pres">
      <dgm:prSet presAssocID="{85548F9B-158E-4241-9B16-F50BE835B922}" presName="node" presStyleLbl="revTx" presStyleIdx="3" presStyleCnt="4">
        <dgm:presLayoutVars>
          <dgm:bulletEnabled val="1"/>
        </dgm:presLayoutVars>
      </dgm:prSet>
      <dgm:spPr/>
    </dgm:pt>
    <dgm:pt modelId="{D185B69D-3CF8-40E7-871F-36080F7D84FD}" type="pres">
      <dgm:prSet presAssocID="{584BF5AD-DDEA-45D4-B35E-F0BC5E4BF2A6}" presName="sibTrans" presStyleLbl="node1" presStyleIdx="3" presStyleCnt="4"/>
      <dgm:spPr/>
    </dgm:pt>
  </dgm:ptLst>
  <dgm:cxnLst>
    <dgm:cxn modelId="{6C678900-0FC6-466F-AAF6-A0049D9968E3}" type="presOf" srcId="{85548F9B-158E-4241-9B16-F50BE835B922}" destId="{0E03EF17-1A3C-47B3-8A0A-0E7D04DE399D}" srcOrd="0" destOrd="0" presId="urn:microsoft.com/office/officeart/2005/8/layout/cycle1"/>
    <dgm:cxn modelId="{A09D0503-F836-497E-ACCE-9F7FD239E04A}" srcId="{85548F9B-158E-4241-9B16-F50BE835B922}" destId="{CF8DC5F8-FFCF-4F26-A7B1-E3CC7CE63586}" srcOrd="1" destOrd="0" parTransId="{77F6E30B-213C-4C73-8BFC-F8A4F75EED29}" sibTransId="{ACA67418-F355-4B3F-9534-672FAA164611}"/>
    <dgm:cxn modelId="{0517FC06-2CAB-4F21-8B93-9DF57F2F5539}" srcId="{B9826587-F183-4B49-A73C-6FEA1AE25C75}" destId="{83E33EC6-41B4-41FC-8990-2E4A2ED5DE19}" srcOrd="1" destOrd="0" parTransId="{A59F2D63-1210-4FEA-8145-16702D959151}" sibTransId="{F899ED57-0311-46D6-A078-D88637FCC962}"/>
    <dgm:cxn modelId="{2038E510-A274-40AB-999B-4AF1F002E2F9}" srcId="{B9826587-F183-4B49-A73C-6FEA1AE25C75}" destId="{73BD2272-F573-4C4A-9C91-1E5A958CE342}" srcOrd="2" destOrd="0" parTransId="{83107381-7A37-4810-9725-6821AAF2A24F}" sibTransId="{84025D81-C059-4C12-9AF8-4B35161AE5CF}"/>
    <dgm:cxn modelId="{B2429E12-540E-4396-9CFB-26D660534861}" srcId="{85548F9B-158E-4241-9B16-F50BE835B922}" destId="{7AE2B41B-B7AC-4E3F-81FC-85E2233D887E}" srcOrd="0" destOrd="0" parTransId="{E54C3268-97D3-485F-9D3A-89F000447B61}" sibTransId="{D63688F3-5320-4FB9-9A97-E0DB22203874}"/>
    <dgm:cxn modelId="{15CAAA17-E29A-4674-A109-01D639CF28B3}" srcId="{69CBFF2B-B4F3-4FD5-9B1B-D2BEEB9A0A9F}" destId="{B9826587-F183-4B49-A73C-6FEA1AE25C75}" srcOrd="0" destOrd="0" parTransId="{01727E0E-D84C-48C6-8C6A-0E935D46E011}" sibTransId="{600E3687-32BB-40B7-8DFC-36DAFCC10CED}"/>
    <dgm:cxn modelId="{619F021D-4625-40D2-B592-AB78D941EB01}" srcId="{B9826587-F183-4B49-A73C-6FEA1AE25C75}" destId="{AB2306EA-C301-484E-BAC2-D38122B89CA3}" srcOrd="3" destOrd="0" parTransId="{4698117A-1D1C-41DE-BEB1-477434737624}" sibTransId="{565C1632-9B8E-4FF7-9DCB-6666BAC725FB}"/>
    <dgm:cxn modelId="{1B39CF1D-DC36-4F28-9835-EDC0B7724367}" type="presOf" srcId="{584BF5AD-DDEA-45D4-B35E-F0BC5E4BF2A6}" destId="{D185B69D-3CF8-40E7-871F-36080F7D84FD}" srcOrd="0" destOrd="0" presId="urn:microsoft.com/office/officeart/2005/8/layout/cycle1"/>
    <dgm:cxn modelId="{2D64FB2A-2A40-45C2-9ED5-8E3DBFE8E6D4}" srcId="{69CBFF2B-B4F3-4FD5-9B1B-D2BEEB9A0A9F}" destId="{85548F9B-158E-4241-9B16-F50BE835B922}" srcOrd="3" destOrd="0" parTransId="{699B96AD-B4A0-4AB4-951B-59FDAA9042F9}" sibTransId="{584BF5AD-DDEA-45D4-B35E-F0BC5E4BF2A6}"/>
    <dgm:cxn modelId="{54712B36-714B-47F2-9050-9A7C851E159F}" srcId="{85548F9B-158E-4241-9B16-F50BE835B922}" destId="{119304A8-904C-4A36-9200-57C415BEB744}" srcOrd="2" destOrd="0" parTransId="{CDD72343-8857-455C-A011-6C97EDB1737C}" sibTransId="{5360A116-3B5B-4595-902D-3DD2986550C6}"/>
    <dgm:cxn modelId="{B7532B3A-178F-4F11-B917-EA5A246DAC4B}" type="presOf" srcId="{44180810-7417-4BDF-AC5A-420E437D4C00}" destId="{836A2985-2C00-428B-B8AD-9FBBDA12382C}" srcOrd="0" destOrd="0" presId="urn:microsoft.com/office/officeart/2005/8/layout/cycle1"/>
    <dgm:cxn modelId="{94FB225F-FF19-4DAE-B182-C65533371FA3}" srcId="{6F22F166-F81E-45B0-B38C-1B24404F10AE}" destId="{DC19F66F-167D-40E0-9264-03AA332B8159}" srcOrd="1" destOrd="0" parTransId="{B933DF77-1A8F-4049-8C13-EEC263E3FA9A}" sibTransId="{86083C71-BC95-4F0C-ADAF-D74FED918391}"/>
    <dgm:cxn modelId="{50253968-DB40-4408-88F0-2C1DCD017DD9}" type="presOf" srcId="{AB2306EA-C301-484E-BAC2-D38122B89CA3}" destId="{DAE94955-0A4F-48DC-8AA0-2B58296120F9}" srcOrd="0" destOrd="4" presId="urn:microsoft.com/office/officeart/2005/8/layout/cycle1"/>
    <dgm:cxn modelId="{2362FB4A-B3E1-4997-A50F-0E0047D78BBD}" type="presOf" srcId="{73BD2272-F573-4C4A-9C91-1E5A958CE342}" destId="{DAE94955-0A4F-48DC-8AA0-2B58296120F9}" srcOrd="0" destOrd="3" presId="urn:microsoft.com/office/officeart/2005/8/layout/cycle1"/>
    <dgm:cxn modelId="{9387646C-E9DD-4107-9C55-18AE9EC8DB43}" type="presOf" srcId="{B9826587-F183-4B49-A73C-6FEA1AE25C75}" destId="{DAE94955-0A4F-48DC-8AA0-2B58296120F9}" srcOrd="0" destOrd="0" presId="urn:microsoft.com/office/officeart/2005/8/layout/cycle1"/>
    <dgm:cxn modelId="{BBC4237D-4AAB-4FB6-914C-BC528702A788}" type="presOf" srcId="{5BE1858E-6B7E-4386-8A1C-BBD45D3DE257}" destId="{DAE94955-0A4F-48DC-8AA0-2B58296120F9}" srcOrd="0" destOrd="1" presId="urn:microsoft.com/office/officeart/2005/8/layout/cycle1"/>
    <dgm:cxn modelId="{B3A5F481-7A01-433D-B02E-B9AE5B896D5A}" type="presOf" srcId="{DC19F66F-167D-40E0-9264-03AA332B8159}" destId="{E310DB05-738E-4230-8E3D-AA78D0E73FD0}" srcOrd="0" destOrd="2" presId="urn:microsoft.com/office/officeart/2005/8/layout/cycle1"/>
    <dgm:cxn modelId="{15E83584-FBB0-4A2A-B0A1-FD1FAB5EA99D}" srcId="{69CBFF2B-B4F3-4FD5-9B1B-D2BEEB9A0A9F}" destId="{6F22F166-F81E-45B0-B38C-1B24404F10AE}" srcOrd="2" destOrd="0" parTransId="{D1095F94-4498-48C5-B111-CCEE59CAB146}" sibTransId="{44180810-7417-4BDF-AC5A-420E437D4C00}"/>
    <dgm:cxn modelId="{33520F86-94E8-4427-BCE8-52BEF097ABFD}" srcId="{B9826587-F183-4B49-A73C-6FEA1AE25C75}" destId="{5BE1858E-6B7E-4386-8A1C-BBD45D3DE257}" srcOrd="0" destOrd="0" parTransId="{27C552C7-1285-49D0-9510-E22AFB20B395}" sibTransId="{B9D26B05-BE9E-4836-ADD1-358C0C3253F7}"/>
    <dgm:cxn modelId="{F62CD395-E28F-46F4-8F85-79B272C0453F}" srcId="{69CBFF2B-B4F3-4FD5-9B1B-D2BEEB9A0A9F}" destId="{24D3D34A-549A-4970-B588-8B2FC0DB6336}" srcOrd="1" destOrd="0" parTransId="{74D40419-0845-4AA7-B6DB-A7A9B2233AEF}" sibTransId="{A95ECB9D-ED73-4AB4-826F-87C814DFE3BC}"/>
    <dgm:cxn modelId="{52D0CE9F-9C7A-41FA-A0C2-DB22719FA373}" type="presOf" srcId="{A95ECB9D-ED73-4AB4-826F-87C814DFE3BC}" destId="{8C4B2FCB-4126-4AD8-BA8C-EC0AF86198CA}" srcOrd="0" destOrd="0" presId="urn:microsoft.com/office/officeart/2005/8/layout/cycle1"/>
    <dgm:cxn modelId="{006D4AA1-3916-40F2-87AA-3311BBEB466B}" type="presOf" srcId="{2610F77D-8C40-463A-9946-27995C854AAD}" destId="{E310DB05-738E-4230-8E3D-AA78D0E73FD0}" srcOrd="0" destOrd="1" presId="urn:microsoft.com/office/officeart/2005/8/layout/cycle1"/>
    <dgm:cxn modelId="{71D7DAA9-4BAA-4C10-B349-3B209766496B}" srcId="{119304A8-904C-4A36-9200-57C415BEB744}" destId="{7DB80497-C3D2-4085-8885-BBD4262DCB27}" srcOrd="0" destOrd="0" parTransId="{EDDBCB2F-6988-4036-BE48-1FAEE073D7BC}" sibTransId="{203561D9-FF1D-473F-9E10-49D0446D5320}"/>
    <dgm:cxn modelId="{25EF4EC2-C781-4EF6-BE21-B30274C4D8A7}" type="presOf" srcId="{600E3687-32BB-40B7-8DFC-36DAFCC10CED}" destId="{E83BC93D-EE74-4D49-98D6-166B0E5EB997}" srcOrd="0" destOrd="0" presId="urn:microsoft.com/office/officeart/2005/8/layout/cycle1"/>
    <dgm:cxn modelId="{706FC4CF-DAF2-4C8C-A13E-6F06249FCF53}" type="presOf" srcId="{119304A8-904C-4A36-9200-57C415BEB744}" destId="{0E03EF17-1A3C-47B3-8A0A-0E7D04DE399D}" srcOrd="0" destOrd="3" presId="urn:microsoft.com/office/officeart/2005/8/layout/cycle1"/>
    <dgm:cxn modelId="{60AE0AD1-A4C2-4A41-8255-4B2ABA7EDA8B}" type="presOf" srcId="{83E33EC6-41B4-41FC-8990-2E4A2ED5DE19}" destId="{DAE94955-0A4F-48DC-8AA0-2B58296120F9}" srcOrd="0" destOrd="2" presId="urn:microsoft.com/office/officeart/2005/8/layout/cycle1"/>
    <dgm:cxn modelId="{14DD75D6-4E94-4650-9DFB-B93E50EDB86E}" type="presOf" srcId="{69CBFF2B-B4F3-4FD5-9B1B-D2BEEB9A0A9F}" destId="{E719FC36-E5E3-42B0-9095-300C532286DA}" srcOrd="0" destOrd="0" presId="urn:microsoft.com/office/officeart/2005/8/layout/cycle1"/>
    <dgm:cxn modelId="{70C3E7DD-AC3B-4D86-A61C-8DC12698AF2C}" type="presOf" srcId="{CF8DC5F8-FFCF-4F26-A7B1-E3CC7CE63586}" destId="{0E03EF17-1A3C-47B3-8A0A-0E7D04DE399D}" srcOrd="0" destOrd="2" presId="urn:microsoft.com/office/officeart/2005/8/layout/cycle1"/>
    <dgm:cxn modelId="{20DFF0E3-5540-4B7D-B7E0-EAEE73F2AD42}" type="presOf" srcId="{7AE2B41B-B7AC-4E3F-81FC-85E2233D887E}" destId="{0E03EF17-1A3C-47B3-8A0A-0E7D04DE399D}" srcOrd="0" destOrd="1" presId="urn:microsoft.com/office/officeart/2005/8/layout/cycle1"/>
    <dgm:cxn modelId="{89733FEC-6492-490F-8FFD-64C469E8915B}" srcId="{6F22F166-F81E-45B0-B38C-1B24404F10AE}" destId="{2610F77D-8C40-463A-9946-27995C854AAD}" srcOrd="0" destOrd="0" parTransId="{1B1E6108-F8B0-4762-811D-FBC54D55DE89}" sibTransId="{B79496C4-B114-46F7-9401-01E67339D74B}"/>
    <dgm:cxn modelId="{796641F3-96E7-4B4D-B716-3CB745EE8C38}" type="presOf" srcId="{7DB80497-C3D2-4085-8885-BBD4262DCB27}" destId="{0E03EF17-1A3C-47B3-8A0A-0E7D04DE399D}" srcOrd="0" destOrd="4" presId="urn:microsoft.com/office/officeart/2005/8/layout/cycle1"/>
    <dgm:cxn modelId="{83C910F7-A91F-41F7-B9FC-0743728737AD}" type="presOf" srcId="{24D3D34A-549A-4970-B588-8B2FC0DB6336}" destId="{6F85BABD-2729-49C5-AA7B-DAE8140EC104}" srcOrd="0" destOrd="0" presId="urn:microsoft.com/office/officeart/2005/8/layout/cycle1"/>
    <dgm:cxn modelId="{1F5916FE-1D82-4223-AD1F-47451B00D870}" type="presOf" srcId="{6F22F166-F81E-45B0-B38C-1B24404F10AE}" destId="{E310DB05-738E-4230-8E3D-AA78D0E73FD0}" srcOrd="0" destOrd="0" presId="urn:microsoft.com/office/officeart/2005/8/layout/cycle1"/>
    <dgm:cxn modelId="{7D0F8BCB-8449-44B3-9F6C-972F256BAED7}" type="presParOf" srcId="{E719FC36-E5E3-42B0-9095-300C532286DA}" destId="{569039B8-CF1A-4FFB-9ABF-55F15B51F0AA}" srcOrd="0" destOrd="0" presId="urn:microsoft.com/office/officeart/2005/8/layout/cycle1"/>
    <dgm:cxn modelId="{3B3290E8-CA08-4A05-A181-701221A3E476}" type="presParOf" srcId="{E719FC36-E5E3-42B0-9095-300C532286DA}" destId="{DAE94955-0A4F-48DC-8AA0-2B58296120F9}" srcOrd="1" destOrd="0" presId="urn:microsoft.com/office/officeart/2005/8/layout/cycle1"/>
    <dgm:cxn modelId="{ED1FDC22-EE99-40B0-95A7-58056D31771C}" type="presParOf" srcId="{E719FC36-E5E3-42B0-9095-300C532286DA}" destId="{E83BC93D-EE74-4D49-98D6-166B0E5EB997}" srcOrd="2" destOrd="0" presId="urn:microsoft.com/office/officeart/2005/8/layout/cycle1"/>
    <dgm:cxn modelId="{9CF11F39-34C9-4C35-91BC-6057FED0CBD6}" type="presParOf" srcId="{E719FC36-E5E3-42B0-9095-300C532286DA}" destId="{32D93121-59EF-4E45-A847-2F0706237BAE}" srcOrd="3" destOrd="0" presId="urn:microsoft.com/office/officeart/2005/8/layout/cycle1"/>
    <dgm:cxn modelId="{A82C456E-A23F-49FD-9B76-EA82DE0DA72F}" type="presParOf" srcId="{E719FC36-E5E3-42B0-9095-300C532286DA}" destId="{6F85BABD-2729-49C5-AA7B-DAE8140EC104}" srcOrd="4" destOrd="0" presId="urn:microsoft.com/office/officeart/2005/8/layout/cycle1"/>
    <dgm:cxn modelId="{1CE53CC4-0C34-480A-9C30-CA5D4C267F7D}" type="presParOf" srcId="{E719FC36-E5E3-42B0-9095-300C532286DA}" destId="{8C4B2FCB-4126-4AD8-BA8C-EC0AF86198CA}" srcOrd="5" destOrd="0" presId="urn:microsoft.com/office/officeart/2005/8/layout/cycle1"/>
    <dgm:cxn modelId="{2C1F7B5B-AADE-41EE-821C-E6E6BB8DCDC0}" type="presParOf" srcId="{E719FC36-E5E3-42B0-9095-300C532286DA}" destId="{5597C69B-A9D6-4021-842A-2E2A3B7F0A41}" srcOrd="6" destOrd="0" presId="urn:microsoft.com/office/officeart/2005/8/layout/cycle1"/>
    <dgm:cxn modelId="{B070FAAA-47DD-41EC-9707-B8B8DE878915}" type="presParOf" srcId="{E719FC36-E5E3-42B0-9095-300C532286DA}" destId="{E310DB05-738E-4230-8E3D-AA78D0E73FD0}" srcOrd="7" destOrd="0" presId="urn:microsoft.com/office/officeart/2005/8/layout/cycle1"/>
    <dgm:cxn modelId="{AAE383D9-A1C7-479E-8F60-3E137354623D}" type="presParOf" srcId="{E719FC36-E5E3-42B0-9095-300C532286DA}" destId="{836A2985-2C00-428B-B8AD-9FBBDA12382C}" srcOrd="8" destOrd="0" presId="urn:microsoft.com/office/officeart/2005/8/layout/cycle1"/>
    <dgm:cxn modelId="{3860E7B5-6B4F-4ECF-A91D-A4D20109B412}" type="presParOf" srcId="{E719FC36-E5E3-42B0-9095-300C532286DA}" destId="{45002642-48DD-4823-B524-7BF41CA30FD9}" srcOrd="9" destOrd="0" presId="urn:microsoft.com/office/officeart/2005/8/layout/cycle1"/>
    <dgm:cxn modelId="{6CEDBE31-3156-4B1D-8A69-46FED303DACB}" type="presParOf" srcId="{E719FC36-E5E3-42B0-9095-300C532286DA}" destId="{0E03EF17-1A3C-47B3-8A0A-0E7D04DE399D}" srcOrd="10" destOrd="0" presId="urn:microsoft.com/office/officeart/2005/8/layout/cycle1"/>
    <dgm:cxn modelId="{883D6583-810A-4C92-819A-FBB86249528C}" type="presParOf" srcId="{E719FC36-E5E3-42B0-9095-300C532286DA}" destId="{D185B69D-3CF8-40E7-871F-36080F7D84FD}"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C00CF2-8DF9-49D3-A289-9B9DFD21E63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6CC94D3-EFAB-45B7-9F0B-9B9AA0A36DC9}">
      <dgm:prSet phldrT="[Text]"/>
      <dgm:spPr/>
      <dgm:t>
        <a:bodyPr/>
        <a:lstStyle/>
        <a:p>
          <a:r>
            <a:rPr lang="en-US" dirty="0">
              <a:solidFill>
                <a:schemeClr val="tx1"/>
              </a:solidFill>
            </a:rPr>
            <a:t>Proposal</a:t>
          </a:r>
        </a:p>
      </dgm:t>
    </dgm:pt>
    <dgm:pt modelId="{D53B105C-4F09-4DB8-B3F0-D0A15D956C33}" type="parTrans" cxnId="{4981D8B0-7E88-4F04-A96D-DA069225F150}">
      <dgm:prSet/>
      <dgm:spPr/>
      <dgm:t>
        <a:bodyPr/>
        <a:lstStyle/>
        <a:p>
          <a:endParaRPr lang="en-US"/>
        </a:p>
      </dgm:t>
    </dgm:pt>
    <dgm:pt modelId="{5DB74BDD-7795-4812-9642-FCDD8051E11B}" type="sibTrans" cxnId="{4981D8B0-7E88-4F04-A96D-DA069225F150}">
      <dgm:prSet/>
      <dgm:spPr/>
      <dgm:t>
        <a:bodyPr/>
        <a:lstStyle/>
        <a:p>
          <a:endParaRPr lang="en-US"/>
        </a:p>
      </dgm:t>
    </dgm:pt>
    <dgm:pt modelId="{46849019-CBC2-461D-B0FA-45C749D17EEA}">
      <dgm:prSet phldrT="[Text]"/>
      <dgm:spPr/>
      <dgm:t>
        <a:bodyPr/>
        <a:lstStyle/>
        <a:p>
          <a:r>
            <a:rPr lang="en-US" dirty="0"/>
            <a:t>Problem Statement</a:t>
          </a:r>
        </a:p>
      </dgm:t>
    </dgm:pt>
    <dgm:pt modelId="{DE4009A1-4B84-470E-AC15-F42DF945F9AF}" type="parTrans" cxnId="{484E2358-D3D2-40D2-A16A-3E78EFB6D2C8}">
      <dgm:prSet/>
      <dgm:spPr/>
      <dgm:t>
        <a:bodyPr/>
        <a:lstStyle/>
        <a:p>
          <a:endParaRPr lang="en-US"/>
        </a:p>
      </dgm:t>
    </dgm:pt>
    <dgm:pt modelId="{25EAD619-EF94-47E2-ABEB-45B80C0C4A54}" type="sibTrans" cxnId="{484E2358-D3D2-40D2-A16A-3E78EFB6D2C8}">
      <dgm:prSet/>
      <dgm:spPr/>
      <dgm:t>
        <a:bodyPr/>
        <a:lstStyle/>
        <a:p>
          <a:endParaRPr lang="en-US"/>
        </a:p>
      </dgm:t>
    </dgm:pt>
    <dgm:pt modelId="{47BE0854-C077-47DF-BD44-5436F0935457}">
      <dgm:prSet phldrT="[Text]"/>
      <dgm:spPr/>
      <dgm:t>
        <a:bodyPr/>
        <a:lstStyle/>
        <a:p>
          <a:r>
            <a:rPr lang="en-US" dirty="0">
              <a:solidFill>
                <a:schemeClr val="tx1"/>
              </a:solidFill>
            </a:rPr>
            <a:t>Literature Review</a:t>
          </a:r>
        </a:p>
      </dgm:t>
    </dgm:pt>
    <dgm:pt modelId="{C3BE1DE7-1C06-437C-A728-D76ACF3DAEF3}" type="parTrans" cxnId="{A8B322A3-7E22-4FD2-B51C-D887D031B2EA}">
      <dgm:prSet/>
      <dgm:spPr/>
      <dgm:t>
        <a:bodyPr/>
        <a:lstStyle/>
        <a:p>
          <a:endParaRPr lang="en-US"/>
        </a:p>
      </dgm:t>
    </dgm:pt>
    <dgm:pt modelId="{BF72CDBE-C0FC-444C-A626-B1AE9B36B6E3}" type="sibTrans" cxnId="{A8B322A3-7E22-4FD2-B51C-D887D031B2EA}">
      <dgm:prSet/>
      <dgm:spPr/>
      <dgm:t>
        <a:bodyPr/>
        <a:lstStyle/>
        <a:p>
          <a:endParaRPr lang="en-US"/>
        </a:p>
      </dgm:t>
    </dgm:pt>
    <dgm:pt modelId="{5A3AF185-505B-4F40-BE2F-335B59128B9F}">
      <dgm:prSet phldrT="[Text]"/>
      <dgm:spPr/>
      <dgm:t>
        <a:bodyPr/>
        <a:lstStyle/>
        <a:p>
          <a:r>
            <a:rPr lang="en-US" dirty="0"/>
            <a:t>Key Research Areas</a:t>
          </a:r>
        </a:p>
      </dgm:t>
    </dgm:pt>
    <dgm:pt modelId="{EEBBFB51-7811-4C34-B5C0-9793E9AFCF8E}" type="parTrans" cxnId="{E4398AC4-6C3C-4538-85A8-CEA883C618E9}">
      <dgm:prSet/>
      <dgm:spPr/>
      <dgm:t>
        <a:bodyPr/>
        <a:lstStyle/>
        <a:p>
          <a:endParaRPr lang="en-US"/>
        </a:p>
      </dgm:t>
    </dgm:pt>
    <dgm:pt modelId="{804EC832-77DB-41ED-B693-F300BE3A5BF2}" type="sibTrans" cxnId="{E4398AC4-6C3C-4538-85A8-CEA883C618E9}">
      <dgm:prSet/>
      <dgm:spPr/>
      <dgm:t>
        <a:bodyPr/>
        <a:lstStyle/>
        <a:p>
          <a:endParaRPr lang="en-US"/>
        </a:p>
      </dgm:t>
    </dgm:pt>
    <dgm:pt modelId="{5344530B-77A6-4D32-9A73-3E8354C6B509}">
      <dgm:prSet phldrT="[Text]"/>
      <dgm:spPr/>
      <dgm:t>
        <a:bodyPr/>
        <a:lstStyle/>
        <a:p>
          <a:r>
            <a:rPr lang="en-US" dirty="0">
              <a:solidFill>
                <a:schemeClr val="tx1"/>
              </a:solidFill>
            </a:rPr>
            <a:t>First Draft</a:t>
          </a:r>
        </a:p>
      </dgm:t>
    </dgm:pt>
    <dgm:pt modelId="{779CAFFA-585B-4765-B668-1DB5B3598055}" type="parTrans" cxnId="{F84740BC-0D30-486B-A1C6-4F974CBD26A8}">
      <dgm:prSet/>
      <dgm:spPr/>
      <dgm:t>
        <a:bodyPr/>
        <a:lstStyle/>
        <a:p>
          <a:endParaRPr lang="en-US"/>
        </a:p>
      </dgm:t>
    </dgm:pt>
    <dgm:pt modelId="{59CCEB0D-CEC0-4020-B903-76D223B24114}" type="sibTrans" cxnId="{F84740BC-0D30-486B-A1C6-4F974CBD26A8}">
      <dgm:prSet/>
      <dgm:spPr/>
      <dgm:t>
        <a:bodyPr/>
        <a:lstStyle/>
        <a:p>
          <a:endParaRPr lang="en-US"/>
        </a:p>
      </dgm:t>
    </dgm:pt>
    <dgm:pt modelId="{2B3F82E8-766A-41C0-8562-2410E1CF1857}">
      <dgm:prSet phldrT="[Text]"/>
      <dgm:spPr/>
      <dgm:t>
        <a:bodyPr/>
        <a:lstStyle/>
        <a:p>
          <a:r>
            <a:rPr lang="en-US" dirty="0">
              <a:solidFill>
                <a:schemeClr val="tx1"/>
              </a:solidFill>
            </a:rPr>
            <a:t>Presentation</a:t>
          </a:r>
        </a:p>
      </dgm:t>
    </dgm:pt>
    <dgm:pt modelId="{45F27D92-FBB6-47D6-B0FF-E7639429779B}" type="parTrans" cxnId="{DE51C29C-B77E-4C73-9801-9759C25EE0BB}">
      <dgm:prSet/>
      <dgm:spPr/>
      <dgm:t>
        <a:bodyPr/>
        <a:lstStyle/>
        <a:p>
          <a:endParaRPr lang="en-US"/>
        </a:p>
      </dgm:t>
    </dgm:pt>
    <dgm:pt modelId="{4B05A174-1B1F-4295-A454-4864EB552BDC}" type="sibTrans" cxnId="{DE51C29C-B77E-4C73-9801-9759C25EE0BB}">
      <dgm:prSet/>
      <dgm:spPr/>
      <dgm:t>
        <a:bodyPr/>
        <a:lstStyle/>
        <a:p>
          <a:endParaRPr lang="en-US"/>
        </a:p>
      </dgm:t>
    </dgm:pt>
    <dgm:pt modelId="{D8E3EEBE-CDF5-42D8-B70F-A7406092E6C4}">
      <dgm:prSet phldrT="[Text]"/>
      <dgm:spPr/>
      <dgm:t>
        <a:bodyPr/>
        <a:lstStyle/>
        <a:p>
          <a:r>
            <a:rPr lang="en-US" dirty="0">
              <a:solidFill>
                <a:schemeClr val="tx1"/>
              </a:solidFill>
            </a:rPr>
            <a:t>Final Draft</a:t>
          </a:r>
        </a:p>
      </dgm:t>
    </dgm:pt>
    <dgm:pt modelId="{B40BA6CB-9B82-4931-B077-BA9182F2EEC4}" type="parTrans" cxnId="{D2CE89CE-A20B-4C4B-BB14-51FE4296908D}">
      <dgm:prSet/>
      <dgm:spPr/>
      <dgm:t>
        <a:bodyPr/>
        <a:lstStyle/>
        <a:p>
          <a:endParaRPr lang="en-US"/>
        </a:p>
      </dgm:t>
    </dgm:pt>
    <dgm:pt modelId="{545DC4D4-B2ED-4120-B4EA-178EE65F7166}" type="sibTrans" cxnId="{D2CE89CE-A20B-4C4B-BB14-51FE4296908D}">
      <dgm:prSet/>
      <dgm:spPr/>
      <dgm:t>
        <a:bodyPr/>
        <a:lstStyle/>
        <a:p>
          <a:endParaRPr lang="en-US"/>
        </a:p>
      </dgm:t>
    </dgm:pt>
    <dgm:pt modelId="{CB3EDF04-B2B9-4920-B3F1-24DFB930CA83}">
      <dgm:prSet phldrT="[Text]"/>
      <dgm:spPr/>
      <dgm:t>
        <a:bodyPr/>
        <a:lstStyle/>
        <a:p>
          <a:r>
            <a:rPr lang="en-US" dirty="0"/>
            <a:t>Research Question(s)</a:t>
          </a:r>
        </a:p>
      </dgm:t>
    </dgm:pt>
    <dgm:pt modelId="{8031FA08-E3B3-4DC5-ADD0-87727680F162}" type="parTrans" cxnId="{A8252CF6-7B81-4FA5-A322-1A9E33004718}">
      <dgm:prSet/>
      <dgm:spPr/>
      <dgm:t>
        <a:bodyPr/>
        <a:lstStyle/>
        <a:p>
          <a:endParaRPr lang="en-US"/>
        </a:p>
      </dgm:t>
    </dgm:pt>
    <dgm:pt modelId="{8682A4EE-54C7-4ADD-B344-EF3E8C6A8530}" type="sibTrans" cxnId="{A8252CF6-7B81-4FA5-A322-1A9E33004718}">
      <dgm:prSet/>
      <dgm:spPr/>
      <dgm:t>
        <a:bodyPr/>
        <a:lstStyle/>
        <a:p>
          <a:endParaRPr lang="en-US"/>
        </a:p>
      </dgm:t>
    </dgm:pt>
    <dgm:pt modelId="{3CCB6BC8-BD28-414F-A110-E356B80E304D}">
      <dgm:prSet phldrT="[Text]"/>
      <dgm:spPr/>
      <dgm:t>
        <a:bodyPr/>
        <a:lstStyle/>
        <a:p>
          <a:r>
            <a:rPr lang="en-US" dirty="0"/>
            <a:t>Anticipated Findings</a:t>
          </a:r>
        </a:p>
      </dgm:t>
    </dgm:pt>
    <dgm:pt modelId="{2ACAC8C0-E71F-49E5-80EA-FDA90510FB7E}" type="parTrans" cxnId="{8A9490FA-311B-4D34-B990-961DE2F13C2F}">
      <dgm:prSet/>
      <dgm:spPr/>
      <dgm:t>
        <a:bodyPr/>
        <a:lstStyle/>
        <a:p>
          <a:endParaRPr lang="en-US"/>
        </a:p>
      </dgm:t>
    </dgm:pt>
    <dgm:pt modelId="{D11F23E2-C7E2-4F1F-95CA-DFC590D2C2A9}" type="sibTrans" cxnId="{8A9490FA-311B-4D34-B990-961DE2F13C2F}">
      <dgm:prSet/>
      <dgm:spPr/>
      <dgm:t>
        <a:bodyPr/>
        <a:lstStyle/>
        <a:p>
          <a:endParaRPr lang="en-US"/>
        </a:p>
      </dgm:t>
    </dgm:pt>
    <dgm:pt modelId="{02722B4B-7AE7-4E7C-972C-00CB4C080C7F}">
      <dgm:prSet phldrT="[Text]"/>
      <dgm:spPr/>
      <dgm:t>
        <a:bodyPr/>
        <a:lstStyle/>
        <a:p>
          <a:r>
            <a:rPr lang="en-US" dirty="0"/>
            <a:t>Outline</a:t>
          </a:r>
        </a:p>
      </dgm:t>
    </dgm:pt>
    <dgm:pt modelId="{FFE97670-FA2D-40CF-AC9B-1D18ED1075C2}" type="parTrans" cxnId="{2B62FF30-707F-4390-9998-C339A2566D76}">
      <dgm:prSet/>
      <dgm:spPr/>
      <dgm:t>
        <a:bodyPr/>
        <a:lstStyle/>
        <a:p>
          <a:endParaRPr lang="en-US"/>
        </a:p>
      </dgm:t>
    </dgm:pt>
    <dgm:pt modelId="{BBD2149D-E87A-487C-A75F-03AE07B92DBF}" type="sibTrans" cxnId="{2B62FF30-707F-4390-9998-C339A2566D76}">
      <dgm:prSet/>
      <dgm:spPr/>
      <dgm:t>
        <a:bodyPr/>
        <a:lstStyle/>
        <a:p>
          <a:endParaRPr lang="en-US"/>
        </a:p>
      </dgm:t>
    </dgm:pt>
    <dgm:pt modelId="{0F747BDA-45E7-4EEF-9DF2-47C73AB1C8F6}">
      <dgm:prSet phldrT="[Text]"/>
      <dgm:spPr/>
      <dgm:t>
        <a:bodyPr/>
        <a:lstStyle/>
        <a:p>
          <a:r>
            <a:rPr lang="en-US"/>
            <a:t>Methods</a:t>
          </a:r>
          <a:endParaRPr lang="en-US" dirty="0"/>
        </a:p>
      </dgm:t>
    </dgm:pt>
    <dgm:pt modelId="{82AA113C-121C-4ACF-89C7-67454AC8C205}" type="parTrans" cxnId="{0BA38B13-126C-4433-8721-25255D75F88C}">
      <dgm:prSet/>
      <dgm:spPr/>
      <dgm:t>
        <a:bodyPr/>
        <a:lstStyle/>
        <a:p>
          <a:endParaRPr lang="en-US"/>
        </a:p>
      </dgm:t>
    </dgm:pt>
    <dgm:pt modelId="{3ACE24C0-C0E1-4AAF-96E0-8DEE68029CF1}" type="sibTrans" cxnId="{0BA38B13-126C-4433-8721-25255D75F88C}">
      <dgm:prSet/>
      <dgm:spPr/>
      <dgm:t>
        <a:bodyPr/>
        <a:lstStyle/>
        <a:p>
          <a:endParaRPr lang="en-US"/>
        </a:p>
      </dgm:t>
    </dgm:pt>
    <dgm:pt modelId="{B24E8F50-1C18-4F55-9BAF-4B016E23E0E0}">
      <dgm:prSet phldrT="[Text]"/>
      <dgm:spPr/>
      <dgm:t>
        <a:bodyPr/>
        <a:lstStyle/>
        <a:p>
          <a:r>
            <a:rPr lang="en-US" dirty="0"/>
            <a:t>Annotated Bibliography</a:t>
          </a:r>
        </a:p>
      </dgm:t>
    </dgm:pt>
    <dgm:pt modelId="{102A036D-9041-4E0F-8FD6-2C5BEBD7CA80}" type="parTrans" cxnId="{33CB6E4A-383B-4BA2-9753-1E46B2CA6F16}">
      <dgm:prSet/>
      <dgm:spPr/>
      <dgm:t>
        <a:bodyPr/>
        <a:lstStyle/>
        <a:p>
          <a:endParaRPr lang="en-US"/>
        </a:p>
      </dgm:t>
    </dgm:pt>
    <dgm:pt modelId="{609E471B-DFBC-4677-A0C2-46E51F161E2C}" type="sibTrans" cxnId="{33CB6E4A-383B-4BA2-9753-1E46B2CA6F16}">
      <dgm:prSet/>
      <dgm:spPr/>
      <dgm:t>
        <a:bodyPr/>
        <a:lstStyle/>
        <a:p>
          <a:endParaRPr lang="en-US"/>
        </a:p>
      </dgm:t>
    </dgm:pt>
    <dgm:pt modelId="{3925A4BE-C3D3-4857-8A45-85DC68B202FE}">
      <dgm:prSet phldrT="[Text]"/>
      <dgm:spPr/>
      <dgm:t>
        <a:bodyPr/>
        <a:lstStyle/>
        <a:p>
          <a:r>
            <a:rPr lang="en-US" dirty="0"/>
            <a:t>Provenance</a:t>
          </a:r>
        </a:p>
      </dgm:t>
    </dgm:pt>
    <dgm:pt modelId="{B4BAD637-95C8-4382-9663-657D9A1A35E1}" type="parTrans" cxnId="{13EA2B87-8C00-4110-9006-E8B901585161}">
      <dgm:prSet/>
      <dgm:spPr/>
      <dgm:t>
        <a:bodyPr/>
        <a:lstStyle/>
        <a:p>
          <a:endParaRPr lang="en-US"/>
        </a:p>
      </dgm:t>
    </dgm:pt>
    <dgm:pt modelId="{B80CBAF1-E216-4960-A959-21FC7FF25434}" type="sibTrans" cxnId="{13EA2B87-8C00-4110-9006-E8B901585161}">
      <dgm:prSet/>
      <dgm:spPr/>
      <dgm:t>
        <a:bodyPr/>
        <a:lstStyle/>
        <a:p>
          <a:endParaRPr lang="en-US"/>
        </a:p>
      </dgm:t>
    </dgm:pt>
    <dgm:pt modelId="{EC526210-0284-4233-9F97-F7DF092C0395}">
      <dgm:prSet phldrT="[Text]"/>
      <dgm:spPr/>
      <dgm:t>
        <a:bodyPr/>
        <a:lstStyle/>
        <a:p>
          <a:r>
            <a:rPr lang="en-US" dirty="0"/>
            <a:t>Value to/Application to Research Question/Methods</a:t>
          </a:r>
        </a:p>
      </dgm:t>
    </dgm:pt>
    <dgm:pt modelId="{350331B9-08C4-43AF-829C-A30B420C63A9}" type="parTrans" cxnId="{D1100460-0853-4399-91F4-A751C1ED0695}">
      <dgm:prSet/>
      <dgm:spPr/>
      <dgm:t>
        <a:bodyPr/>
        <a:lstStyle/>
        <a:p>
          <a:endParaRPr lang="en-US"/>
        </a:p>
      </dgm:t>
    </dgm:pt>
    <dgm:pt modelId="{19397314-6FF8-45AA-9A30-BBB5C59D20FE}" type="sibTrans" cxnId="{D1100460-0853-4399-91F4-A751C1ED0695}">
      <dgm:prSet/>
      <dgm:spPr/>
      <dgm:t>
        <a:bodyPr/>
        <a:lstStyle/>
        <a:p>
          <a:endParaRPr lang="en-US"/>
        </a:p>
      </dgm:t>
    </dgm:pt>
    <dgm:pt modelId="{143D7251-B31D-49B8-8D39-13B178674544}">
      <dgm:prSet phldrT="[Text]"/>
      <dgm:spPr/>
      <dgm:t>
        <a:bodyPr/>
        <a:lstStyle/>
        <a:p>
          <a:r>
            <a:rPr lang="en-US" dirty="0"/>
            <a:t>Introduction</a:t>
          </a:r>
        </a:p>
      </dgm:t>
    </dgm:pt>
    <dgm:pt modelId="{81DA2C1F-1914-4A41-AD09-5B6D978FEEC8}" type="parTrans" cxnId="{C09D0138-266D-49C8-9872-E8B08F27227F}">
      <dgm:prSet/>
      <dgm:spPr/>
      <dgm:t>
        <a:bodyPr/>
        <a:lstStyle/>
        <a:p>
          <a:endParaRPr lang="en-US"/>
        </a:p>
      </dgm:t>
    </dgm:pt>
    <dgm:pt modelId="{453D5D01-5069-48C2-BC90-E429178698AF}" type="sibTrans" cxnId="{C09D0138-266D-49C8-9872-E8B08F27227F}">
      <dgm:prSet/>
      <dgm:spPr/>
      <dgm:t>
        <a:bodyPr/>
        <a:lstStyle/>
        <a:p>
          <a:endParaRPr lang="en-US"/>
        </a:p>
      </dgm:t>
    </dgm:pt>
    <dgm:pt modelId="{8D3F929C-3AF0-4C4D-A446-24EC9A240CE0}">
      <dgm:prSet phldrT="[Text]"/>
      <dgm:spPr/>
      <dgm:t>
        <a:bodyPr/>
        <a:lstStyle/>
        <a:p>
          <a:r>
            <a:rPr lang="en-US" dirty="0"/>
            <a:t>Analysis</a:t>
          </a:r>
        </a:p>
      </dgm:t>
    </dgm:pt>
    <dgm:pt modelId="{A43545F0-2390-4754-890B-68B1611FF5BE}" type="parTrans" cxnId="{F1D2307A-55AA-4D7E-806B-7A4E40D59435}">
      <dgm:prSet/>
      <dgm:spPr/>
      <dgm:t>
        <a:bodyPr/>
        <a:lstStyle/>
        <a:p>
          <a:endParaRPr lang="en-US"/>
        </a:p>
      </dgm:t>
    </dgm:pt>
    <dgm:pt modelId="{3F929A7F-8B8D-45BD-8A7D-270C480999F9}" type="sibTrans" cxnId="{F1D2307A-55AA-4D7E-806B-7A4E40D59435}">
      <dgm:prSet/>
      <dgm:spPr/>
      <dgm:t>
        <a:bodyPr/>
        <a:lstStyle/>
        <a:p>
          <a:endParaRPr lang="en-US"/>
        </a:p>
      </dgm:t>
    </dgm:pt>
    <dgm:pt modelId="{2DBB3190-AD35-40A7-8DDF-2C5716830A37}">
      <dgm:prSet phldrT="[Text]"/>
      <dgm:spPr/>
      <dgm:t>
        <a:bodyPr/>
        <a:lstStyle/>
        <a:p>
          <a:r>
            <a:rPr lang="en-US" dirty="0"/>
            <a:t>Sources</a:t>
          </a:r>
        </a:p>
      </dgm:t>
    </dgm:pt>
    <dgm:pt modelId="{C6B2AFCE-32EB-4FF0-830F-0B77201BCE0C}" type="parTrans" cxnId="{02EE66A6-3834-4216-827A-61DB62CA51DF}">
      <dgm:prSet/>
      <dgm:spPr/>
      <dgm:t>
        <a:bodyPr/>
        <a:lstStyle/>
        <a:p>
          <a:endParaRPr lang="en-US"/>
        </a:p>
      </dgm:t>
    </dgm:pt>
    <dgm:pt modelId="{C0434242-A3AE-4545-8D07-010429E14372}" type="sibTrans" cxnId="{02EE66A6-3834-4216-827A-61DB62CA51DF}">
      <dgm:prSet/>
      <dgm:spPr/>
      <dgm:t>
        <a:bodyPr/>
        <a:lstStyle/>
        <a:p>
          <a:endParaRPr lang="en-US"/>
        </a:p>
      </dgm:t>
    </dgm:pt>
    <dgm:pt modelId="{8EF1FF4C-7965-4C36-B6B7-1E52842B4451}">
      <dgm:prSet phldrT="[Text]"/>
      <dgm:spPr/>
      <dgm:t>
        <a:bodyPr/>
        <a:lstStyle/>
        <a:p>
          <a:r>
            <a:rPr lang="en-US" dirty="0"/>
            <a:t>Findings</a:t>
          </a:r>
        </a:p>
      </dgm:t>
    </dgm:pt>
    <dgm:pt modelId="{CC936E8C-BEFB-4944-B1A1-26919175DC73}" type="parTrans" cxnId="{F7CBDC0E-0E8A-4BE8-B568-667B47C4D935}">
      <dgm:prSet/>
      <dgm:spPr/>
      <dgm:t>
        <a:bodyPr/>
        <a:lstStyle/>
        <a:p>
          <a:endParaRPr lang="en-US"/>
        </a:p>
      </dgm:t>
    </dgm:pt>
    <dgm:pt modelId="{627EDCA8-292A-4888-BA1A-45D07D0839DB}" type="sibTrans" cxnId="{F7CBDC0E-0E8A-4BE8-B568-667B47C4D935}">
      <dgm:prSet/>
      <dgm:spPr/>
      <dgm:t>
        <a:bodyPr/>
        <a:lstStyle/>
        <a:p>
          <a:endParaRPr lang="en-US"/>
        </a:p>
      </dgm:t>
    </dgm:pt>
    <dgm:pt modelId="{873F4B80-9DED-4DAF-AA56-2EECF52FD62A}">
      <dgm:prSet phldrT="[Text]"/>
      <dgm:spPr/>
      <dgm:t>
        <a:bodyPr/>
        <a:lstStyle/>
        <a:p>
          <a:r>
            <a:rPr lang="en-US" dirty="0"/>
            <a:t>Introduction</a:t>
          </a:r>
        </a:p>
      </dgm:t>
    </dgm:pt>
    <dgm:pt modelId="{6203EFFC-C614-42C6-A3C2-CFC77B69E2F5}" type="parTrans" cxnId="{0B8980F2-3AA7-48DB-A252-3DAD009F42CC}">
      <dgm:prSet/>
      <dgm:spPr/>
      <dgm:t>
        <a:bodyPr/>
        <a:lstStyle/>
        <a:p>
          <a:endParaRPr lang="en-US"/>
        </a:p>
      </dgm:t>
    </dgm:pt>
    <dgm:pt modelId="{0BFB665A-8188-4B82-A5E6-9C27D86C83C3}" type="sibTrans" cxnId="{0B8980F2-3AA7-48DB-A252-3DAD009F42CC}">
      <dgm:prSet/>
      <dgm:spPr/>
      <dgm:t>
        <a:bodyPr/>
        <a:lstStyle/>
        <a:p>
          <a:endParaRPr lang="en-US"/>
        </a:p>
      </dgm:t>
    </dgm:pt>
    <dgm:pt modelId="{7B68A1E2-7CD3-4318-8A56-DB59788D6607}">
      <dgm:prSet phldrT="[Text]"/>
      <dgm:spPr/>
      <dgm:t>
        <a:bodyPr/>
        <a:lstStyle/>
        <a:p>
          <a:r>
            <a:rPr lang="en-US" dirty="0"/>
            <a:t>Analysis</a:t>
          </a:r>
        </a:p>
      </dgm:t>
    </dgm:pt>
    <dgm:pt modelId="{1259B715-3BA2-4D34-8ABD-25C94D4008D4}" type="parTrans" cxnId="{C827A2F2-1C24-460B-8D19-3DF43E258D4D}">
      <dgm:prSet/>
      <dgm:spPr/>
      <dgm:t>
        <a:bodyPr/>
        <a:lstStyle/>
        <a:p>
          <a:endParaRPr lang="en-US"/>
        </a:p>
      </dgm:t>
    </dgm:pt>
    <dgm:pt modelId="{0FE85416-6ED0-496E-8D5B-62A458549791}" type="sibTrans" cxnId="{C827A2F2-1C24-460B-8D19-3DF43E258D4D}">
      <dgm:prSet/>
      <dgm:spPr/>
      <dgm:t>
        <a:bodyPr/>
        <a:lstStyle/>
        <a:p>
          <a:endParaRPr lang="en-US"/>
        </a:p>
      </dgm:t>
    </dgm:pt>
    <dgm:pt modelId="{36CAD0EC-460F-47DD-AEB7-466DFE560A27}">
      <dgm:prSet phldrT="[Text]"/>
      <dgm:spPr/>
      <dgm:t>
        <a:bodyPr/>
        <a:lstStyle/>
        <a:p>
          <a:r>
            <a:rPr lang="en-US" dirty="0"/>
            <a:t>Sources</a:t>
          </a:r>
        </a:p>
      </dgm:t>
    </dgm:pt>
    <dgm:pt modelId="{B38AF076-7918-4E8E-A787-7D13ABCBF564}" type="parTrans" cxnId="{209413B4-1F56-4990-B7E9-4CCF41D4F784}">
      <dgm:prSet/>
      <dgm:spPr/>
      <dgm:t>
        <a:bodyPr/>
        <a:lstStyle/>
        <a:p>
          <a:endParaRPr lang="en-US"/>
        </a:p>
      </dgm:t>
    </dgm:pt>
    <dgm:pt modelId="{5BCBB822-12B7-4840-97B8-F54E3C6D862B}" type="sibTrans" cxnId="{209413B4-1F56-4990-B7E9-4CCF41D4F784}">
      <dgm:prSet/>
      <dgm:spPr/>
      <dgm:t>
        <a:bodyPr/>
        <a:lstStyle/>
        <a:p>
          <a:endParaRPr lang="en-US"/>
        </a:p>
      </dgm:t>
    </dgm:pt>
    <dgm:pt modelId="{360471F9-DBF3-4970-8FC9-4115490EC4FD}">
      <dgm:prSet phldrT="[Text]"/>
      <dgm:spPr/>
      <dgm:t>
        <a:bodyPr/>
        <a:lstStyle/>
        <a:p>
          <a:r>
            <a:rPr lang="en-US" dirty="0"/>
            <a:t>Findings</a:t>
          </a:r>
        </a:p>
      </dgm:t>
    </dgm:pt>
    <dgm:pt modelId="{C25A3E40-726B-47AA-9416-C71CC3E1165B}" type="parTrans" cxnId="{20BF725E-28C3-446E-83CC-1BCABAAF2F8E}">
      <dgm:prSet/>
      <dgm:spPr/>
      <dgm:t>
        <a:bodyPr/>
        <a:lstStyle/>
        <a:p>
          <a:endParaRPr lang="en-US"/>
        </a:p>
      </dgm:t>
    </dgm:pt>
    <dgm:pt modelId="{2AE582B6-72E8-4E73-94C8-DBD46679FB18}" type="sibTrans" cxnId="{20BF725E-28C3-446E-83CC-1BCABAAF2F8E}">
      <dgm:prSet/>
      <dgm:spPr/>
      <dgm:t>
        <a:bodyPr/>
        <a:lstStyle/>
        <a:p>
          <a:endParaRPr lang="en-US"/>
        </a:p>
      </dgm:t>
    </dgm:pt>
    <dgm:pt modelId="{A6EA027B-A4BE-4D74-A56A-6E20564B5F7F}">
      <dgm:prSet phldrT="[Text]"/>
      <dgm:spPr/>
      <dgm:t>
        <a:bodyPr/>
        <a:lstStyle/>
        <a:p>
          <a:r>
            <a:rPr lang="en-US" dirty="0"/>
            <a:t>Methods</a:t>
          </a:r>
        </a:p>
      </dgm:t>
    </dgm:pt>
    <dgm:pt modelId="{80E275C7-8D03-4AE1-9422-89AAC5B31F47}" type="parTrans" cxnId="{4C3B57E8-4444-46F0-9AD6-D7A6EEBCE960}">
      <dgm:prSet/>
      <dgm:spPr/>
      <dgm:t>
        <a:bodyPr/>
        <a:lstStyle/>
        <a:p>
          <a:endParaRPr lang="en-US"/>
        </a:p>
      </dgm:t>
    </dgm:pt>
    <dgm:pt modelId="{AAD4D351-D938-4490-A323-702987454E6C}" type="sibTrans" cxnId="{4C3B57E8-4444-46F0-9AD6-D7A6EEBCE960}">
      <dgm:prSet/>
      <dgm:spPr/>
      <dgm:t>
        <a:bodyPr/>
        <a:lstStyle/>
        <a:p>
          <a:endParaRPr lang="en-US"/>
        </a:p>
      </dgm:t>
    </dgm:pt>
    <dgm:pt modelId="{3F78BD46-1E2B-4C80-BFD4-4881159C814F}">
      <dgm:prSet phldrT="[Text]"/>
      <dgm:spPr/>
      <dgm:t>
        <a:bodyPr/>
        <a:lstStyle/>
        <a:p>
          <a:r>
            <a:rPr lang="en-US" dirty="0"/>
            <a:t>Methods</a:t>
          </a:r>
        </a:p>
      </dgm:t>
    </dgm:pt>
    <dgm:pt modelId="{59E1A08A-D7A0-444B-A304-9B039D87E3A2}" type="parTrans" cxnId="{4AC712AA-CF69-4AC1-A37C-D3A06638739C}">
      <dgm:prSet/>
      <dgm:spPr/>
      <dgm:t>
        <a:bodyPr/>
        <a:lstStyle/>
        <a:p>
          <a:endParaRPr lang="en-US"/>
        </a:p>
      </dgm:t>
    </dgm:pt>
    <dgm:pt modelId="{362970F9-0BE7-444D-B071-E6E8111218B4}" type="sibTrans" cxnId="{4AC712AA-CF69-4AC1-A37C-D3A06638739C}">
      <dgm:prSet/>
      <dgm:spPr/>
      <dgm:t>
        <a:bodyPr/>
        <a:lstStyle/>
        <a:p>
          <a:endParaRPr lang="en-US"/>
        </a:p>
      </dgm:t>
    </dgm:pt>
    <dgm:pt modelId="{86389476-0BEF-4F92-93E4-E5D9CCC11E13}">
      <dgm:prSet phldrT="[Text]"/>
      <dgm:spPr/>
      <dgm:t>
        <a:bodyPr/>
        <a:lstStyle/>
        <a:p>
          <a:r>
            <a:rPr lang="en-US" dirty="0"/>
            <a:t>Projection</a:t>
          </a:r>
        </a:p>
      </dgm:t>
    </dgm:pt>
    <dgm:pt modelId="{7D9BFABF-D3FE-484E-A276-034BD816B2A2}" type="parTrans" cxnId="{B576D593-20E2-4C67-860F-9CB556B7697E}">
      <dgm:prSet/>
      <dgm:spPr/>
      <dgm:t>
        <a:bodyPr/>
        <a:lstStyle/>
        <a:p>
          <a:endParaRPr lang="en-US"/>
        </a:p>
      </dgm:t>
    </dgm:pt>
    <dgm:pt modelId="{EEA20DC0-29D4-438A-9E00-02B71ED3E73B}" type="sibTrans" cxnId="{B576D593-20E2-4C67-860F-9CB556B7697E}">
      <dgm:prSet/>
      <dgm:spPr/>
      <dgm:t>
        <a:bodyPr/>
        <a:lstStyle/>
        <a:p>
          <a:endParaRPr lang="en-US"/>
        </a:p>
      </dgm:t>
    </dgm:pt>
    <dgm:pt modelId="{B489D2C8-5578-4357-85E0-2FBD4288ADD2}">
      <dgm:prSet phldrT="[Text]"/>
      <dgm:spPr/>
      <dgm:t>
        <a:bodyPr/>
        <a:lstStyle/>
        <a:p>
          <a:r>
            <a:rPr lang="en-US" dirty="0"/>
            <a:t>Tone</a:t>
          </a:r>
        </a:p>
      </dgm:t>
    </dgm:pt>
    <dgm:pt modelId="{479F8DA0-D7FB-40BB-84EE-71E295B1F380}" type="parTrans" cxnId="{046538CB-3865-490D-A95C-DFD3266CE6C5}">
      <dgm:prSet/>
      <dgm:spPr/>
      <dgm:t>
        <a:bodyPr/>
        <a:lstStyle/>
        <a:p>
          <a:endParaRPr lang="en-US"/>
        </a:p>
      </dgm:t>
    </dgm:pt>
    <dgm:pt modelId="{74361161-1FD6-4906-BAB7-ECE52FB58E63}" type="sibTrans" cxnId="{046538CB-3865-490D-A95C-DFD3266CE6C5}">
      <dgm:prSet/>
      <dgm:spPr/>
      <dgm:t>
        <a:bodyPr/>
        <a:lstStyle/>
        <a:p>
          <a:endParaRPr lang="en-US"/>
        </a:p>
      </dgm:t>
    </dgm:pt>
    <dgm:pt modelId="{2870581F-3AE2-47EE-9BCD-757B7CF27C59}">
      <dgm:prSet phldrT="[Text]"/>
      <dgm:spPr/>
      <dgm:t>
        <a:bodyPr/>
        <a:lstStyle/>
        <a:p>
          <a:r>
            <a:rPr lang="en-US" dirty="0"/>
            <a:t>Question/Dialogue</a:t>
          </a:r>
        </a:p>
      </dgm:t>
    </dgm:pt>
    <dgm:pt modelId="{819F8764-35BE-4937-8A55-066FEEA83603}" type="parTrans" cxnId="{7CEDB6EC-F67F-43CD-A0FE-98C09490F97D}">
      <dgm:prSet/>
      <dgm:spPr/>
      <dgm:t>
        <a:bodyPr/>
        <a:lstStyle/>
        <a:p>
          <a:endParaRPr lang="en-US"/>
        </a:p>
      </dgm:t>
    </dgm:pt>
    <dgm:pt modelId="{673E0760-D7B8-4D76-8144-B20D50F42C0D}" type="sibTrans" cxnId="{7CEDB6EC-F67F-43CD-A0FE-98C09490F97D}">
      <dgm:prSet/>
      <dgm:spPr/>
      <dgm:t>
        <a:bodyPr/>
        <a:lstStyle/>
        <a:p>
          <a:endParaRPr lang="en-US"/>
        </a:p>
      </dgm:t>
    </dgm:pt>
    <dgm:pt modelId="{173B372A-2088-48A6-88F7-C15DA0C6A99C}">
      <dgm:prSet phldrT="[Text]"/>
      <dgm:spPr/>
      <dgm:t>
        <a:bodyPr/>
        <a:lstStyle/>
        <a:p>
          <a:r>
            <a:rPr lang="en-US" dirty="0"/>
            <a:t>Posture</a:t>
          </a:r>
        </a:p>
      </dgm:t>
    </dgm:pt>
    <dgm:pt modelId="{8C6B3A11-D2EE-469B-971F-CEC095F2A30C}" type="parTrans" cxnId="{DD1B7DA5-CF89-44BA-96F0-90C1F16BE0F0}">
      <dgm:prSet/>
      <dgm:spPr/>
      <dgm:t>
        <a:bodyPr/>
        <a:lstStyle/>
        <a:p>
          <a:endParaRPr lang="en-US"/>
        </a:p>
      </dgm:t>
    </dgm:pt>
    <dgm:pt modelId="{18EF4645-1B39-4DE3-8074-026B853528AD}" type="sibTrans" cxnId="{DD1B7DA5-CF89-44BA-96F0-90C1F16BE0F0}">
      <dgm:prSet/>
      <dgm:spPr/>
      <dgm:t>
        <a:bodyPr/>
        <a:lstStyle/>
        <a:p>
          <a:endParaRPr lang="en-US"/>
        </a:p>
      </dgm:t>
    </dgm:pt>
    <dgm:pt modelId="{DD331E3F-C3A6-40A6-93FB-3DFF275E36E9}" type="pres">
      <dgm:prSet presAssocID="{CFC00CF2-8DF9-49D3-A289-9B9DFD21E63B}" presName="Name0" presStyleCnt="0">
        <dgm:presLayoutVars>
          <dgm:dir/>
          <dgm:resizeHandles val="exact"/>
        </dgm:presLayoutVars>
      </dgm:prSet>
      <dgm:spPr/>
    </dgm:pt>
    <dgm:pt modelId="{9807723D-587C-4242-90EF-A180CE33F92E}" type="pres">
      <dgm:prSet presAssocID="{46CC94D3-EFAB-45B7-9F0B-9B9AA0A36DC9}" presName="node" presStyleLbl="node1" presStyleIdx="0" presStyleCnt="5">
        <dgm:presLayoutVars>
          <dgm:bulletEnabled val="1"/>
        </dgm:presLayoutVars>
      </dgm:prSet>
      <dgm:spPr/>
    </dgm:pt>
    <dgm:pt modelId="{A11C86DD-2706-40D2-9360-98CB52081392}" type="pres">
      <dgm:prSet presAssocID="{5DB74BDD-7795-4812-9642-FCDD8051E11B}" presName="sibTrans" presStyleLbl="sibTrans2D1" presStyleIdx="0" presStyleCnt="4"/>
      <dgm:spPr/>
    </dgm:pt>
    <dgm:pt modelId="{4EF2A579-48F1-4EB4-ADD7-BA41754AA799}" type="pres">
      <dgm:prSet presAssocID="{5DB74BDD-7795-4812-9642-FCDD8051E11B}" presName="connectorText" presStyleLbl="sibTrans2D1" presStyleIdx="0" presStyleCnt="4"/>
      <dgm:spPr/>
    </dgm:pt>
    <dgm:pt modelId="{BC87631A-FDC5-48F9-BB6C-06D862AE8FAA}" type="pres">
      <dgm:prSet presAssocID="{47BE0854-C077-47DF-BD44-5436F0935457}" presName="node" presStyleLbl="node1" presStyleIdx="1" presStyleCnt="5">
        <dgm:presLayoutVars>
          <dgm:bulletEnabled val="1"/>
        </dgm:presLayoutVars>
      </dgm:prSet>
      <dgm:spPr/>
    </dgm:pt>
    <dgm:pt modelId="{77FA33E2-306A-4605-8820-9DA005811A22}" type="pres">
      <dgm:prSet presAssocID="{BF72CDBE-C0FC-444C-A626-B1AE9B36B6E3}" presName="sibTrans" presStyleLbl="sibTrans2D1" presStyleIdx="1" presStyleCnt="4"/>
      <dgm:spPr/>
    </dgm:pt>
    <dgm:pt modelId="{6672850E-0556-4CC4-B4E1-23914F65792A}" type="pres">
      <dgm:prSet presAssocID="{BF72CDBE-C0FC-444C-A626-B1AE9B36B6E3}" presName="connectorText" presStyleLbl="sibTrans2D1" presStyleIdx="1" presStyleCnt="4"/>
      <dgm:spPr/>
    </dgm:pt>
    <dgm:pt modelId="{4552EA7D-26BF-435C-AEFD-074FEB165254}" type="pres">
      <dgm:prSet presAssocID="{5344530B-77A6-4D32-9A73-3E8354C6B509}" presName="node" presStyleLbl="node1" presStyleIdx="2" presStyleCnt="5">
        <dgm:presLayoutVars>
          <dgm:bulletEnabled val="1"/>
        </dgm:presLayoutVars>
      </dgm:prSet>
      <dgm:spPr/>
    </dgm:pt>
    <dgm:pt modelId="{C22D81A9-41D2-42A8-953A-69D4E32BF063}" type="pres">
      <dgm:prSet presAssocID="{59CCEB0D-CEC0-4020-B903-76D223B24114}" presName="sibTrans" presStyleLbl="sibTrans2D1" presStyleIdx="2" presStyleCnt="4"/>
      <dgm:spPr/>
    </dgm:pt>
    <dgm:pt modelId="{68FAA22E-278B-4E06-92D1-AE66D9900ED8}" type="pres">
      <dgm:prSet presAssocID="{59CCEB0D-CEC0-4020-B903-76D223B24114}" presName="connectorText" presStyleLbl="sibTrans2D1" presStyleIdx="2" presStyleCnt="4"/>
      <dgm:spPr/>
    </dgm:pt>
    <dgm:pt modelId="{678061CD-D92C-4AE5-94DC-17B10C1217B0}" type="pres">
      <dgm:prSet presAssocID="{D8E3EEBE-CDF5-42D8-B70F-A7406092E6C4}" presName="node" presStyleLbl="node1" presStyleIdx="3" presStyleCnt="5">
        <dgm:presLayoutVars>
          <dgm:bulletEnabled val="1"/>
        </dgm:presLayoutVars>
      </dgm:prSet>
      <dgm:spPr/>
    </dgm:pt>
    <dgm:pt modelId="{EBB4770F-47AC-45AF-9961-CF54D4825CF0}" type="pres">
      <dgm:prSet presAssocID="{545DC4D4-B2ED-4120-B4EA-178EE65F7166}" presName="sibTrans" presStyleLbl="sibTrans2D1" presStyleIdx="3" presStyleCnt="4"/>
      <dgm:spPr/>
    </dgm:pt>
    <dgm:pt modelId="{6D3136CD-5EF7-4EAD-BB4A-F6FF2ED487FA}" type="pres">
      <dgm:prSet presAssocID="{545DC4D4-B2ED-4120-B4EA-178EE65F7166}" presName="connectorText" presStyleLbl="sibTrans2D1" presStyleIdx="3" presStyleCnt="4"/>
      <dgm:spPr/>
    </dgm:pt>
    <dgm:pt modelId="{24AEBB50-44BE-4D57-99B8-83AB1F6BCB44}" type="pres">
      <dgm:prSet presAssocID="{2B3F82E8-766A-41C0-8562-2410E1CF1857}" presName="node" presStyleLbl="node1" presStyleIdx="4" presStyleCnt="5">
        <dgm:presLayoutVars>
          <dgm:bulletEnabled val="1"/>
        </dgm:presLayoutVars>
      </dgm:prSet>
      <dgm:spPr/>
    </dgm:pt>
  </dgm:ptLst>
  <dgm:cxnLst>
    <dgm:cxn modelId="{88A67101-A58F-422F-921F-0EF67652C2E8}" type="presOf" srcId="{02722B4B-7AE7-4E7C-972C-00CB4C080C7F}" destId="{9807723D-587C-4242-90EF-A180CE33F92E}" srcOrd="0" destOrd="5" presId="urn:microsoft.com/office/officeart/2005/8/layout/process1"/>
    <dgm:cxn modelId="{41389503-85AA-42C2-9707-CEBF1B6D1D5E}" type="presOf" srcId="{86389476-0BEF-4F92-93E4-E5D9CCC11E13}" destId="{24AEBB50-44BE-4D57-99B8-83AB1F6BCB44}" srcOrd="0" destOrd="1" presId="urn:microsoft.com/office/officeart/2005/8/layout/process1"/>
    <dgm:cxn modelId="{F7CBDC0E-0E8A-4BE8-B568-667B47C4D935}" srcId="{5344530B-77A6-4D32-9A73-3E8354C6B509}" destId="{8EF1FF4C-7965-4C36-B6B7-1E52842B4451}" srcOrd="4" destOrd="0" parTransId="{CC936E8C-BEFB-4944-B1A1-26919175DC73}" sibTransId="{627EDCA8-292A-4888-BA1A-45D07D0839DB}"/>
    <dgm:cxn modelId="{0BA38B13-126C-4433-8721-25255D75F88C}" srcId="{46CC94D3-EFAB-45B7-9F0B-9B9AA0A36DC9}" destId="{0F747BDA-45E7-4EEF-9DF2-47C73AB1C8F6}" srcOrd="3" destOrd="0" parTransId="{82AA113C-121C-4ACF-89C7-67454AC8C205}" sibTransId="{3ACE24C0-C0E1-4AAF-96E0-8DEE68029CF1}"/>
    <dgm:cxn modelId="{E8E5BB25-17F3-4122-86D9-E977AC66CEDA}" type="presOf" srcId="{36CAD0EC-460F-47DD-AEB7-466DFE560A27}" destId="{678061CD-D92C-4AE5-94DC-17B10C1217B0}" srcOrd="0" destOrd="4" presId="urn:microsoft.com/office/officeart/2005/8/layout/process1"/>
    <dgm:cxn modelId="{9AF5E529-D499-4200-BEFE-5D0E45A33D32}" type="presOf" srcId="{545DC4D4-B2ED-4120-B4EA-178EE65F7166}" destId="{6D3136CD-5EF7-4EAD-BB4A-F6FF2ED487FA}" srcOrd="1" destOrd="0" presId="urn:microsoft.com/office/officeart/2005/8/layout/process1"/>
    <dgm:cxn modelId="{0F6EC62E-E3E4-4C96-BAD3-114C9D01A0C6}" type="presOf" srcId="{BF72CDBE-C0FC-444C-A626-B1AE9B36B6E3}" destId="{6672850E-0556-4CC4-B4E1-23914F65792A}" srcOrd="1" destOrd="0" presId="urn:microsoft.com/office/officeart/2005/8/layout/process1"/>
    <dgm:cxn modelId="{9C730F30-526D-4D3A-9806-D3064003BF44}" type="presOf" srcId="{BF72CDBE-C0FC-444C-A626-B1AE9B36B6E3}" destId="{77FA33E2-306A-4605-8820-9DA005811A22}" srcOrd="0" destOrd="0" presId="urn:microsoft.com/office/officeart/2005/8/layout/process1"/>
    <dgm:cxn modelId="{2B62FF30-707F-4390-9998-C339A2566D76}" srcId="{46CC94D3-EFAB-45B7-9F0B-9B9AA0A36DC9}" destId="{02722B4B-7AE7-4E7C-972C-00CB4C080C7F}" srcOrd="4" destOrd="0" parTransId="{FFE97670-FA2D-40CF-AC9B-1D18ED1075C2}" sibTransId="{BBD2149D-E87A-487C-A75F-03AE07B92DBF}"/>
    <dgm:cxn modelId="{A1276F37-6A95-4805-B382-ABF29DC4B2C1}" type="presOf" srcId="{173B372A-2088-48A6-88F7-C15DA0C6A99C}" destId="{24AEBB50-44BE-4D57-99B8-83AB1F6BCB44}" srcOrd="0" destOrd="4" presId="urn:microsoft.com/office/officeart/2005/8/layout/process1"/>
    <dgm:cxn modelId="{C09D0138-266D-49C8-9872-E8B08F27227F}" srcId="{5344530B-77A6-4D32-9A73-3E8354C6B509}" destId="{143D7251-B31D-49B8-8D39-13B178674544}" srcOrd="0" destOrd="0" parTransId="{81DA2C1F-1914-4A41-AD09-5B6D978FEEC8}" sibTransId="{453D5D01-5069-48C2-BC90-E429178698AF}"/>
    <dgm:cxn modelId="{2638A438-39B5-4D1B-91F4-BC014366EA91}" type="presOf" srcId="{360471F9-DBF3-4970-8FC9-4115490EC4FD}" destId="{678061CD-D92C-4AE5-94DC-17B10C1217B0}" srcOrd="0" destOrd="5" presId="urn:microsoft.com/office/officeart/2005/8/layout/process1"/>
    <dgm:cxn modelId="{48CC433C-EBEC-4838-AD43-C577FC0B51D9}" type="presOf" srcId="{47BE0854-C077-47DF-BD44-5436F0935457}" destId="{BC87631A-FDC5-48F9-BB6C-06D862AE8FAA}" srcOrd="0" destOrd="0" presId="urn:microsoft.com/office/officeart/2005/8/layout/process1"/>
    <dgm:cxn modelId="{20BF725E-28C3-446E-83CC-1BCABAAF2F8E}" srcId="{D8E3EEBE-CDF5-42D8-B70F-A7406092E6C4}" destId="{360471F9-DBF3-4970-8FC9-4115490EC4FD}" srcOrd="4" destOrd="0" parTransId="{C25A3E40-726B-47AA-9416-C71CC3E1165B}" sibTransId="{2AE582B6-72E8-4E73-94C8-DBD46679FB18}"/>
    <dgm:cxn modelId="{D1100460-0853-4399-91F4-A751C1ED0695}" srcId="{47BE0854-C077-47DF-BD44-5436F0935457}" destId="{EC526210-0284-4233-9F97-F7DF092C0395}" srcOrd="2" destOrd="0" parTransId="{350331B9-08C4-43AF-829C-A30B420C63A9}" sibTransId="{19397314-6FF8-45AA-9A30-BBB5C59D20FE}"/>
    <dgm:cxn modelId="{AD7E8E61-A32A-4093-B014-63FDA307B618}" type="presOf" srcId="{143D7251-B31D-49B8-8D39-13B178674544}" destId="{4552EA7D-26BF-435C-AEFD-074FEB165254}" srcOrd="0" destOrd="1" presId="urn:microsoft.com/office/officeart/2005/8/layout/process1"/>
    <dgm:cxn modelId="{48F50646-0D96-48BD-99AE-6687C0E0FA56}" type="presOf" srcId="{5DB74BDD-7795-4812-9642-FCDD8051E11B}" destId="{4EF2A579-48F1-4EB4-ADD7-BA41754AA799}" srcOrd="1" destOrd="0" presId="urn:microsoft.com/office/officeart/2005/8/layout/process1"/>
    <dgm:cxn modelId="{A13FD966-45F4-46AC-AF20-39D5EC7E7EA0}" type="presOf" srcId="{5A3AF185-505B-4F40-BE2F-335B59128B9F}" destId="{BC87631A-FDC5-48F9-BB6C-06D862AE8FAA}" srcOrd="0" destOrd="1" presId="urn:microsoft.com/office/officeart/2005/8/layout/process1"/>
    <dgm:cxn modelId="{33CB6E4A-383B-4BA2-9753-1E46B2CA6F16}" srcId="{46CC94D3-EFAB-45B7-9F0B-9B9AA0A36DC9}" destId="{B24E8F50-1C18-4F55-9BAF-4B016E23E0E0}" srcOrd="5" destOrd="0" parTransId="{102A036D-9041-4E0F-8FD6-2C5BEBD7CA80}" sibTransId="{609E471B-DFBC-4677-A0C2-46E51F161E2C}"/>
    <dgm:cxn modelId="{5B1C616D-721E-4747-8A22-3856DBC60AD8}" type="presOf" srcId="{D8E3EEBE-CDF5-42D8-B70F-A7406092E6C4}" destId="{678061CD-D92C-4AE5-94DC-17B10C1217B0}" srcOrd="0" destOrd="0" presId="urn:microsoft.com/office/officeart/2005/8/layout/process1"/>
    <dgm:cxn modelId="{5683304E-6BC8-4478-9B08-E1680354F17A}" type="presOf" srcId="{0F747BDA-45E7-4EEF-9DF2-47C73AB1C8F6}" destId="{9807723D-587C-4242-90EF-A180CE33F92E}" srcOrd="0" destOrd="4" presId="urn:microsoft.com/office/officeart/2005/8/layout/process1"/>
    <dgm:cxn modelId="{56629651-1C3A-4337-9091-FAE197DA6C4B}" type="presOf" srcId="{EC526210-0284-4233-9F97-F7DF092C0395}" destId="{BC87631A-FDC5-48F9-BB6C-06D862AE8FAA}" srcOrd="0" destOrd="3" presId="urn:microsoft.com/office/officeart/2005/8/layout/process1"/>
    <dgm:cxn modelId="{8C7B2053-B87D-470C-809B-F4779EF78D45}" type="presOf" srcId="{7B68A1E2-7CD3-4318-8A56-DB59788D6607}" destId="{678061CD-D92C-4AE5-94DC-17B10C1217B0}" srcOrd="0" destOrd="3" presId="urn:microsoft.com/office/officeart/2005/8/layout/process1"/>
    <dgm:cxn modelId="{484E2358-D3D2-40D2-A16A-3E78EFB6D2C8}" srcId="{46CC94D3-EFAB-45B7-9F0B-9B9AA0A36DC9}" destId="{46849019-CBC2-461D-B0FA-45C749D17EEA}" srcOrd="0" destOrd="0" parTransId="{DE4009A1-4B84-470E-AC15-F42DF945F9AF}" sibTransId="{25EAD619-EF94-47E2-ABEB-45B80C0C4A54}"/>
    <dgm:cxn modelId="{58F07658-B16D-4147-9253-800C59A13997}" type="presOf" srcId="{2DBB3190-AD35-40A7-8DDF-2C5716830A37}" destId="{4552EA7D-26BF-435C-AEFD-074FEB165254}" srcOrd="0" destOrd="4" presId="urn:microsoft.com/office/officeart/2005/8/layout/process1"/>
    <dgm:cxn modelId="{F1D2307A-55AA-4D7E-806B-7A4E40D59435}" srcId="{5344530B-77A6-4D32-9A73-3E8354C6B509}" destId="{8D3F929C-3AF0-4C4D-A446-24EC9A240CE0}" srcOrd="2" destOrd="0" parTransId="{A43545F0-2390-4754-890B-68B1611FF5BE}" sibTransId="{3F929A7F-8B8D-45BD-8A7D-270C480999F9}"/>
    <dgm:cxn modelId="{8D8B8685-9258-4F33-8806-FD876678A475}" type="presOf" srcId="{3925A4BE-C3D3-4857-8A45-85DC68B202FE}" destId="{BC87631A-FDC5-48F9-BB6C-06D862AE8FAA}" srcOrd="0" destOrd="2" presId="urn:microsoft.com/office/officeart/2005/8/layout/process1"/>
    <dgm:cxn modelId="{D3DA1A86-49D4-4AE2-A57F-A7B80DFA4051}" type="presOf" srcId="{2B3F82E8-766A-41C0-8562-2410E1CF1857}" destId="{24AEBB50-44BE-4D57-99B8-83AB1F6BCB44}" srcOrd="0" destOrd="0" presId="urn:microsoft.com/office/officeart/2005/8/layout/process1"/>
    <dgm:cxn modelId="{13EA2B87-8C00-4110-9006-E8B901585161}" srcId="{47BE0854-C077-47DF-BD44-5436F0935457}" destId="{3925A4BE-C3D3-4857-8A45-85DC68B202FE}" srcOrd="1" destOrd="0" parTransId="{B4BAD637-95C8-4382-9663-657D9A1A35E1}" sibTransId="{B80CBAF1-E216-4960-A959-21FC7FF25434}"/>
    <dgm:cxn modelId="{9BA32189-FC93-4E88-A7EE-30D07CF91FCF}" type="presOf" srcId="{5344530B-77A6-4D32-9A73-3E8354C6B509}" destId="{4552EA7D-26BF-435C-AEFD-074FEB165254}" srcOrd="0" destOrd="0" presId="urn:microsoft.com/office/officeart/2005/8/layout/process1"/>
    <dgm:cxn modelId="{B576D593-20E2-4C67-860F-9CB556B7697E}" srcId="{2B3F82E8-766A-41C0-8562-2410E1CF1857}" destId="{86389476-0BEF-4F92-93E4-E5D9CCC11E13}" srcOrd="0" destOrd="0" parTransId="{7D9BFABF-D3FE-484E-A276-034BD816B2A2}" sibTransId="{EEA20DC0-29D4-438A-9E00-02B71ED3E73B}"/>
    <dgm:cxn modelId="{DE51C29C-B77E-4C73-9801-9759C25EE0BB}" srcId="{CFC00CF2-8DF9-49D3-A289-9B9DFD21E63B}" destId="{2B3F82E8-766A-41C0-8562-2410E1CF1857}" srcOrd="4" destOrd="0" parTransId="{45F27D92-FBB6-47D6-B0FF-E7639429779B}" sibTransId="{4B05A174-1B1F-4295-A454-4864EB552BDC}"/>
    <dgm:cxn modelId="{D879FCA2-4AAA-4FEC-91B9-FA8B05A8E8D8}" type="presOf" srcId="{3CCB6BC8-BD28-414F-A110-E356B80E304D}" destId="{9807723D-587C-4242-90EF-A180CE33F92E}" srcOrd="0" destOrd="3" presId="urn:microsoft.com/office/officeart/2005/8/layout/process1"/>
    <dgm:cxn modelId="{A8B322A3-7E22-4FD2-B51C-D887D031B2EA}" srcId="{CFC00CF2-8DF9-49D3-A289-9B9DFD21E63B}" destId="{47BE0854-C077-47DF-BD44-5436F0935457}" srcOrd="1" destOrd="0" parTransId="{C3BE1DE7-1C06-437C-A728-D76ACF3DAEF3}" sibTransId="{BF72CDBE-C0FC-444C-A626-B1AE9B36B6E3}"/>
    <dgm:cxn modelId="{0C8B39A4-801C-44BD-BCC1-6BF419CADB1E}" type="presOf" srcId="{CFC00CF2-8DF9-49D3-A289-9B9DFD21E63B}" destId="{DD331E3F-C3A6-40A6-93FB-3DFF275E36E9}" srcOrd="0" destOrd="0" presId="urn:microsoft.com/office/officeart/2005/8/layout/process1"/>
    <dgm:cxn modelId="{DD1B7DA5-CF89-44BA-96F0-90C1F16BE0F0}" srcId="{2B3F82E8-766A-41C0-8562-2410E1CF1857}" destId="{173B372A-2088-48A6-88F7-C15DA0C6A99C}" srcOrd="3" destOrd="0" parTransId="{8C6B3A11-D2EE-469B-971F-CEC095F2A30C}" sibTransId="{18EF4645-1B39-4DE3-8074-026B853528AD}"/>
    <dgm:cxn modelId="{02EE66A6-3834-4216-827A-61DB62CA51DF}" srcId="{5344530B-77A6-4D32-9A73-3E8354C6B509}" destId="{2DBB3190-AD35-40A7-8DDF-2C5716830A37}" srcOrd="3" destOrd="0" parTransId="{C6B2AFCE-32EB-4FF0-830F-0B77201BCE0C}" sibTransId="{C0434242-A3AE-4545-8D07-010429E14372}"/>
    <dgm:cxn modelId="{4AC712AA-CF69-4AC1-A37C-D3A06638739C}" srcId="{D8E3EEBE-CDF5-42D8-B70F-A7406092E6C4}" destId="{3F78BD46-1E2B-4C80-BFD4-4881159C814F}" srcOrd="1" destOrd="0" parTransId="{59E1A08A-D7A0-444B-A304-9B039D87E3A2}" sibTransId="{362970F9-0BE7-444D-B071-E6E8111218B4}"/>
    <dgm:cxn modelId="{4981D8B0-7E88-4F04-A96D-DA069225F150}" srcId="{CFC00CF2-8DF9-49D3-A289-9B9DFD21E63B}" destId="{46CC94D3-EFAB-45B7-9F0B-9B9AA0A36DC9}" srcOrd="0" destOrd="0" parTransId="{D53B105C-4F09-4DB8-B3F0-D0A15D956C33}" sibTransId="{5DB74BDD-7795-4812-9642-FCDD8051E11B}"/>
    <dgm:cxn modelId="{1F3882B2-0AF3-4EF3-861A-050ACDCA7CAE}" type="presOf" srcId="{545DC4D4-B2ED-4120-B4EA-178EE65F7166}" destId="{EBB4770F-47AC-45AF-9961-CF54D4825CF0}" srcOrd="0" destOrd="0" presId="urn:microsoft.com/office/officeart/2005/8/layout/process1"/>
    <dgm:cxn modelId="{209413B4-1F56-4990-B7E9-4CCF41D4F784}" srcId="{D8E3EEBE-CDF5-42D8-B70F-A7406092E6C4}" destId="{36CAD0EC-460F-47DD-AEB7-466DFE560A27}" srcOrd="3" destOrd="0" parTransId="{B38AF076-7918-4E8E-A787-7D13ABCBF564}" sibTransId="{5BCBB822-12B7-4840-97B8-F54E3C6D862B}"/>
    <dgm:cxn modelId="{CE8C71B9-BDD9-4781-9439-2C2D599D95E0}" type="presOf" srcId="{46849019-CBC2-461D-B0FA-45C749D17EEA}" destId="{9807723D-587C-4242-90EF-A180CE33F92E}" srcOrd="0" destOrd="1" presId="urn:microsoft.com/office/officeart/2005/8/layout/process1"/>
    <dgm:cxn modelId="{F84740BC-0D30-486B-A1C6-4F974CBD26A8}" srcId="{CFC00CF2-8DF9-49D3-A289-9B9DFD21E63B}" destId="{5344530B-77A6-4D32-9A73-3E8354C6B509}" srcOrd="2" destOrd="0" parTransId="{779CAFFA-585B-4765-B668-1DB5B3598055}" sibTransId="{59CCEB0D-CEC0-4020-B903-76D223B24114}"/>
    <dgm:cxn modelId="{CDE97ABF-FBA4-418C-9E98-124629D5F790}" type="presOf" srcId="{B24E8F50-1C18-4F55-9BAF-4B016E23E0E0}" destId="{9807723D-587C-4242-90EF-A180CE33F92E}" srcOrd="0" destOrd="6" presId="urn:microsoft.com/office/officeart/2005/8/layout/process1"/>
    <dgm:cxn modelId="{A5FEB7C1-C88D-481A-A3CC-68744467A6E1}" type="presOf" srcId="{A6EA027B-A4BE-4D74-A56A-6E20564B5F7F}" destId="{4552EA7D-26BF-435C-AEFD-074FEB165254}" srcOrd="0" destOrd="2" presId="urn:microsoft.com/office/officeart/2005/8/layout/process1"/>
    <dgm:cxn modelId="{72FB6CC4-5578-4E12-A383-DC7756ACB7B6}" type="presOf" srcId="{8EF1FF4C-7965-4C36-B6B7-1E52842B4451}" destId="{4552EA7D-26BF-435C-AEFD-074FEB165254}" srcOrd="0" destOrd="5" presId="urn:microsoft.com/office/officeart/2005/8/layout/process1"/>
    <dgm:cxn modelId="{E4398AC4-6C3C-4538-85A8-CEA883C618E9}" srcId="{47BE0854-C077-47DF-BD44-5436F0935457}" destId="{5A3AF185-505B-4F40-BE2F-335B59128B9F}" srcOrd="0" destOrd="0" parTransId="{EEBBFB51-7811-4C34-B5C0-9793E9AFCF8E}" sibTransId="{804EC832-77DB-41ED-B693-F300BE3A5BF2}"/>
    <dgm:cxn modelId="{57A693CA-8B91-44D6-97F9-BBDE17D82A4F}" type="presOf" srcId="{3F78BD46-1E2B-4C80-BFD4-4881159C814F}" destId="{678061CD-D92C-4AE5-94DC-17B10C1217B0}" srcOrd="0" destOrd="2" presId="urn:microsoft.com/office/officeart/2005/8/layout/process1"/>
    <dgm:cxn modelId="{046538CB-3865-490D-A95C-DFD3266CE6C5}" srcId="{2B3F82E8-766A-41C0-8562-2410E1CF1857}" destId="{B489D2C8-5578-4357-85E0-2FBD4288ADD2}" srcOrd="1" destOrd="0" parTransId="{479F8DA0-D7FB-40BB-84EE-71E295B1F380}" sibTransId="{74361161-1FD6-4906-BAB7-ECE52FB58E63}"/>
    <dgm:cxn modelId="{D2CE89CE-A20B-4C4B-BB14-51FE4296908D}" srcId="{CFC00CF2-8DF9-49D3-A289-9B9DFD21E63B}" destId="{D8E3EEBE-CDF5-42D8-B70F-A7406092E6C4}" srcOrd="3" destOrd="0" parTransId="{B40BA6CB-9B82-4931-B077-BA9182F2EEC4}" sibTransId="{545DC4D4-B2ED-4120-B4EA-178EE65F7166}"/>
    <dgm:cxn modelId="{FDEAA3CF-D1B9-487B-9115-32AF7FDE843E}" type="presOf" srcId="{59CCEB0D-CEC0-4020-B903-76D223B24114}" destId="{C22D81A9-41D2-42A8-953A-69D4E32BF063}" srcOrd="0" destOrd="0" presId="urn:microsoft.com/office/officeart/2005/8/layout/process1"/>
    <dgm:cxn modelId="{8EF7A7CF-BF01-4F1F-AF22-F69744CCAFC2}" type="presOf" srcId="{873F4B80-9DED-4DAF-AA56-2EECF52FD62A}" destId="{678061CD-D92C-4AE5-94DC-17B10C1217B0}" srcOrd="0" destOrd="1" presId="urn:microsoft.com/office/officeart/2005/8/layout/process1"/>
    <dgm:cxn modelId="{32E3B6D0-AD7E-4907-BF62-1178CBBB5E1E}" type="presOf" srcId="{CB3EDF04-B2B9-4920-B3F1-24DFB930CA83}" destId="{9807723D-587C-4242-90EF-A180CE33F92E}" srcOrd="0" destOrd="2" presId="urn:microsoft.com/office/officeart/2005/8/layout/process1"/>
    <dgm:cxn modelId="{74718AD1-68ED-4785-9125-289181C0651C}" type="presOf" srcId="{5DB74BDD-7795-4812-9642-FCDD8051E11B}" destId="{A11C86DD-2706-40D2-9360-98CB52081392}" srcOrd="0" destOrd="0" presId="urn:microsoft.com/office/officeart/2005/8/layout/process1"/>
    <dgm:cxn modelId="{50DB91D4-4B00-4166-805A-6B2A8C1866A7}" type="presOf" srcId="{8D3F929C-3AF0-4C4D-A446-24EC9A240CE0}" destId="{4552EA7D-26BF-435C-AEFD-074FEB165254}" srcOrd="0" destOrd="3" presId="urn:microsoft.com/office/officeart/2005/8/layout/process1"/>
    <dgm:cxn modelId="{4C3B57E8-4444-46F0-9AD6-D7A6EEBCE960}" srcId="{5344530B-77A6-4D32-9A73-3E8354C6B509}" destId="{A6EA027B-A4BE-4D74-A56A-6E20564B5F7F}" srcOrd="1" destOrd="0" parTransId="{80E275C7-8D03-4AE1-9422-89AAC5B31F47}" sibTransId="{AAD4D351-D938-4490-A323-702987454E6C}"/>
    <dgm:cxn modelId="{3C2AD7E8-0A2F-4808-9213-0E86DDF93D3B}" type="presOf" srcId="{59CCEB0D-CEC0-4020-B903-76D223B24114}" destId="{68FAA22E-278B-4E06-92D1-AE66D9900ED8}" srcOrd="1" destOrd="0" presId="urn:microsoft.com/office/officeart/2005/8/layout/process1"/>
    <dgm:cxn modelId="{7CEDB6EC-F67F-43CD-A0FE-98C09490F97D}" srcId="{2B3F82E8-766A-41C0-8562-2410E1CF1857}" destId="{2870581F-3AE2-47EE-9BCD-757B7CF27C59}" srcOrd="2" destOrd="0" parTransId="{819F8764-35BE-4937-8A55-066FEEA83603}" sibTransId="{673E0760-D7B8-4D76-8144-B20D50F42C0D}"/>
    <dgm:cxn modelId="{032FBBF1-E245-4D3B-BEA1-AD34817B26D0}" type="presOf" srcId="{2870581F-3AE2-47EE-9BCD-757B7CF27C59}" destId="{24AEBB50-44BE-4D57-99B8-83AB1F6BCB44}" srcOrd="0" destOrd="3" presId="urn:microsoft.com/office/officeart/2005/8/layout/process1"/>
    <dgm:cxn modelId="{0B8980F2-3AA7-48DB-A252-3DAD009F42CC}" srcId="{D8E3EEBE-CDF5-42D8-B70F-A7406092E6C4}" destId="{873F4B80-9DED-4DAF-AA56-2EECF52FD62A}" srcOrd="0" destOrd="0" parTransId="{6203EFFC-C614-42C6-A3C2-CFC77B69E2F5}" sibTransId="{0BFB665A-8188-4B82-A5E6-9C27D86C83C3}"/>
    <dgm:cxn modelId="{C827A2F2-1C24-460B-8D19-3DF43E258D4D}" srcId="{D8E3EEBE-CDF5-42D8-B70F-A7406092E6C4}" destId="{7B68A1E2-7CD3-4318-8A56-DB59788D6607}" srcOrd="2" destOrd="0" parTransId="{1259B715-3BA2-4D34-8ABD-25C94D4008D4}" sibTransId="{0FE85416-6ED0-496E-8D5B-62A458549791}"/>
    <dgm:cxn modelId="{3F4A63F5-20E9-4AC2-B62E-C6FC9ED3F153}" type="presOf" srcId="{46CC94D3-EFAB-45B7-9F0B-9B9AA0A36DC9}" destId="{9807723D-587C-4242-90EF-A180CE33F92E}" srcOrd="0" destOrd="0" presId="urn:microsoft.com/office/officeart/2005/8/layout/process1"/>
    <dgm:cxn modelId="{A8252CF6-7B81-4FA5-A322-1A9E33004718}" srcId="{46CC94D3-EFAB-45B7-9F0B-9B9AA0A36DC9}" destId="{CB3EDF04-B2B9-4920-B3F1-24DFB930CA83}" srcOrd="1" destOrd="0" parTransId="{8031FA08-E3B3-4DC5-ADD0-87727680F162}" sibTransId="{8682A4EE-54C7-4ADD-B344-EF3E8C6A8530}"/>
    <dgm:cxn modelId="{1C77BAF7-D0A0-453F-BE48-BB289423ED9D}" type="presOf" srcId="{B489D2C8-5578-4357-85E0-2FBD4288ADD2}" destId="{24AEBB50-44BE-4D57-99B8-83AB1F6BCB44}" srcOrd="0" destOrd="2" presId="urn:microsoft.com/office/officeart/2005/8/layout/process1"/>
    <dgm:cxn modelId="{8A9490FA-311B-4D34-B990-961DE2F13C2F}" srcId="{46CC94D3-EFAB-45B7-9F0B-9B9AA0A36DC9}" destId="{3CCB6BC8-BD28-414F-A110-E356B80E304D}" srcOrd="2" destOrd="0" parTransId="{2ACAC8C0-E71F-49E5-80EA-FDA90510FB7E}" sibTransId="{D11F23E2-C7E2-4F1F-95CA-DFC590D2C2A9}"/>
    <dgm:cxn modelId="{847E1F5F-ACD7-4A18-B8AE-8498401A6081}" type="presParOf" srcId="{DD331E3F-C3A6-40A6-93FB-3DFF275E36E9}" destId="{9807723D-587C-4242-90EF-A180CE33F92E}" srcOrd="0" destOrd="0" presId="urn:microsoft.com/office/officeart/2005/8/layout/process1"/>
    <dgm:cxn modelId="{D2E4710A-A34A-4815-B369-989DF8759A37}" type="presParOf" srcId="{DD331E3F-C3A6-40A6-93FB-3DFF275E36E9}" destId="{A11C86DD-2706-40D2-9360-98CB52081392}" srcOrd="1" destOrd="0" presId="urn:microsoft.com/office/officeart/2005/8/layout/process1"/>
    <dgm:cxn modelId="{8C85E48A-7334-4C28-BA8E-ACDC41384B56}" type="presParOf" srcId="{A11C86DD-2706-40D2-9360-98CB52081392}" destId="{4EF2A579-48F1-4EB4-ADD7-BA41754AA799}" srcOrd="0" destOrd="0" presId="urn:microsoft.com/office/officeart/2005/8/layout/process1"/>
    <dgm:cxn modelId="{187BE6EC-C758-4A66-960E-FF4C1E70E43B}" type="presParOf" srcId="{DD331E3F-C3A6-40A6-93FB-3DFF275E36E9}" destId="{BC87631A-FDC5-48F9-BB6C-06D862AE8FAA}" srcOrd="2" destOrd="0" presId="urn:microsoft.com/office/officeart/2005/8/layout/process1"/>
    <dgm:cxn modelId="{0CE0FDBD-8899-481C-96D2-EC7038A43F15}" type="presParOf" srcId="{DD331E3F-C3A6-40A6-93FB-3DFF275E36E9}" destId="{77FA33E2-306A-4605-8820-9DA005811A22}" srcOrd="3" destOrd="0" presId="urn:microsoft.com/office/officeart/2005/8/layout/process1"/>
    <dgm:cxn modelId="{74CB228B-E7BF-408E-BE0C-C3F642779EAF}" type="presParOf" srcId="{77FA33E2-306A-4605-8820-9DA005811A22}" destId="{6672850E-0556-4CC4-B4E1-23914F65792A}" srcOrd="0" destOrd="0" presId="urn:microsoft.com/office/officeart/2005/8/layout/process1"/>
    <dgm:cxn modelId="{1A8FF567-4FD5-4A5E-9681-7A66448D50F1}" type="presParOf" srcId="{DD331E3F-C3A6-40A6-93FB-3DFF275E36E9}" destId="{4552EA7D-26BF-435C-AEFD-074FEB165254}" srcOrd="4" destOrd="0" presId="urn:microsoft.com/office/officeart/2005/8/layout/process1"/>
    <dgm:cxn modelId="{69799461-7245-4DE5-9590-C94C3646F0F6}" type="presParOf" srcId="{DD331E3F-C3A6-40A6-93FB-3DFF275E36E9}" destId="{C22D81A9-41D2-42A8-953A-69D4E32BF063}" srcOrd="5" destOrd="0" presId="urn:microsoft.com/office/officeart/2005/8/layout/process1"/>
    <dgm:cxn modelId="{B8C58B46-FBA7-4BC6-B3D1-72389706C7BD}" type="presParOf" srcId="{C22D81A9-41D2-42A8-953A-69D4E32BF063}" destId="{68FAA22E-278B-4E06-92D1-AE66D9900ED8}" srcOrd="0" destOrd="0" presId="urn:microsoft.com/office/officeart/2005/8/layout/process1"/>
    <dgm:cxn modelId="{3FF60FF2-11DA-4DF1-A736-C3AC7D87F396}" type="presParOf" srcId="{DD331E3F-C3A6-40A6-93FB-3DFF275E36E9}" destId="{678061CD-D92C-4AE5-94DC-17B10C1217B0}" srcOrd="6" destOrd="0" presId="urn:microsoft.com/office/officeart/2005/8/layout/process1"/>
    <dgm:cxn modelId="{5300657D-71F1-4DA6-B3D5-E455C72CF5D3}" type="presParOf" srcId="{DD331E3F-C3A6-40A6-93FB-3DFF275E36E9}" destId="{EBB4770F-47AC-45AF-9961-CF54D4825CF0}" srcOrd="7" destOrd="0" presId="urn:microsoft.com/office/officeart/2005/8/layout/process1"/>
    <dgm:cxn modelId="{2AF19BED-8EDF-4362-B2D2-5F2F84B7D081}" type="presParOf" srcId="{EBB4770F-47AC-45AF-9961-CF54D4825CF0}" destId="{6D3136CD-5EF7-4EAD-BB4A-F6FF2ED487FA}" srcOrd="0" destOrd="0" presId="urn:microsoft.com/office/officeart/2005/8/layout/process1"/>
    <dgm:cxn modelId="{388BD09F-3D9E-4708-AF42-6C8D84A98C4C}" type="presParOf" srcId="{DD331E3F-C3A6-40A6-93FB-3DFF275E36E9}" destId="{24AEBB50-44BE-4D57-99B8-83AB1F6BCB44}"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94955-0A4F-48DC-8AA0-2B58296120F9}">
      <dsp:nvSpPr>
        <dsp:cNvPr id="0" name=""/>
        <dsp:cNvSpPr/>
      </dsp:nvSpPr>
      <dsp:spPr>
        <a:xfrm>
          <a:off x="4940347" y="130648"/>
          <a:ext cx="2074628" cy="207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t>Papers</a:t>
          </a:r>
        </a:p>
        <a:p>
          <a:pPr marL="171450" lvl="1" indent="-171450" algn="l" defTabSz="800100">
            <a:lnSpc>
              <a:spcPct val="90000"/>
            </a:lnSpc>
            <a:spcBef>
              <a:spcPct val="0"/>
            </a:spcBef>
            <a:spcAft>
              <a:spcPct val="15000"/>
            </a:spcAft>
            <a:buChar char="•"/>
          </a:pPr>
          <a:r>
            <a:rPr lang="en-US" sz="1800" kern="1200" dirty="0"/>
            <a:t>Position</a:t>
          </a:r>
        </a:p>
        <a:p>
          <a:pPr marL="171450" lvl="1" indent="-171450" algn="l" defTabSz="800100">
            <a:lnSpc>
              <a:spcPct val="90000"/>
            </a:lnSpc>
            <a:spcBef>
              <a:spcPct val="0"/>
            </a:spcBef>
            <a:spcAft>
              <a:spcPct val="15000"/>
            </a:spcAft>
            <a:buChar char="•"/>
          </a:pPr>
          <a:r>
            <a:rPr lang="en-US" sz="1800" kern="1200" dirty="0"/>
            <a:t>Information</a:t>
          </a:r>
        </a:p>
        <a:p>
          <a:pPr marL="171450" lvl="1" indent="-171450" algn="l" defTabSz="800100">
            <a:lnSpc>
              <a:spcPct val="90000"/>
            </a:lnSpc>
            <a:spcBef>
              <a:spcPct val="0"/>
            </a:spcBef>
            <a:spcAft>
              <a:spcPct val="15000"/>
            </a:spcAft>
            <a:buChar char="•"/>
          </a:pPr>
          <a:r>
            <a:rPr lang="en-US" sz="1800" kern="1200" dirty="0"/>
            <a:t>White</a:t>
          </a:r>
        </a:p>
        <a:p>
          <a:pPr marL="171450" lvl="1" indent="-171450" algn="l" defTabSz="800100">
            <a:lnSpc>
              <a:spcPct val="90000"/>
            </a:lnSpc>
            <a:spcBef>
              <a:spcPct val="0"/>
            </a:spcBef>
            <a:spcAft>
              <a:spcPct val="15000"/>
            </a:spcAft>
            <a:buChar char="•"/>
          </a:pPr>
          <a:r>
            <a:rPr lang="en-US" sz="1800" kern="1200" dirty="0"/>
            <a:t>Executive Summary</a:t>
          </a:r>
        </a:p>
      </dsp:txBody>
      <dsp:txXfrm>
        <a:off x="4940347" y="130648"/>
        <a:ext cx="2074628" cy="2074628"/>
      </dsp:txXfrm>
    </dsp:sp>
    <dsp:sp modelId="{E83BC93D-EE74-4D49-98D6-166B0E5EB997}">
      <dsp:nvSpPr>
        <dsp:cNvPr id="0" name=""/>
        <dsp:cNvSpPr/>
      </dsp:nvSpPr>
      <dsp:spPr>
        <a:xfrm>
          <a:off x="1280994" y="-928"/>
          <a:ext cx="5865558" cy="5865558"/>
        </a:xfrm>
        <a:prstGeom prst="circularArrow">
          <a:avLst>
            <a:gd name="adj1" fmla="val 6897"/>
            <a:gd name="adj2" fmla="val 464957"/>
            <a:gd name="adj3" fmla="val 551079"/>
            <a:gd name="adj4" fmla="val 20583965"/>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5BABD-2729-49C5-AA7B-DAE8140EC104}">
      <dsp:nvSpPr>
        <dsp:cNvPr id="0" name=""/>
        <dsp:cNvSpPr/>
      </dsp:nvSpPr>
      <dsp:spPr>
        <a:xfrm>
          <a:off x="4707107" y="3658424"/>
          <a:ext cx="2541108" cy="207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Comment &amp; Response</a:t>
          </a:r>
        </a:p>
      </dsp:txBody>
      <dsp:txXfrm>
        <a:off x="4707107" y="3658424"/>
        <a:ext cx="2541108" cy="2074628"/>
      </dsp:txXfrm>
    </dsp:sp>
    <dsp:sp modelId="{8C4B2FCB-4126-4AD8-BA8C-EC0AF86198CA}">
      <dsp:nvSpPr>
        <dsp:cNvPr id="0" name=""/>
        <dsp:cNvSpPr/>
      </dsp:nvSpPr>
      <dsp:spPr>
        <a:xfrm>
          <a:off x="1280994" y="-928"/>
          <a:ext cx="5865558" cy="5865558"/>
        </a:xfrm>
        <a:prstGeom prst="circularArrow">
          <a:avLst>
            <a:gd name="adj1" fmla="val 6897"/>
            <a:gd name="adj2" fmla="val 464957"/>
            <a:gd name="adj3" fmla="val 5951079"/>
            <a:gd name="adj4" fmla="val 4715614"/>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0DB05-738E-4230-8E3D-AA78D0E73FD0}">
      <dsp:nvSpPr>
        <dsp:cNvPr id="0" name=""/>
        <dsp:cNvSpPr/>
      </dsp:nvSpPr>
      <dsp:spPr>
        <a:xfrm>
          <a:off x="1412572" y="3658424"/>
          <a:ext cx="2074628" cy="207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t>Event/Meeting</a:t>
          </a:r>
        </a:p>
        <a:p>
          <a:pPr marL="171450" lvl="1" indent="-171450" algn="l" defTabSz="800100">
            <a:lnSpc>
              <a:spcPct val="90000"/>
            </a:lnSpc>
            <a:spcBef>
              <a:spcPct val="0"/>
            </a:spcBef>
            <a:spcAft>
              <a:spcPct val="15000"/>
            </a:spcAft>
            <a:buChar char="•"/>
          </a:pPr>
          <a:r>
            <a:rPr lang="en-US" sz="1800" kern="1200" dirty="0"/>
            <a:t>Read </a:t>
          </a:r>
          <a:r>
            <a:rPr lang="en-US" sz="1800" kern="1200" dirty="0" err="1"/>
            <a:t>Aheads</a:t>
          </a:r>
          <a:endParaRPr lang="en-US" sz="1800" kern="1200" dirty="0"/>
        </a:p>
        <a:p>
          <a:pPr marL="171450" lvl="1" indent="-171450" algn="l" defTabSz="800100">
            <a:lnSpc>
              <a:spcPct val="90000"/>
            </a:lnSpc>
            <a:spcBef>
              <a:spcPct val="0"/>
            </a:spcBef>
            <a:spcAft>
              <a:spcPct val="15000"/>
            </a:spcAft>
            <a:buChar char="•"/>
          </a:pPr>
          <a:r>
            <a:rPr lang="en-US" sz="1800" kern="1200" dirty="0"/>
            <a:t>Talking Points</a:t>
          </a:r>
        </a:p>
      </dsp:txBody>
      <dsp:txXfrm>
        <a:off x="1412572" y="3658424"/>
        <a:ext cx="2074628" cy="2074628"/>
      </dsp:txXfrm>
    </dsp:sp>
    <dsp:sp modelId="{836A2985-2C00-428B-B8AD-9FBBDA12382C}">
      <dsp:nvSpPr>
        <dsp:cNvPr id="0" name=""/>
        <dsp:cNvSpPr/>
      </dsp:nvSpPr>
      <dsp:spPr>
        <a:xfrm>
          <a:off x="1280994" y="-928"/>
          <a:ext cx="5865558" cy="5865558"/>
        </a:xfrm>
        <a:prstGeom prst="circularArrow">
          <a:avLst>
            <a:gd name="adj1" fmla="val 6897"/>
            <a:gd name="adj2" fmla="val 464957"/>
            <a:gd name="adj3" fmla="val 11351079"/>
            <a:gd name="adj4" fmla="val 9783965"/>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03EF17-1A3C-47B3-8A0A-0E7D04DE399D}">
      <dsp:nvSpPr>
        <dsp:cNvPr id="0" name=""/>
        <dsp:cNvSpPr/>
      </dsp:nvSpPr>
      <dsp:spPr>
        <a:xfrm>
          <a:off x="1412572" y="130648"/>
          <a:ext cx="2074628" cy="207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t>Memorandums</a:t>
          </a:r>
        </a:p>
        <a:p>
          <a:pPr marL="171450" lvl="1" indent="-171450" algn="l" defTabSz="800100">
            <a:lnSpc>
              <a:spcPct val="90000"/>
            </a:lnSpc>
            <a:spcBef>
              <a:spcPct val="0"/>
            </a:spcBef>
            <a:spcAft>
              <a:spcPct val="15000"/>
            </a:spcAft>
            <a:buChar char="•"/>
          </a:pPr>
          <a:r>
            <a:rPr lang="en-US" sz="1800" kern="1200" dirty="0"/>
            <a:t>Action</a:t>
          </a:r>
        </a:p>
        <a:p>
          <a:pPr marL="171450" lvl="1" indent="-171450" algn="l" defTabSz="800100">
            <a:lnSpc>
              <a:spcPct val="90000"/>
            </a:lnSpc>
            <a:spcBef>
              <a:spcPct val="0"/>
            </a:spcBef>
            <a:spcAft>
              <a:spcPct val="15000"/>
            </a:spcAft>
            <a:buChar char="•"/>
          </a:pPr>
          <a:r>
            <a:rPr lang="en-US" sz="1800" kern="1200" dirty="0"/>
            <a:t>Decision</a:t>
          </a:r>
        </a:p>
        <a:p>
          <a:pPr marL="171450" lvl="1" indent="-171450" algn="l" defTabSz="800100">
            <a:lnSpc>
              <a:spcPct val="90000"/>
            </a:lnSpc>
            <a:spcBef>
              <a:spcPct val="0"/>
            </a:spcBef>
            <a:spcAft>
              <a:spcPct val="15000"/>
            </a:spcAft>
            <a:buChar char="•"/>
          </a:pPr>
          <a:r>
            <a:rPr lang="en-US" sz="1800" kern="1200" dirty="0"/>
            <a:t>Information</a:t>
          </a:r>
        </a:p>
        <a:p>
          <a:pPr marL="342900" lvl="2" indent="-171450" algn="l" defTabSz="800100">
            <a:lnSpc>
              <a:spcPct val="90000"/>
            </a:lnSpc>
            <a:spcBef>
              <a:spcPct val="0"/>
            </a:spcBef>
            <a:spcAft>
              <a:spcPct val="15000"/>
            </a:spcAft>
            <a:buChar char="•"/>
          </a:pPr>
          <a:r>
            <a:rPr lang="en-US" sz="1800" kern="1200" dirty="0"/>
            <a:t>Commander’s Guidance</a:t>
          </a:r>
        </a:p>
      </dsp:txBody>
      <dsp:txXfrm>
        <a:off x="1412572" y="130648"/>
        <a:ext cx="2074628" cy="2074628"/>
      </dsp:txXfrm>
    </dsp:sp>
    <dsp:sp modelId="{D185B69D-3CF8-40E7-871F-36080F7D84FD}">
      <dsp:nvSpPr>
        <dsp:cNvPr id="0" name=""/>
        <dsp:cNvSpPr/>
      </dsp:nvSpPr>
      <dsp:spPr>
        <a:xfrm>
          <a:off x="1280994" y="-928"/>
          <a:ext cx="5865558" cy="5865558"/>
        </a:xfrm>
        <a:prstGeom prst="circularArrow">
          <a:avLst>
            <a:gd name="adj1" fmla="val 6897"/>
            <a:gd name="adj2" fmla="val 464957"/>
            <a:gd name="adj3" fmla="val 16751079"/>
            <a:gd name="adj4" fmla="val 15183965"/>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7723D-587C-4242-90EF-A180CE33F92E}">
      <dsp:nvSpPr>
        <dsp:cNvPr id="0" name=""/>
        <dsp:cNvSpPr/>
      </dsp:nvSpPr>
      <dsp:spPr>
        <a:xfrm>
          <a:off x="5905" y="2902907"/>
          <a:ext cx="1830810" cy="23342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Proposal</a:t>
          </a:r>
        </a:p>
        <a:p>
          <a:pPr marL="114300" lvl="1" indent="-114300" algn="l" defTabSz="622300">
            <a:lnSpc>
              <a:spcPct val="90000"/>
            </a:lnSpc>
            <a:spcBef>
              <a:spcPct val="0"/>
            </a:spcBef>
            <a:spcAft>
              <a:spcPct val="15000"/>
            </a:spcAft>
            <a:buChar char="•"/>
          </a:pPr>
          <a:r>
            <a:rPr lang="en-US" sz="1400" kern="1200" dirty="0"/>
            <a:t>Problem Statement</a:t>
          </a:r>
        </a:p>
        <a:p>
          <a:pPr marL="114300" lvl="1" indent="-114300" algn="l" defTabSz="622300">
            <a:lnSpc>
              <a:spcPct val="90000"/>
            </a:lnSpc>
            <a:spcBef>
              <a:spcPct val="0"/>
            </a:spcBef>
            <a:spcAft>
              <a:spcPct val="15000"/>
            </a:spcAft>
            <a:buChar char="•"/>
          </a:pPr>
          <a:r>
            <a:rPr lang="en-US" sz="1400" kern="1200" dirty="0"/>
            <a:t>Research Question(s)</a:t>
          </a:r>
        </a:p>
        <a:p>
          <a:pPr marL="114300" lvl="1" indent="-114300" algn="l" defTabSz="622300">
            <a:lnSpc>
              <a:spcPct val="90000"/>
            </a:lnSpc>
            <a:spcBef>
              <a:spcPct val="0"/>
            </a:spcBef>
            <a:spcAft>
              <a:spcPct val="15000"/>
            </a:spcAft>
            <a:buChar char="•"/>
          </a:pPr>
          <a:r>
            <a:rPr lang="en-US" sz="1400" kern="1200" dirty="0"/>
            <a:t>Anticipated Findings</a:t>
          </a:r>
        </a:p>
        <a:p>
          <a:pPr marL="114300" lvl="1" indent="-114300" algn="l" defTabSz="622300">
            <a:lnSpc>
              <a:spcPct val="90000"/>
            </a:lnSpc>
            <a:spcBef>
              <a:spcPct val="0"/>
            </a:spcBef>
            <a:spcAft>
              <a:spcPct val="15000"/>
            </a:spcAft>
            <a:buChar char="•"/>
          </a:pPr>
          <a:r>
            <a:rPr lang="en-US" sz="1400" kern="1200"/>
            <a:t>Methods</a:t>
          </a:r>
          <a:endParaRPr lang="en-US" sz="1400" kern="1200" dirty="0"/>
        </a:p>
        <a:p>
          <a:pPr marL="114300" lvl="1" indent="-114300" algn="l" defTabSz="622300">
            <a:lnSpc>
              <a:spcPct val="90000"/>
            </a:lnSpc>
            <a:spcBef>
              <a:spcPct val="0"/>
            </a:spcBef>
            <a:spcAft>
              <a:spcPct val="15000"/>
            </a:spcAft>
            <a:buChar char="•"/>
          </a:pPr>
          <a:r>
            <a:rPr lang="en-US" sz="1400" kern="1200" dirty="0"/>
            <a:t>Outline</a:t>
          </a:r>
        </a:p>
        <a:p>
          <a:pPr marL="114300" lvl="1" indent="-114300" algn="l" defTabSz="622300">
            <a:lnSpc>
              <a:spcPct val="90000"/>
            </a:lnSpc>
            <a:spcBef>
              <a:spcPct val="0"/>
            </a:spcBef>
            <a:spcAft>
              <a:spcPct val="15000"/>
            </a:spcAft>
            <a:buChar char="•"/>
          </a:pPr>
          <a:r>
            <a:rPr lang="en-US" sz="1400" kern="1200" dirty="0"/>
            <a:t>Annotated Bibliography</a:t>
          </a:r>
        </a:p>
      </dsp:txBody>
      <dsp:txXfrm>
        <a:off x="59528" y="2956530"/>
        <a:ext cx="1723564" cy="2227037"/>
      </dsp:txXfrm>
    </dsp:sp>
    <dsp:sp modelId="{A11C86DD-2706-40D2-9360-98CB52081392}">
      <dsp:nvSpPr>
        <dsp:cNvPr id="0" name=""/>
        <dsp:cNvSpPr/>
      </dsp:nvSpPr>
      <dsp:spPr>
        <a:xfrm>
          <a:off x="2019797" y="3843028"/>
          <a:ext cx="388131" cy="4540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19797" y="3933836"/>
        <a:ext cx="271692" cy="272425"/>
      </dsp:txXfrm>
    </dsp:sp>
    <dsp:sp modelId="{BC87631A-FDC5-48F9-BB6C-06D862AE8FAA}">
      <dsp:nvSpPr>
        <dsp:cNvPr id="0" name=""/>
        <dsp:cNvSpPr/>
      </dsp:nvSpPr>
      <dsp:spPr>
        <a:xfrm>
          <a:off x="2569041" y="2902907"/>
          <a:ext cx="1830810" cy="23342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Literature Review</a:t>
          </a:r>
        </a:p>
        <a:p>
          <a:pPr marL="114300" lvl="1" indent="-114300" algn="l" defTabSz="622300">
            <a:lnSpc>
              <a:spcPct val="90000"/>
            </a:lnSpc>
            <a:spcBef>
              <a:spcPct val="0"/>
            </a:spcBef>
            <a:spcAft>
              <a:spcPct val="15000"/>
            </a:spcAft>
            <a:buChar char="•"/>
          </a:pPr>
          <a:r>
            <a:rPr lang="en-US" sz="1400" kern="1200" dirty="0"/>
            <a:t>Key Research Areas</a:t>
          </a:r>
        </a:p>
        <a:p>
          <a:pPr marL="114300" lvl="1" indent="-114300" algn="l" defTabSz="622300">
            <a:lnSpc>
              <a:spcPct val="90000"/>
            </a:lnSpc>
            <a:spcBef>
              <a:spcPct val="0"/>
            </a:spcBef>
            <a:spcAft>
              <a:spcPct val="15000"/>
            </a:spcAft>
            <a:buChar char="•"/>
          </a:pPr>
          <a:r>
            <a:rPr lang="en-US" sz="1400" kern="1200" dirty="0"/>
            <a:t>Provenance</a:t>
          </a:r>
        </a:p>
        <a:p>
          <a:pPr marL="114300" lvl="1" indent="-114300" algn="l" defTabSz="622300">
            <a:lnSpc>
              <a:spcPct val="90000"/>
            </a:lnSpc>
            <a:spcBef>
              <a:spcPct val="0"/>
            </a:spcBef>
            <a:spcAft>
              <a:spcPct val="15000"/>
            </a:spcAft>
            <a:buChar char="•"/>
          </a:pPr>
          <a:r>
            <a:rPr lang="en-US" sz="1400" kern="1200" dirty="0"/>
            <a:t>Value to/Application to Research Question/Methods</a:t>
          </a:r>
        </a:p>
      </dsp:txBody>
      <dsp:txXfrm>
        <a:off x="2622664" y="2956530"/>
        <a:ext cx="1723564" cy="2227037"/>
      </dsp:txXfrm>
    </dsp:sp>
    <dsp:sp modelId="{77FA33E2-306A-4605-8820-9DA005811A22}">
      <dsp:nvSpPr>
        <dsp:cNvPr id="0" name=""/>
        <dsp:cNvSpPr/>
      </dsp:nvSpPr>
      <dsp:spPr>
        <a:xfrm>
          <a:off x="4582933" y="3843028"/>
          <a:ext cx="388131" cy="4540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582933" y="3933836"/>
        <a:ext cx="271692" cy="272425"/>
      </dsp:txXfrm>
    </dsp:sp>
    <dsp:sp modelId="{4552EA7D-26BF-435C-AEFD-074FEB165254}">
      <dsp:nvSpPr>
        <dsp:cNvPr id="0" name=""/>
        <dsp:cNvSpPr/>
      </dsp:nvSpPr>
      <dsp:spPr>
        <a:xfrm>
          <a:off x="5132176" y="2902907"/>
          <a:ext cx="1830810" cy="23342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First Draft</a:t>
          </a:r>
        </a:p>
        <a:p>
          <a:pPr marL="114300" lvl="1" indent="-114300" algn="l" defTabSz="622300">
            <a:lnSpc>
              <a:spcPct val="90000"/>
            </a:lnSpc>
            <a:spcBef>
              <a:spcPct val="0"/>
            </a:spcBef>
            <a:spcAft>
              <a:spcPct val="15000"/>
            </a:spcAft>
            <a:buChar char="•"/>
          </a:pPr>
          <a:r>
            <a:rPr lang="en-US" sz="1400" kern="1200" dirty="0"/>
            <a:t>Introduction</a:t>
          </a:r>
        </a:p>
        <a:p>
          <a:pPr marL="114300" lvl="1" indent="-114300" algn="l" defTabSz="622300">
            <a:lnSpc>
              <a:spcPct val="90000"/>
            </a:lnSpc>
            <a:spcBef>
              <a:spcPct val="0"/>
            </a:spcBef>
            <a:spcAft>
              <a:spcPct val="15000"/>
            </a:spcAft>
            <a:buChar char="•"/>
          </a:pPr>
          <a:r>
            <a:rPr lang="en-US" sz="1400" kern="1200" dirty="0"/>
            <a:t>Methods</a:t>
          </a:r>
        </a:p>
        <a:p>
          <a:pPr marL="114300" lvl="1" indent="-114300" algn="l" defTabSz="622300">
            <a:lnSpc>
              <a:spcPct val="90000"/>
            </a:lnSpc>
            <a:spcBef>
              <a:spcPct val="0"/>
            </a:spcBef>
            <a:spcAft>
              <a:spcPct val="15000"/>
            </a:spcAft>
            <a:buChar char="•"/>
          </a:pPr>
          <a:r>
            <a:rPr lang="en-US" sz="1400" kern="1200" dirty="0"/>
            <a:t>Analysis</a:t>
          </a:r>
        </a:p>
        <a:p>
          <a:pPr marL="114300" lvl="1" indent="-114300" algn="l" defTabSz="622300">
            <a:lnSpc>
              <a:spcPct val="90000"/>
            </a:lnSpc>
            <a:spcBef>
              <a:spcPct val="0"/>
            </a:spcBef>
            <a:spcAft>
              <a:spcPct val="15000"/>
            </a:spcAft>
            <a:buChar char="•"/>
          </a:pPr>
          <a:r>
            <a:rPr lang="en-US" sz="1400" kern="1200" dirty="0"/>
            <a:t>Sources</a:t>
          </a:r>
        </a:p>
        <a:p>
          <a:pPr marL="114300" lvl="1" indent="-114300" algn="l" defTabSz="622300">
            <a:lnSpc>
              <a:spcPct val="90000"/>
            </a:lnSpc>
            <a:spcBef>
              <a:spcPct val="0"/>
            </a:spcBef>
            <a:spcAft>
              <a:spcPct val="15000"/>
            </a:spcAft>
            <a:buChar char="•"/>
          </a:pPr>
          <a:r>
            <a:rPr lang="en-US" sz="1400" kern="1200" dirty="0"/>
            <a:t>Findings</a:t>
          </a:r>
        </a:p>
      </dsp:txBody>
      <dsp:txXfrm>
        <a:off x="5185799" y="2956530"/>
        <a:ext cx="1723564" cy="2227037"/>
      </dsp:txXfrm>
    </dsp:sp>
    <dsp:sp modelId="{C22D81A9-41D2-42A8-953A-69D4E32BF063}">
      <dsp:nvSpPr>
        <dsp:cNvPr id="0" name=""/>
        <dsp:cNvSpPr/>
      </dsp:nvSpPr>
      <dsp:spPr>
        <a:xfrm>
          <a:off x="7146068" y="3843028"/>
          <a:ext cx="388131" cy="4540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146068" y="3933836"/>
        <a:ext cx="271692" cy="272425"/>
      </dsp:txXfrm>
    </dsp:sp>
    <dsp:sp modelId="{678061CD-D92C-4AE5-94DC-17B10C1217B0}">
      <dsp:nvSpPr>
        <dsp:cNvPr id="0" name=""/>
        <dsp:cNvSpPr/>
      </dsp:nvSpPr>
      <dsp:spPr>
        <a:xfrm>
          <a:off x="7695311" y="2902907"/>
          <a:ext cx="1830810" cy="23342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Final Draft</a:t>
          </a:r>
        </a:p>
        <a:p>
          <a:pPr marL="114300" lvl="1" indent="-114300" algn="l" defTabSz="622300">
            <a:lnSpc>
              <a:spcPct val="90000"/>
            </a:lnSpc>
            <a:spcBef>
              <a:spcPct val="0"/>
            </a:spcBef>
            <a:spcAft>
              <a:spcPct val="15000"/>
            </a:spcAft>
            <a:buChar char="•"/>
          </a:pPr>
          <a:r>
            <a:rPr lang="en-US" sz="1400" kern="1200" dirty="0"/>
            <a:t>Introduction</a:t>
          </a:r>
        </a:p>
        <a:p>
          <a:pPr marL="114300" lvl="1" indent="-114300" algn="l" defTabSz="622300">
            <a:lnSpc>
              <a:spcPct val="90000"/>
            </a:lnSpc>
            <a:spcBef>
              <a:spcPct val="0"/>
            </a:spcBef>
            <a:spcAft>
              <a:spcPct val="15000"/>
            </a:spcAft>
            <a:buChar char="•"/>
          </a:pPr>
          <a:r>
            <a:rPr lang="en-US" sz="1400" kern="1200" dirty="0"/>
            <a:t>Methods</a:t>
          </a:r>
        </a:p>
        <a:p>
          <a:pPr marL="114300" lvl="1" indent="-114300" algn="l" defTabSz="622300">
            <a:lnSpc>
              <a:spcPct val="90000"/>
            </a:lnSpc>
            <a:spcBef>
              <a:spcPct val="0"/>
            </a:spcBef>
            <a:spcAft>
              <a:spcPct val="15000"/>
            </a:spcAft>
            <a:buChar char="•"/>
          </a:pPr>
          <a:r>
            <a:rPr lang="en-US" sz="1400" kern="1200" dirty="0"/>
            <a:t>Analysis</a:t>
          </a:r>
        </a:p>
        <a:p>
          <a:pPr marL="114300" lvl="1" indent="-114300" algn="l" defTabSz="622300">
            <a:lnSpc>
              <a:spcPct val="90000"/>
            </a:lnSpc>
            <a:spcBef>
              <a:spcPct val="0"/>
            </a:spcBef>
            <a:spcAft>
              <a:spcPct val="15000"/>
            </a:spcAft>
            <a:buChar char="•"/>
          </a:pPr>
          <a:r>
            <a:rPr lang="en-US" sz="1400" kern="1200" dirty="0"/>
            <a:t>Sources</a:t>
          </a:r>
        </a:p>
        <a:p>
          <a:pPr marL="114300" lvl="1" indent="-114300" algn="l" defTabSz="622300">
            <a:lnSpc>
              <a:spcPct val="90000"/>
            </a:lnSpc>
            <a:spcBef>
              <a:spcPct val="0"/>
            </a:spcBef>
            <a:spcAft>
              <a:spcPct val="15000"/>
            </a:spcAft>
            <a:buChar char="•"/>
          </a:pPr>
          <a:r>
            <a:rPr lang="en-US" sz="1400" kern="1200" dirty="0"/>
            <a:t>Findings</a:t>
          </a:r>
        </a:p>
      </dsp:txBody>
      <dsp:txXfrm>
        <a:off x="7748934" y="2956530"/>
        <a:ext cx="1723564" cy="2227037"/>
      </dsp:txXfrm>
    </dsp:sp>
    <dsp:sp modelId="{EBB4770F-47AC-45AF-9961-CF54D4825CF0}">
      <dsp:nvSpPr>
        <dsp:cNvPr id="0" name=""/>
        <dsp:cNvSpPr/>
      </dsp:nvSpPr>
      <dsp:spPr>
        <a:xfrm>
          <a:off x="9709203" y="3843028"/>
          <a:ext cx="388131" cy="4540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709203" y="3933836"/>
        <a:ext cx="271692" cy="272425"/>
      </dsp:txXfrm>
    </dsp:sp>
    <dsp:sp modelId="{24AEBB50-44BE-4D57-99B8-83AB1F6BCB44}">
      <dsp:nvSpPr>
        <dsp:cNvPr id="0" name=""/>
        <dsp:cNvSpPr/>
      </dsp:nvSpPr>
      <dsp:spPr>
        <a:xfrm>
          <a:off x="10258447" y="2902907"/>
          <a:ext cx="1830810" cy="23342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Presentation</a:t>
          </a:r>
        </a:p>
        <a:p>
          <a:pPr marL="114300" lvl="1" indent="-114300" algn="l" defTabSz="622300">
            <a:lnSpc>
              <a:spcPct val="90000"/>
            </a:lnSpc>
            <a:spcBef>
              <a:spcPct val="0"/>
            </a:spcBef>
            <a:spcAft>
              <a:spcPct val="15000"/>
            </a:spcAft>
            <a:buChar char="•"/>
          </a:pPr>
          <a:r>
            <a:rPr lang="en-US" sz="1400" kern="1200" dirty="0"/>
            <a:t>Projection</a:t>
          </a:r>
        </a:p>
        <a:p>
          <a:pPr marL="114300" lvl="1" indent="-114300" algn="l" defTabSz="622300">
            <a:lnSpc>
              <a:spcPct val="90000"/>
            </a:lnSpc>
            <a:spcBef>
              <a:spcPct val="0"/>
            </a:spcBef>
            <a:spcAft>
              <a:spcPct val="15000"/>
            </a:spcAft>
            <a:buChar char="•"/>
          </a:pPr>
          <a:r>
            <a:rPr lang="en-US" sz="1400" kern="1200" dirty="0"/>
            <a:t>Tone</a:t>
          </a:r>
        </a:p>
        <a:p>
          <a:pPr marL="114300" lvl="1" indent="-114300" algn="l" defTabSz="622300">
            <a:lnSpc>
              <a:spcPct val="90000"/>
            </a:lnSpc>
            <a:spcBef>
              <a:spcPct val="0"/>
            </a:spcBef>
            <a:spcAft>
              <a:spcPct val="15000"/>
            </a:spcAft>
            <a:buChar char="•"/>
          </a:pPr>
          <a:r>
            <a:rPr lang="en-US" sz="1400" kern="1200" dirty="0"/>
            <a:t>Question/Dialogue</a:t>
          </a:r>
        </a:p>
        <a:p>
          <a:pPr marL="114300" lvl="1" indent="-114300" algn="l" defTabSz="622300">
            <a:lnSpc>
              <a:spcPct val="90000"/>
            </a:lnSpc>
            <a:spcBef>
              <a:spcPct val="0"/>
            </a:spcBef>
            <a:spcAft>
              <a:spcPct val="15000"/>
            </a:spcAft>
            <a:buChar char="•"/>
          </a:pPr>
          <a:r>
            <a:rPr lang="en-US" sz="1400" kern="1200" dirty="0"/>
            <a:t>Posture</a:t>
          </a:r>
        </a:p>
      </dsp:txBody>
      <dsp:txXfrm>
        <a:off x="10312070" y="2956530"/>
        <a:ext cx="1723564" cy="2227037"/>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2BF5-469A-5732-FD47-91C308199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D808C1-A4B2-E739-C54B-FE7BDED20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326F2E-A300-E868-F8CD-02AABDF2F12D}"/>
              </a:ext>
            </a:extLst>
          </p:cNvPr>
          <p:cNvSpPr>
            <a:spLocks noGrp="1"/>
          </p:cNvSpPr>
          <p:nvPr>
            <p:ph type="dt" sz="half" idx="10"/>
          </p:nvPr>
        </p:nvSpPr>
        <p:spPr/>
        <p:txBody>
          <a:bodyPr/>
          <a:lstStyle/>
          <a:p>
            <a:fld id="{E97572A2-DF79-4B09-B843-D87E7038A9D7}" type="datetimeFigureOut">
              <a:rPr lang="en-US" smtClean="0"/>
              <a:t>1/20/2023</a:t>
            </a:fld>
            <a:endParaRPr lang="en-US"/>
          </a:p>
        </p:txBody>
      </p:sp>
      <p:sp>
        <p:nvSpPr>
          <p:cNvPr id="5" name="Footer Placeholder 4">
            <a:extLst>
              <a:ext uri="{FF2B5EF4-FFF2-40B4-BE49-F238E27FC236}">
                <a16:creationId xmlns:a16="http://schemas.microsoft.com/office/drawing/2014/main" id="{930144D8-DED1-728A-7406-E5FB72D1C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37F01-738C-BEDE-BEE5-FEAE0A9C578D}"/>
              </a:ext>
            </a:extLst>
          </p:cNvPr>
          <p:cNvSpPr>
            <a:spLocks noGrp="1"/>
          </p:cNvSpPr>
          <p:nvPr>
            <p:ph type="sldNum" sz="quarter" idx="12"/>
          </p:nvPr>
        </p:nvSpPr>
        <p:spPr/>
        <p:txBody>
          <a:bodyPr/>
          <a:lstStyle/>
          <a:p>
            <a:fld id="{8252E7C7-1728-4BA3-8140-A0BEC94634C6}" type="slidenum">
              <a:rPr lang="en-US" smtClean="0"/>
              <a:t>‹#›</a:t>
            </a:fld>
            <a:endParaRPr lang="en-US"/>
          </a:p>
        </p:txBody>
      </p:sp>
    </p:spTree>
    <p:extLst>
      <p:ext uri="{BB962C8B-B14F-4D97-AF65-F5344CB8AC3E}">
        <p14:creationId xmlns:p14="http://schemas.microsoft.com/office/powerpoint/2010/main" val="2501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35BDF-4EE6-5B41-F70F-A37949F9C2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81CAD2-07F1-7C97-DB57-5737927733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5E94D-B91F-AEB6-7076-B23FA5947C35}"/>
              </a:ext>
            </a:extLst>
          </p:cNvPr>
          <p:cNvSpPr>
            <a:spLocks noGrp="1"/>
          </p:cNvSpPr>
          <p:nvPr>
            <p:ph type="dt" sz="half" idx="10"/>
          </p:nvPr>
        </p:nvSpPr>
        <p:spPr/>
        <p:txBody>
          <a:bodyPr/>
          <a:lstStyle/>
          <a:p>
            <a:fld id="{E97572A2-DF79-4B09-B843-D87E7038A9D7}" type="datetimeFigureOut">
              <a:rPr lang="en-US" smtClean="0"/>
              <a:t>1/20/2023</a:t>
            </a:fld>
            <a:endParaRPr lang="en-US"/>
          </a:p>
        </p:txBody>
      </p:sp>
      <p:sp>
        <p:nvSpPr>
          <p:cNvPr id="5" name="Footer Placeholder 4">
            <a:extLst>
              <a:ext uri="{FF2B5EF4-FFF2-40B4-BE49-F238E27FC236}">
                <a16:creationId xmlns:a16="http://schemas.microsoft.com/office/drawing/2014/main" id="{91C6FF9B-BDDA-B1AA-90BE-71D130A84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76FC7-890E-8AEF-A698-D18B85174623}"/>
              </a:ext>
            </a:extLst>
          </p:cNvPr>
          <p:cNvSpPr>
            <a:spLocks noGrp="1"/>
          </p:cNvSpPr>
          <p:nvPr>
            <p:ph type="sldNum" sz="quarter" idx="12"/>
          </p:nvPr>
        </p:nvSpPr>
        <p:spPr/>
        <p:txBody>
          <a:bodyPr/>
          <a:lstStyle/>
          <a:p>
            <a:fld id="{8252E7C7-1728-4BA3-8140-A0BEC94634C6}" type="slidenum">
              <a:rPr lang="en-US" smtClean="0"/>
              <a:t>‹#›</a:t>
            </a:fld>
            <a:endParaRPr lang="en-US"/>
          </a:p>
        </p:txBody>
      </p:sp>
    </p:spTree>
    <p:extLst>
      <p:ext uri="{BB962C8B-B14F-4D97-AF65-F5344CB8AC3E}">
        <p14:creationId xmlns:p14="http://schemas.microsoft.com/office/powerpoint/2010/main" val="310269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2E04C5-6CED-0B49-334D-87089ABD80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1B3904-542F-277D-CB2C-3DAF406D4B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C9804-69CC-F96C-CF70-CE229F8FE2E6}"/>
              </a:ext>
            </a:extLst>
          </p:cNvPr>
          <p:cNvSpPr>
            <a:spLocks noGrp="1"/>
          </p:cNvSpPr>
          <p:nvPr>
            <p:ph type="dt" sz="half" idx="10"/>
          </p:nvPr>
        </p:nvSpPr>
        <p:spPr/>
        <p:txBody>
          <a:bodyPr/>
          <a:lstStyle/>
          <a:p>
            <a:fld id="{E97572A2-DF79-4B09-B843-D87E7038A9D7}" type="datetimeFigureOut">
              <a:rPr lang="en-US" smtClean="0"/>
              <a:t>1/20/2023</a:t>
            </a:fld>
            <a:endParaRPr lang="en-US"/>
          </a:p>
        </p:txBody>
      </p:sp>
      <p:sp>
        <p:nvSpPr>
          <p:cNvPr id="5" name="Footer Placeholder 4">
            <a:extLst>
              <a:ext uri="{FF2B5EF4-FFF2-40B4-BE49-F238E27FC236}">
                <a16:creationId xmlns:a16="http://schemas.microsoft.com/office/drawing/2014/main" id="{12FCF364-EA74-BED5-B031-38F448157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769D5-B1CC-1E26-2347-8A22030E1E93}"/>
              </a:ext>
            </a:extLst>
          </p:cNvPr>
          <p:cNvSpPr>
            <a:spLocks noGrp="1"/>
          </p:cNvSpPr>
          <p:nvPr>
            <p:ph type="sldNum" sz="quarter" idx="12"/>
          </p:nvPr>
        </p:nvSpPr>
        <p:spPr/>
        <p:txBody>
          <a:bodyPr/>
          <a:lstStyle/>
          <a:p>
            <a:fld id="{8252E7C7-1728-4BA3-8140-A0BEC94634C6}" type="slidenum">
              <a:rPr lang="en-US" smtClean="0"/>
              <a:t>‹#›</a:t>
            </a:fld>
            <a:endParaRPr lang="en-US"/>
          </a:p>
        </p:txBody>
      </p:sp>
    </p:spTree>
    <p:extLst>
      <p:ext uri="{BB962C8B-B14F-4D97-AF65-F5344CB8AC3E}">
        <p14:creationId xmlns:p14="http://schemas.microsoft.com/office/powerpoint/2010/main" val="334226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C4B6-7550-F622-C52E-1DC0C0BF76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BB3FC6-8052-B651-6161-0254F269E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4D5AB-A389-C3B0-1375-EF9BBA12AA7E}"/>
              </a:ext>
            </a:extLst>
          </p:cNvPr>
          <p:cNvSpPr>
            <a:spLocks noGrp="1"/>
          </p:cNvSpPr>
          <p:nvPr>
            <p:ph type="dt" sz="half" idx="10"/>
          </p:nvPr>
        </p:nvSpPr>
        <p:spPr/>
        <p:txBody>
          <a:bodyPr/>
          <a:lstStyle/>
          <a:p>
            <a:fld id="{E97572A2-DF79-4B09-B843-D87E7038A9D7}" type="datetimeFigureOut">
              <a:rPr lang="en-US" smtClean="0"/>
              <a:t>1/20/2023</a:t>
            </a:fld>
            <a:endParaRPr lang="en-US"/>
          </a:p>
        </p:txBody>
      </p:sp>
      <p:sp>
        <p:nvSpPr>
          <p:cNvPr id="5" name="Footer Placeholder 4">
            <a:extLst>
              <a:ext uri="{FF2B5EF4-FFF2-40B4-BE49-F238E27FC236}">
                <a16:creationId xmlns:a16="http://schemas.microsoft.com/office/drawing/2014/main" id="{0480714C-2F41-B3CA-83C1-E77304883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60A0E-118F-95D1-EC6C-BDDA39F2473E}"/>
              </a:ext>
            </a:extLst>
          </p:cNvPr>
          <p:cNvSpPr>
            <a:spLocks noGrp="1"/>
          </p:cNvSpPr>
          <p:nvPr>
            <p:ph type="sldNum" sz="quarter" idx="12"/>
          </p:nvPr>
        </p:nvSpPr>
        <p:spPr/>
        <p:txBody>
          <a:bodyPr/>
          <a:lstStyle/>
          <a:p>
            <a:fld id="{8252E7C7-1728-4BA3-8140-A0BEC94634C6}" type="slidenum">
              <a:rPr lang="en-US" smtClean="0"/>
              <a:t>‹#›</a:t>
            </a:fld>
            <a:endParaRPr lang="en-US"/>
          </a:p>
        </p:txBody>
      </p:sp>
    </p:spTree>
    <p:extLst>
      <p:ext uri="{BB962C8B-B14F-4D97-AF65-F5344CB8AC3E}">
        <p14:creationId xmlns:p14="http://schemas.microsoft.com/office/powerpoint/2010/main" val="278859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C4BE-72F9-79F8-BA33-4ACABA5E7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3A4568-B529-3E5C-FA6D-41620267F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A4E6CB-6002-667D-19C6-D9DD811F041A}"/>
              </a:ext>
            </a:extLst>
          </p:cNvPr>
          <p:cNvSpPr>
            <a:spLocks noGrp="1"/>
          </p:cNvSpPr>
          <p:nvPr>
            <p:ph type="dt" sz="half" idx="10"/>
          </p:nvPr>
        </p:nvSpPr>
        <p:spPr/>
        <p:txBody>
          <a:bodyPr/>
          <a:lstStyle/>
          <a:p>
            <a:fld id="{E97572A2-DF79-4B09-B843-D87E7038A9D7}" type="datetimeFigureOut">
              <a:rPr lang="en-US" smtClean="0"/>
              <a:t>1/20/2023</a:t>
            </a:fld>
            <a:endParaRPr lang="en-US"/>
          </a:p>
        </p:txBody>
      </p:sp>
      <p:sp>
        <p:nvSpPr>
          <p:cNvPr id="5" name="Footer Placeholder 4">
            <a:extLst>
              <a:ext uri="{FF2B5EF4-FFF2-40B4-BE49-F238E27FC236}">
                <a16:creationId xmlns:a16="http://schemas.microsoft.com/office/drawing/2014/main" id="{B2A1A948-78FA-29BF-3AD5-2CAAFA2F5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3183F-E051-0A20-BF46-811305B23C66}"/>
              </a:ext>
            </a:extLst>
          </p:cNvPr>
          <p:cNvSpPr>
            <a:spLocks noGrp="1"/>
          </p:cNvSpPr>
          <p:nvPr>
            <p:ph type="sldNum" sz="quarter" idx="12"/>
          </p:nvPr>
        </p:nvSpPr>
        <p:spPr/>
        <p:txBody>
          <a:bodyPr/>
          <a:lstStyle/>
          <a:p>
            <a:fld id="{8252E7C7-1728-4BA3-8140-A0BEC94634C6}" type="slidenum">
              <a:rPr lang="en-US" smtClean="0"/>
              <a:t>‹#›</a:t>
            </a:fld>
            <a:endParaRPr lang="en-US"/>
          </a:p>
        </p:txBody>
      </p:sp>
    </p:spTree>
    <p:extLst>
      <p:ext uri="{BB962C8B-B14F-4D97-AF65-F5344CB8AC3E}">
        <p14:creationId xmlns:p14="http://schemas.microsoft.com/office/powerpoint/2010/main" val="132733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5488-E1E2-73B3-356B-08B8CB89E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A7BE7-DDC9-E9BE-1228-5474648D07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E3D92D-03A0-9C73-F62A-99FFC41F51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F4DF8F-6306-B2D7-07D7-9EA162A07C07}"/>
              </a:ext>
            </a:extLst>
          </p:cNvPr>
          <p:cNvSpPr>
            <a:spLocks noGrp="1"/>
          </p:cNvSpPr>
          <p:nvPr>
            <p:ph type="dt" sz="half" idx="10"/>
          </p:nvPr>
        </p:nvSpPr>
        <p:spPr/>
        <p:txBody>
          <a:bodyPr/>
          <a:lstStyle/>
          <a:p>
            <a:fld id="{E97572A2-DF79-4B09-B843-D87E7038A9D7}" type="datetimeFigureOut">
              <a:rPr lang="en-US" smtClean="0"/>
              <a:t>1/20/2023</a:t>
            </a:fld>
            <a:endParaRPr lang="en-US"/>
          </a:p>
        </p:txBody>
      </p:sp>
      <p:sp>
        <p:nvSpPr>
          <p:cNvPr id="6" name="Footer Placeholder 5">
            <a:extLst>
              <a:ext uri="{FF2B5EF4-FFF2-40B4-BE49-F238E27FC236}">
                <a16:creationId xmlns:a16="http://schemas.microsoft.com/office/drawing/2014/main" id="{534CFC45-9AF7-E919-94B4-4BB49301F6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57B10-B5EE-639C-2D27-97111DDFF898}"/>
              </a:ext>
            </a:extLst>
          </p:cNvPr>
          <p:cNvSpPr>
            <a:spLocks noGrp="1"/>
          </p:cNvSpPr>
          <p:nvPr>
            <p:ph type="sldNum" sz="quarter" idx="12"/>
          </p:nvPr>
        </p:nvSpPr>
        <p:spPr/>
        <p:txBody>
          <a:bodyPr/>
          <a:lstStyle/>
          <a:p>
            <a:fld id="{8252E7C7-1728-4BA3-8140-A0BEC94634C6}" type="slidenum">
              <a:rPr lang="en-US" smtClean="0"/>
              <a:t>‹#›</a:t>
            </a:fld>
            <a:endParaRPr lang="en-US"/>
          </a:p>
        </p:txBody>
      </p:sp>
    </p:spTree>
    <p:extLst>
      <p:ext uri="{BB962C8B-B14F-4D97-AF65-F5344CB8AC3E}">
        <p14:creationId xmlns:p14="http://schemas.microsoft.com/office/powerpoint/2010/main" val="887361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40A7-9102-55D9-B17A-76CB4BF84E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FC7E69-CAB1-E0BB-A4A9-D24BFF4656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EF0AB2-9C77-35D2-DAEB-C5816B90B1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29BDDC-7025-B165-18C4-9AF029AD8B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DA9CF1-2727-8989-5425-BAC51CCBFA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96078E-3267-70CC-C6F4-4127EFF3FAED}"/>
              </a:ext>
            </a:extLst>
          </p:cNvPr>
          <p:cNvSpPr>
            <a:spLocks noGrp="1"/>
          </p:cNvSpPr>
          <p:nvPr>
            <p:ph type="dt" sz="half" idx="10"/>
          </p:nvPr>
        </p:nvSpPr>
        <p:spPr/>
        <p:txBody>
          <a:bodyPr/>
          <a:lstStyle/>
          <a:p>
            <a:fld id="{E97572A2-DF79-4B09-B843-D87E7038A9D7}" type="datetimeFigureOut">
              <a:rPr lang="en-US" smtClean="0"/>
              <a:t>1/20/2023</a:t>
            </a:fld>
            <a:endParaRPr lang="en-US"/>
          </a:p>
        </p:txBody>
      </p:sp>
      <p:sp>
        <p:nvSpPr>
          <p:cNvPr id="8" name="Footer Placeholder 7">
            <a:extLst>
              <a:ext uri="{FF2B5EF4-FFF2-40B4-BE49-F238E27FC236}">
                <a16:creationId xmlns:a16="http://schemas.microsoft.com/office/drawing/2014/main" id="{0FBA44D9-C76B-0A76-187A-B743FB356F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AFA986-5698-DD76-ED24-B010220E2F64}"/>
              </a:ext>
            </a:extLst>
          </p:cNvPr>
          <p:cNvSpPr>
            <a:spLocks noGrp="1"/>
          </p:cNvSpPr>
          <p:nvPr>
            <p:ph type="sldNum" sz="quarter" idx="12"/>
          </p:nvPr>
        </p:nvSpPr>
        <p:spPr/>
        <p:txBody>
          <a:bodyPr/>
          <a:lstStyle/>
          <a:p>
            <a:fld id="{8252E7C7-1728-4BA3-8140-A0BEC94634C6}" type="slidenum">
              <a:rPr lang="en-US" smtClean="0"/>
              <a:t>‹#›</a:t>
            </a:fld>
            <a:endParaRPr lang="en-US"/>
          </a:p>
        </p:txBody>
      </p:sp>
    </p:spTree>
    <p:extLst>
      <p:ext uri="{BB962C8B-B14F-4D97-AF65-F5344CB8AC3E}">
        <p14:creationId xmlns:p14="http://schemas.microsoft.com/office/powerpoint/2010/main" val="424385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C57B-A13F-1FCE-75CF-B13DF49D58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C07AEE-EC26-355E-F010-92F14C6DF75A}"/>
              </a:ext>
            </a:extLst>
          </p:cNvPr>
          <p:cNvSpPr>
            <a:spLocks noGrp="1"/>
          </p:cNvSpPr>
          <p:nvPr>
            <p:ph type="dt" sz="half" idx="10"/>
          </p:nvPr>
        </p:nvSpPr>
        <p:spPr/>
        <p:txBody>
          <a:bodyPr/>
          <a:lstStyle/>
          <a:p>
            <a:fld id="{E97572A2-DF79-4B09-B843-D87E7038A9D7}" type="datetimeFigureOut">
              <a:rPr lang="en-US" smtClean="0"/>
              <a:t>1/20/2023</a:t>
            </a:fld>
            <a:endParaRPr lang="en-US"/>
          </a:p>
        </p:txBody>
      </p:sp>
      <p:sp>
        <p:nvSpPr>
          <p:cNvPr id="4" name="Footer Placeholder 3">
            <a:extLst>
              <a:ext uri="{FF2B5EF4-FFF2-40B4-BE49-F238E27FC236}">
                <a16:creationId xmlns:a16="http://schemas.microsoft.com/office/drawing/2014/main" id="{DE1616D8-214F-9D60-6421-702804157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EB237D-9182-9C7B-54DD-8125152A352B}"/>
              </a:ext>
            </a:extLst>
          </p:cNvPr>
          <p:cNvSpPr>
            <a:spLocks noGrp="1"/>
          </p:cNvSpPr>
          <p:nvPr>
            <p:ph type="sldNum" sz="quarter" idx="12"/>
          </p:nvPr>
        </p:nvSpPr>
        <p:spPr/>
        <p:txBody>
          <a:bodyPr/>
          <a:lstStyle/>
          <a:p>
            <a:fld id="{8252E7C7-1728-4BA3-8140-A0BEC94634C6}" type="slidenum">
              <a:rPr lang="en-US" smtClean="0"/>
              <a:t>‹#›</a:t>
            </a:fld>
            <a:endParaRPr lang="en-US"/>
          </a:p>
        </p:txBody>
      </p:sp>
    </p:spTree>
    <p:extLst>
      <p:ext uri="{BB962C8B-B14F-4D97-AF65-F5344CB8AC3E}">
        <p14:creationId xmlns:p14="http://schemas.microsoft.com/office/powerpoint/2010/main" val="2813697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5796D-FED9-65AD-684B-D85D9AB2A971}"/>
              </a:ext>
            </a:extLst>
          </p:cNvPr>
          <p:cNvSpPr>
            <a:spLocks noGrp="1"/>
          </p:cNvSpPr>
          <p:nvPr>
            <p:ph type="dt" sz="half" idx="10"/>
          </p:nvPr>
        </p:nvSpPr>
        <p:spPr/>
        <p:txBody>
          <a:bodyPr/>
          <a:lstStyle/>
          <a:p>
            <a:fld id="{E97572A2-DF79-4B09-B843-D87E7038A9D7}" type="datetimeFigureOut">
              <a:rPr lang="en-US" smtClean="0"/>
              <a:t>1/20/2023</a:t>
            </a:fld>
            <a:endParaRPr lang="en-US"/>
          </a:p>
        </p:txBody>
      </p:sp>
      <p:sp>
        <p:nvSpPr>
          <p:cNvPr id="3" name="Footer Placeholder 2">
            <a:extLst>
              <a:ext uri="{FF2B5EF4-FFF2-40B4-BE49-F238E27FC236}">
                <a16:creationId xmlns:a16="http://schemas.microsoft.com/office/drawing/2014/main" id="{7B826802-59E4-1EEA-F578-6161A0342C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A62F54-0170-CB10-F7E2-CC738FBB35A3}"/>
              </a:ext>
            </a:extLst>
          </p:cNvPr>
          <p:cNvSpPr>
            <a:spLocks noGrp="1"/>
          </p:cNvSpPr>
          <p:nvPr>
            <p:ph type="sldNum" sz="quarter" idx="12"/>
          </p:nvPr>
        </p:nvSpPr>
        <p:spPr/>
        <p:txBody>
          <a:bodyPr/>
          <a:lstStyle/>
          <a:p>
            <a:fld id="{8252E7C7-1728-4BA3-8140-A0BEC94634C6}" type="slidenum">
              <a:rPr lang="en-US" smtClean="0"/>
              <a:t>‹#›</a:t>
            </a:fld>
            <a:endParaRPr lang="en-US"/>
          </a:p>
        </p:txBody>
      </p:sp>
    </p:spTree>
    <p:extLst>
      <p:ext uri="{BB962C8B-B14F-4D97-AF65-F5344CB8AC3E}">
        <p14:creationId xmlns:p14="http://schemas.microsoft.com/office/powerpoint/2010/main" val="240560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AB7EF-5CAC-5F57-D6B8-9A6E703808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678D6E-E12F-8933-3638-5C20720EF4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FBDCC7-3E50-B1F2-CB20-B6D6D65F7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1BB02-2CC9-DE6D-59AA-3B0D041919DE}"/>
              </a:ext>
            </a:extLst>
          </p:cNvPr>
          <p:cNvSpPr>
            <a:spLocks noGrp="1"/>
          </p:cNvSpPr>
          <p:nvPr>
            <p:ph type="dt" sz="half" idx="10"/>
          </p:nvPr>
        </p:nvSpPr>
        <p:spPr/>
        <p:txBody>
          <a:bodyPr/>
          <a:lstStyle/>
          <a:p>
            <a:fld id="{E97572A2-DF79-4B09-B843-D87E7038A9D7}" type="datetimeFigureOut">
              <a:rPr lang="en-US" smtClean="0"/>
              <a:t>1/20/2023</a:t>
            </a:fld>
            <a:endParaRPr lang="en-US"/>
          </a:p>
        </p:txBody>
      </p:sp>
      <p:sp>
        <p:nvSpPr>
          <p:cNvPr id="6" name="Footer Placeholder 5">
            <a:extLst>
              <a:ext uri="{FF2B5EF4-FFF2-40B4-BE49-F238E27FC236}">
                <a16:creationId xmlns:a16="http://schemas.microsoft.com/office/drawing/2014/main" id="{6986F17A-0906-084F-C538-70A929BFA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C2AD8-F417-F735-1039-081D973561C6}"/>
              </a:ext>
            </a:extLst>
          </p:cNvPr>
          <p:cNvSpPr>
            <a:spLocks noGrp="1"/>
          </p:cNvSpPr>
          <p:nvPr>
            <p:ph type="sldNum" sz="quarter" idx="12"/>
          </p:nvPr>
        </p:nvSpPr>
        <p:spPr/>
        <p:txBody>
          <a:bodyPr/>
          <a:lstStyle/>
          <a:p>
            <a:fld id="{8252E7C7-1728-4BA3-8140-A0BEC94634C6}" type="slidenum">
              <a:rPr lang="en-US" smtClean="0"/>
              <a:t>‹#›</a:t>
            </a:fld>
            <a:endParaRPr lang="en-US"/>
          </a:p>
        </p:txBody>
      </p:sp>
    </p:spTree>
    <p:extLst>
      <p:ext uri="{BB962C8B-B14F-4D97-AF65-F5344CB8AC3E}">
        <p14:creationId xmlns:p14="http://schemas.microsoft.com/office/powerpoint/2010/main" val="98851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558B-A4E5-0431-52E1-0B363FE18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554543-D06A-0CF0-9D17-40BDF26069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3D6BE5-C546-1FC1-44B6-BE96D47D8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21BA6-28F1-DF64-6FE9-C09B9559C291}"/>
              </a:ext>
            </a:extLst>
          </p:cNvPr>
          <p:cNvSpPr>
            <a:spLocks noGrp="1"/>
          </p:cNvSpPr>
          <p:nvPr>
            <p:ph type="dt" sz="half" idx="10"/>
          </p:nvPr>
        </p:nvSpPr>
        <p:spPr/>
        <p:txBody>
          <a:bodyPr/>
          <a:lstStyle/>
          <a:p>
            <a:fld id="{E97572A2-DF79-4B09-B843-D87E7038A9D7}" type="datetimeFigureOut">
              <a:rPr lang="en-US" smtClean="0"/>
              <a:t>1/20/2023</a:t>
            </a:fld>
            <a:endParaRPr lang="en-US"/>
          </a:p>
        </p:txBody>
      </p:sp>
      <p:sp>
        <p:nvSpPr>
          <p:cNvPr id="6" name="Footer Placeholder 5">
            <a:extLst>
              <a:ext uri="{FF2B5EF4-FFF2-40B4-BE49-F238E27FC236}">
                <a16:creationId xmlns:a16="http://schemas.microsoft.com/office/drawing/2014/main" id="{4B1E9A9A-FB4E-4144-3666-49EDD4ABB2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C27674-C222-6AE7-AC43-F5B350E98E53}"/>
              </a:ext>
            </a:extLst>
          </p:cNvPr>
          <p:cNvSpPr>
            <a:spLocks noGrp="1"/>
          </p:cNvSpPr>
          <p:nvPr>
            <p:ph type="sldNum" sz="quarter" idx="12"/>
          </p:nvPr>
        </p:nvSpPr>
        <p:spPr/>
        <p:txBody>
          <a:bodyPr/>
          <a:lstStyle/>
          <a:p>
            <a:fld id="{8252E7C7-1728-4BA3-8140-A0BEC94634C6}" type="slidenum">
              <a:rPr lang="en-US" smtClean="0"/>
              <a:t>‹#›</a:t>
            </a:fld>
            <a:endParaRPr lang="en-US"/>
          </a:p>
        </p:txBody>
      </p:sp>
    </p:spTree>
    <p:extLst>
      <p:ext uri="{BB962C8B-B14F-4D97-AF65-F5344CB8AC3E}">
        <p14:creationId xmlns:p14="http://schemas.microsoft.com/office/powerpoint/2010/main" val="30510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30A0A5-12D5-D569-E3BE-B88DA63D8A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9267CA-2A06-886C-F1D6-06DD6C2F8E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D139E-0E28-55E5-0919-6A62ED3D0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572A2-DF79-4B09-B843-D87E7038A9D7}" type="datetimeFigureOut">
              <a:rPr lang="en-US" smtClean="0"/>
              <a:t>1/20/2023</a:t>
            </a:fld>
            <a:endParaRPr lang="en-US"/>
          </a:p>
        </p:txBody>
      </p:sp>
      <p:sp>
        <p:nvSpPr>
          <p:cNvPr id="5" name="Footer Placeholder 4">
            <a:extLst>
              <a:ext uri="{FF2B5EF4-FFF2-40B4-BE49-F238E27FC236}">
                <a16:creationId xmlns:a16="http://schemas.microsoft.com/office/drawing/2014/main" id="{3D4D6DC6-82C1-3816-A5BA-2EA6A196E5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7FFEC3-E039-5D2A-28E8-15F65A1ECA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2E7C7-1728-4BA3-8140-A0BEC94634C6}" type="slidenum">
              <a:rPr lang="en-US" smtClean="0"/>
              <a:t>‹#›</a:t>
            </a:fld>
            <a:endParaRPr lang="en-US"/>
          </a:p>
        </p:txBody>
      </p:sp>
    </p:spTree>
    <p:extLst>
      <p:ext uri="{BB962C8B-B14F-4D97-AF65-F5344CB8AC3E}">
        <p14:creationId xmlns:p14="http://schemas.microsoft.com/office/powerpoint/2010/main" val="2293703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resources.depaul.edu/teaching-commons/teaching-guides/feedback-grading/rubrics/Pages/types-of-rubrics.aspx#checklists" TargetMode="External"/><Relationship Id="rId2" Type="http://schemas.openxmlformats.org/officeDocument/2006/relationships/hyperlink" Target="https://www.aacu.org/initiatives/value-initiative/value-rubrics" TargetMode="External"/><Relationship Id="rId1" Type="http://schemas.openxmlformats.org/officeDocument/2006/relationships/slideLayout" Target="../slideLayouts/slideLayout2.xml"/><Relationship Id="rId4" Type="http://schemas.openxmlformats.org/officeDocument/2006/relationships/hyperlink" Target="https://www.cultofpedagogy.com/holistic-analytic-single-point-rubric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mailto:jeffrey.a.turner.civ@ndu.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website&#10;&#10;Description automatically generated">
            <a:extLst>
              <a:ext uri="{FF2B5EF4-FFF2-40B4-BE49-F238E27FC236}">
                <a16:creationId xmlns:a16="http://schemas.microsoft.com/office/drawing/2014/main" id="{DFF902D5-1652-C719-18F9-721608EBC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5128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B487-B944-503F-E25E-1005889B31B7}"/>
              </a:ext>
            </a:extLst>
          </p:cNvPr>
          <p:cNvSpPr>
            <a:spLocks noGrp="1"/>
          </p:cNvSpPr>
          <p:nvPr>
            <p:ph type="title"/>
          </p:nvPr>
        </p:nvSpPr>
        <p:spPr>
          <a:xfrm>
            <a:off x="108625" y="121110"/>
            <a:ext cx="10515600" cy="1041039"/>
          </a:xfrm>
        </p:spPr>
        <p:txBody>
          <a:bodyPr/>
          <a:lstStyle/>
          <a:p>
            <a:r>
              <a:rPr lang="en-US" dirty="0"/>
              <a:t>Writing-Related Rubrics: Challenges</a:t>
            </a:r>
          </a:p>
        </p:txBody>
      </p:sp>
      <p:sp>
        <p:nvSpPr>
          <p:cNvPr id="3" name="Content Placeholder 2">
            <a:extLst>
              <a:ext uri="{FF2B5EF4-FFF2-40B4-BE49-F238E27FC236}">
                <a16:creationId xmlns:a16="http://schemas.microsoft.com/office/drawing/2014/main" id="{E30AAEC4-83E4-1412-E0A0-0C9B3A2350F4}"/>
              </a:ext>
            </a:extLst>
          </p:cNvPr>
          <p:cNvSpPr>
            <a:spLocks noGrp="1"/>
          </p:cNvSpPr>
          <p:nvPr>
            <p:ph idx="1"/>
          </p:nvPr>
        </p:nvSpPr>
        <p:spPr>
          <a:xfrm>
            <a:off x="108625" y="998622"/>
            <a:ext cx="11922954" cy="5859378"/>
          </a:xfrm>
        </p:spPr>
        <p:txBody>
          <a:bodyPr vert="horz" lIns="91440" tIns="45720" rIns="91440" bIns="45720" rtlCol="0" anchor="t">
            <a:normAutofit/>
          </a:bodyPr>
          <a:lstStyle/>
          <a:p>
            <a:r>
              <a:rPr lang="en-US" dirty="0"/>
              <a:t>Process and Genre</a:t>
            </a:r>
          </a:p>
          <a:p>
            <a:pPr lvl="1"/>
            <a:r>
              <a:rPr lang="en-US" sz="2000" dirty="0"/>
              <a:t>Most graduate-level work employs assignments that are sequenced, scaffolded, or both</a:t>
            </a:r>
          </a:p>
          <a:p>
            <a:pPr lvl="1"/>
            <a:r>
              <a:rPr lang="en-US" sz="2000" dirty="0"/>
              <a:t>Genres and genre sets are typified forms of written texts that conform to or meet the needs of activity systems.</a:t>
            </a:r>
          </a:p>
          <a:p>
            <a:r>
              <a:rPr lang="en-US" dirty="0"/>
              <a:t>Professional, aka multi-disciplinary, aka multi-content areas </a:t>
            </a:r>
          </a:p>
          <a:p>
            <a:pPr lvl="1"/>
            <a:r>
              <a:rPr lang="en-US" dirty="0"/>
              <a:t>Cogency</a:t>
            </a:r>
          </a:p>
          <a:p>
            <a:r>
              <a:rPr lang="en-US" dirty="0"/>
              <a:t>Coherence</a:t>
            </a:r>
          </a:p>
          <a:p>
            <a:pPr lvl="1"/>
            <a:r>
              <a:rPr lang="en-US" dirty="0"/>
              <a:t>Quantity of grading criteria</a:t>
            </a:r>
          </a:p>
          <a:p>
            <a:pPr lvl="1"/>
            <a:r>
              <a:rPr lang="en-US" dirty="0"/>
              <a:t>Double-indemnity</a:t>
            </a:r>
          </a:p>
        </p:txBody>
      </p:sp>
      <p:pic>
        <p:nvPicPr>
          <p:cNvPr id="33" name="Picture 32">
            <a:extLst>
              <a:ext uri="{FF2B5EF4-FFF2-40B4-BE49-F238E27FC236}">
                <a16:creationId xmlns:a16="http://schemas.microsoft.com/office/drawing/2014/main" id="{79762D9C-8B4E-95F7-EA70-02EA10B58E79}"/>
              </a:ext>
            </a:extLst>
          </p:cNvPr>
          <p:cNvPicPr>
            <a:picLocks noChangeAspect="1"/>
          </p:cNvPicPr>
          <p:nvPr/>
        </p:nvPicPr>
        <p:blipFill>
          <a:blip r:embed="rId2"/>
          <a:stretch>
            <a:fillRect/>
          </a:stretch>
        </p:blipFill>
        <p:spPr>
          <a:xfrm>
            <a:off x="6201125" y="3093466"/>
            <a:ext cx="3857273" cy="3764534"/>
          </a:xfrm>
          <a:prstGeom prst="rect">
            <a:avLst/>
          </a:prstGeom>
        </p:spPr>
      </p:pic>
    </p:spTree>
    <p:extLst>
      <p:ext uri="{BB962C8B-B14F-4D97-AF65-F5344CB8AC3E}">
        <p14:creationId xmlns:p14="http://schemas.microsoft.com/office/powerpoint/2010/main" val="71777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B487-B944-503F-E25E-1005889B31B7}"/>
              </a:ext>
            </a:extLst>
          </p:cNvPr>
          <p:cNvSpPr>
            <a:spLocks noGrp="1"/>
          </p:cNvSpPr>
          <p:nvPr>
            <p:ph type="title"/>
          </p:nvPr>
        </p:nvSpPr>
        <p:spPr>
          <a:xfrm>
            <a:off x="108625" y="92751"/>
            <a:ext cx="10515600" cy="1203389"/>
          </a:xfrm>
        </p:spPr>
        <p:txBody>
          <a:bodyPr/>
          <a:lstStyle/>
          <a:p>
            <a:r>
              <a:rPr lang="en-US" dirty="0"/>
              <a:t>Writing-Related Rubrics: Overview of Steps</a:t>
            </a:r>
          </a:p>
        </p:txBody>
      </p:sp>
      <p:sp>
        <p:nvSpPr>
          <p:cNvPr id="3" name="Content Placeholder 2">
            <a:extLst>
              <a:ext uri="{FF2B5EF4-FFF2-40B4-BE49-F238E27FC236}">
                <a16:creationId xmlns:a16="http://schemas.microsoft.com/office/drawing/2014/main" id="{E30AAEC4-83E4-1412-E0A0-0C9B3A2350F4}"/>
              </a:ext>
            </a:extLst>
          </p:cNvPr>
          <p:cNvSpPr>
            <a:spLocks noGrp="1"/>
          </p:cNvSpPr>
          <p:nvPr>
            <p:ph idx="1"/>
          </p:nvPr>
        </p:nvSpPr>
        <p:spPr>
          <a:xfrm>
            <a:off x="108625" y="1418314"/>
            <a:ext cx="11974749" cy="5346935"/>
          </a:xfrm>
        </p:spPr>
        <p:txBody>
          <a:bodyPr vert="horz" lIns="91440" tIns="45720" rIns="91440" bIns="45720" rtlCol="0" anchor="t">
            <a:normAutofit/>
          </a:bodyPr>
          <a:lstStyle/>
          <a:p>
            <a:r>
              <a:rPr lang="en-US" dirty="0"/>
              <a:t>Setup the rubric matrix</a:t>
            </a:r>
          </a:p>
          <a:p>
            <a:r>
              <a:rPr lang="en-US" dirty="0"/>
              <a:t>Identify the genre and defining genre attributes</a:t>
            </a:r>
          </a:p>
          <a:p>
            <a:r>
              <a:rPr lang="en-US" dirty="0">
                <a:cs typeface="Calibri"/>
              </a:rPr>
              <a:t>Understand how the genre fits into the broader process, assignments, and milestones/deliverables</a:t>
            </a:r>
          </a:p>
          <a:p>
            <a:r>
              <a:rPr lang="en-US" dirty="0">
                <a:cs typeface="Calibri"/>
              </a:rPr>
              <a:t>Use the defining genre attributes to describe the ideal submission</a:t>
            </a:r>
          </a:p>
          <a:p>
            <a:r>
              <a:rPr lang="en-US" dirty="0">
                <a:cs typeface="Calibri"/>
              </a:rPr>
              <a:t>Scale downwards based on the ideal description for each attribute</a:t>
            </a:r>
          </a:p>
        </p:txBody>
      </p:sp>
    </p:spTree>
    <p:extLst>
      <p:ext uri="{BB962C8B-B14F-4D97-AF65-F5344CB8AC3E}">
        <p14:creationId xmlns:p14="http://schemas.microsoft.com/office/powerpoint/2010/main" val="338906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A59276-EE6F-F7B0-4110-CC43C5218148}"/>
              </a:ext>
            </a:extLst>
          </p:cNvPr>
          <p:cNvSpPr>
            <a:spLocks noGrp="1"/>
          </p:cNvSpPr>
          <p:nvPr>
            <p:ph type="title"/>
          </p:nvPr>
        </p:nvSpPr>
        <p:spPr>
          <a:xfrm>
            <a:off x="205902" y="180300"/>
            <a:ext cx="10515600" cy="1325563"/>
          </a:xfrm>
        </p:spPr>
        <p:txBody>
          <a:bodyPr/>
          <a:lstStyle/>
          <a:p>
            <a:r>
              <a:rPr lang="en-US" dirty="0"/>
              <a:t>Rubric Development: Setup</a:t>
            </a:r>
          </a:p>
        </p:txBody>
      </p:sp>
      <p:graphicFrame>
        <p:nvGraphicFramePr>
          <p:cNvPr id="10" name="Table 4">
            <a:extLst>
              <a:ext uri="{FF2B5EF4-FFF2-40B4-BE49-F238E27FC236}">
                <a16:creationId xmlns:a16="http://schemas.microsoft.com/office/drawing/2014/main" id="{2C1D9E9F-DCD3-E38D-D3EA-A3A6FC4FCE6A}"/>
              </a:ext>
            </a:extLst>
          </p:cNvPr>
          <p:cNvGraphicFramePr>
            <a:graphicFrameLocks/>
          </p:cNvGraphicFramePr>
          <p:nvPr>
            <p:extLst>
              <p:ext uri="{D42A27DB-BD31-4B8C-83A1-F6EECF244321}">
                <p14:modId xmlns:p14="http://schemas.microsoft.com/office/powerpoint/2010/main" val="2581368437"/>
              </p:ext>
            </p:extLst>
          </p:nvPr>
        </p:nvGraphicFramePr>
        <p:xfrm>
          <a:off x="398427" y="1727719"/>
          <a:ext cx="11395146" cy="4998861"/>
        </p:xfrm>
        <a:graphic>
          <a:graphicData uri="http://schemas.openxmlformats.org/drawingml/2006/table">
            <a:tbl>
              <a:tblPr firstRow="1" bandRow="1">
                <a:tableStyleId>{69CF1AB2-1976-4502-BF36-3FF5EA218861}</a:tableStyleId>
              </a:tblPr>
              <a:tblGrid>
                <a:gridCol w="1627878">
                  <a:extLst>
                    <a:ext uri="{9D8B030D-6E8A-4147-A177-3AD203B41FA5}">
                      <a16:colId xmlns:a16="http://schemas.microsoft.com/office/drawing/2014/main" val="1456308190"/>
                    </a:ext>
                  </a:extLst>
                </a:gridCol>
                <a:gridCol w="1627878">
                  <a:extLst>
                    <a:ext uri="{9D8B030D-6E8A-4147-A177-3AD203B41FA5}">
                      <a16:colId xmlns:a16="http://schemas.microsoft.com/office/drawing/2014/main" val="1343070486"/>
                    </a:ext>
                  </a:extLst>
                </a:gridCol>
                <a:gridCol w="1627878">
                  <a:extLst>
                    <a:ext uri="{9D8B030D-6E8A-4147-A177-3AD203B41FA5}">
                      <a16:colId xmlns:a16="http://schemas.microsoft.com/office/drawing/2014/main" val="3590652047"/>
                    </a:ext>
                  </a:extLst>
                </a:gridCol>
                <a:gridCol w="1627878">
                  <a:extLst>
                    <a:ext uri="{9D8B030D-6E8A-4147-A177-3AD203B41FA5}">
                      <a16:colId xmlns:a16="http://schemas.microsoft.com/office/drawing/2014/main" val="3878881818"/>
                    </a:ext>
                  </a:extLst>
                </a:gridCol>
                <a:gridCol w="1627878">
                  <a:extLst>
                    <a:ext uri="{9D8B030D-6E8A-4147-A177-3AD203B41FA5}">
                      <a16:colId xmlns:a16="http://schemas.microsoft.com/office/drawing/2014/main" val="1260024267"/>
                    </a:ext>
                  </a:extLst>
                </a:gridCol>
                <a:gridCol w="1627878">
                  <a:extLst>
                    <a:ext uri="{9D8B030D-6E8A-4147-A177-3AD203B41FA5}">
                      <a16:colId xmlns:a16="http://schemas.microsoft.com/office/drawing/2014/main" val="4102807756"/>
                    </a:ext>
                  </a:extLst>
                </a:gridCol>
                <a:gridCol w="1627878">
                  <a:extLst>
                    <a:ext uri="{9D8B030D-6E8A-4147-A177-3AD203B41FA5}">
                      <a16:colId xmlns:a16="http://schemas.microsoft.com/office/drawing/2014/main" val="1239156991"/>
                    </a:ext>
                  </a:extLst>
                </a:gridCol>
              </a:tblGrid>
              <a:tr h="853301">
                <a:tc>
                  <a:txBody>
                    <a:bodyPr/>
                    <a:lstStyle/>
                    <a:p>
                      <a:r>
                        <a:rPr lang="en-US" dirty="0"/>
                        <a:t>Attribute</a:t>
                      </a:r>
                    </a:p>
                  </a:txBody>
                  <a:tcPr/>
                </a:tc>
                <a:tc>
                  <a:txBody>
                    <a:bodyPr/>
                    <a:lstStyle/>
                    <a:p>
                      <a:r>
                        <a:rPr lang="en-US" dirty="0"/>
                        <a:t>Scale Range </a:t>
                      </a:r>
                    </a:p>
                    <a:p>
                      <a:r>
                        <a:rPr lang="en-US" dirty="0"/>
                        <a:t>A+</a:t>
                      </a:r>
                    </a:p>
                    <a:p>
                      <a:r>
                        <a:rPr lang="en-US" dirty="0"/>
                        <a:t>100-95</a:t>
                      </a:r>
                    </a:p>
                  </a:txBody>
                  <a:tcPr/>
                </a:tc>
                <a:tc>
                  <a:txBody>
                    <a:bodyPr/>
                    <a:lstStyle/>
                    <a:p>
                      <a:r>
                        <a:rPr lang="en-US" dirty="0"/>
                        <a:t>Scale Range </a:t>
                      </a:r>
                    </a:p>
                    <a:p>
                      <a:r>
                        <a:rPr lang="en-US" dirty="0"/>
                        <a:t>A-A-</a:t>
                      </a:r>
                    </a:p>
                    <a:p>
                      <a:r>
                        <a:rPr lang="en-US" dirty="0"/>
                        <a:t>94-90</a:t>
                      </a:r>
                    </a:p>
                  </a:txBody>
                  <a:tcPr/>
                </a:tc>
                <a:tc>
                  <a:txBody>
                    <a:bodyPr/>
                    <a:lstStyle/>
                    <a:p>
                      <a:r>
                        <a:rPr lang="en-US" dirty="0"/>
                        <a:t>Scale Range B+-B</a:t>
                      </a:r>
                    </a:p>
                    <a:p>
                      <a:r>
                        <a:rPr lang="en-US" dirty="0"/>
                        <a:t>89-85</a:t>
                      </a:r>
                    </a:p>
                  </a:txBody>
                  <a:tcPr/>
                </a:tc>
                <a:tc>
                  <a:txBody>
                    <a:bodyPr/>
                    <a:lstStyle/>
                    <a:p>
                      <a:r>
                        <a:rPr lang="en-US" dirty="0"/>
                        <a:t>Scale Range </a:t>
                      </a:r>
                    </a:p>
                    <a:p>
                      <a:r>
                        <a:rPr lang="en-US" dirty="0"/>
                        <a:t>. . .</a:t>
                      </a:r>
                    </a:p>
                  </a:txBody>
                  <a:tcPr/>
                </a:tc>
                <a:tc>
                  <a:txBody>
                    <a:bodyPr/>
                    <a:lstStyle/>
                    <a:p>
                      <a:r>
                        <a:rPr lang="en-US" dirty="0"/>
                        <a:t>Percentage</a:t>
                      </a:r>
                    </a:p>
                  </a:txBody>
                  <a:tcPr/>
                </a:tc>
                <a:tc>
                  <a:txBody>
                    <a:bodyPr/>
                    <a:lstStyle/>
                    <a:p>
                      <a:r>
                        <a:rPr lang="en-US" dirty="0"/>
                        <a:t>Weighted</a:t>
                      </a:r>
                    </a:p>
                    <a:p>
                      <a:r>
                        <a:rPr lang="en-US" dirty="0"/>
                        <a:t>Average</a:t>
                      </a:r>
                    </a:p>
                  </a:txBody>
                  <a:tcPr/>
                </a:tc>
                <a:extLst>
                  <a:ext uri="{0D108BD9-81ED-4DB2-BD59-A6C34878D82A}">
                    <a16:rowId xmlns:a16="http://schemas.microsoft.com/office/drawing/2014/main" val="3098648854"/>
                  </a:ext>
                </a:extLst>
              </a:tr>
              <a:tr h="646232">
                <a:tc>
                  <a:txBody>
                    <a:bodyPr/>
                    <a:lstStyle/>
                    <a:p>
                      <a:r>
                        <a:rPr lang="en-US" dirty="0"/>
                        <a:t>Thesis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a:t>15</a:t>
                      </a:r>
                    </a:p>
                  </a:txBody>
                  <a:tcPr/>
                </a:tc>
                <a:tc>
                  <a:txBody>
                    <a:bodyPr/>
                    <a:lstStyle/>
                    <a:p>
                      <a:endParaRPr lang="en-US" dirty="0"/>
                    </a:p>
                  </a:txBody>
                  <a:tcPr/>
                </a:tc>
                <a:extLst>
                  <a:ext uri="{0D108BD9-81ED-4DB2-BD59-A6C34878D82A}">
                    <a16:rowId xmlns:a16="http://schemas.microsoft.com/office/drawing/2014/main" val="1389319982"/>
                  </a:ext>
                </a:extLst>
              </a:tr>
              <a:tr h="646232">
                <a:tc>
                  <a:txBody>
                    <a:bodyPr/>
                    <a:lstStyle/>
                    <a:p>
                      <a:r>
                        <a:rPr lang="en-US" dirty="0"/>
                        <a:t>Organization</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a:t>20</a:t>
                      </a:r>
                    </a:p>
                  </a:txBody>
                  <a:tcPr/>
                </a:tc>
                <a:tc>
                  <a:txBody>
                    <a:bodyPr/>
                    <a:lstStyle/>
                    <a:p>
                      <a:endParaRPr lang="en-US" dirty="0"/>
                    </a:p>
                  </a:txBody>
                  <a:tcPr/>
                </a:tc>
                <a:extLst>
                  <a:ext uri="{0D108BD9-81ED-4DB2-BD59-A6C34878D82A}">
                    <a16:rowId xmlns:a16="http://schemas.microsoft.com/office/drawing/2014/main" val="1455548307"/>
                  </a:ext>
                </a:extLst>
              </a:tr>
              <a:tr h="646232">
                <a:tc>
                  <a:txBody>
                    <a:bodyPr/>
                    <a:lstStyle/>
                    <a:p>
                      <a:r>
                        <a:rPr lang="en-US" dirty="0"/>
                        <a:t>Logic</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a:t>30</a:t>
                      </a:r>
                    </a:p>
                  </a:txBody>
                  <a:tcPr/>
                </a:tc>
                <a:tc>
                  <a:txBody>
                    <a:bodyPr/>
                    <a:lstStyle/>
                    <a:p>
                      <a:endParaRPr lang="en-US" dirty="0"/>
                    </a:p>
                  </a:txBody>
                  <a:tcPr/>
                </a:tc>
                <a:extLst>
                  <a:ext uri="{0D108BD9-81ED-4DB2-BD59-A6C34878D82A}">
                    <a16:rowId xmlns:a16="http://schemas.microsoft.com/office/drawing/2014/main" val="2375899895"/>
                  </a:ext>
                </a:extLst>
              </a:tr>
              <a:tr h="853301">
                <a:tc>
                  <a:txBody>
                    <a:bodyPr/>
                    <a:lstStyle/>
                    <a:p>
                      <a:r>
                        <a:rPr lang="en-US" dirty="0"/>
                        <a:t>Uses of Sources</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a:t>20</a:t>
                      </a:r>
                    </a:p>
                  </a:txBody>
                  <a:tcPr/>
                </a:tc>
                <a:tc>
                  <a:txBody>
                    <a:bodyPr/>
                    <a:lstStyle/>
                    <a:p>
                      <a:endParaRPr lang="en-US" dirty="0"/>
                    </a:p>
                  </a:txBody>
                  <a:tcPr/>
                </a:tc>
                <a:extLst>
                  <a:ext uri="{0D108BD9-81ED-4DB2-BD59-A6C34878D82A}">
                    <a16:rowId xmlns:a16="http://schemas.microsoft.com/office/drawing/2014/main" val="231683746"/>
                  </a:ext>
                </a:extLst>
              </a:tr>
              <a:tr h="646232">
                <a:tc>
                  <a:txBody>
                    <a:bodyPr/>
                    <a:lstStyle/>
                    <a:p>
                      <a:r>
                        <a:rPr lang="en-US" dirty="0"/>
                        <a:t>Grammar</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a:t>15</a:t>
                      </a:r>
                    </a:p>
                  </a:txBody>
                  <a:tcPr/>
                </a:tc>
                <a:tc>
                  <a:txBody>
                    <a:bodyPr/>
                    <a:lstStyle/>
                    <a:p>
                      <a:endParaRPr lang="en-US" dirty="0"/>
                    </a:p>
                  </a:txBody>
                  <a:tcPr/>
                </a:tc>
                <a:extLst>
                  <a:ext uri="{0D108BD9-81ED-4DB2-BD59-A6C34878D82A}">
                    <a16:rowId xmlns:a16="http://schemas.microsoft.com/office/drawing/2014/main" val="2790351480"/>
                  </a:ext>
                </a:extLst>
              </a:tr>
              <a:tr h="64623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54827159"/>
                  </a:ext>
                </a:extLst>
              </a:tr>
            </a:tbl>
          </a:graphicData>
        </a:graphic>
      </p:graphicFrame>
    </p:spTree>
    <p:extLst>
      <p:ext uri="{BB962C8B-B14F-4D97-AF65-F5344CB8AC3E}">
        <p14:creationId xmlns:p14="http://schemas.microsoft.com/office/powerpoint/2010/main" val="9181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9FE666-752A-C685-328D-E82503FA3E0F}"/>
              </a:ext>
            </a:extLst>
          </p:cNvPr>
          <p:cNvSpPr>
            <a:spLocks noGrp="1"/>
          </p:cNvSpPr>
          <p:nvPr>
            <p:ph idx="1"/>
          </p:nvPr>
        </p:nvSpPr>
        <p:spPr>
          <a:xfrm>
            <a:off x="160867" y="1449421"/>
            <a:ext cx="11870263" cy="5123418"/>
          </a:xfrm>
        </p:spPr>
        <p:txBody>
          <a:bodyPr/>
          <a:lstStyle/>
          <a:p>
            <a:r>
              <a:rPr lang="en-US" dirty="0"/>
              <a:t>Understand the big picture, genres, progression/process</a:t>
            </a:r>
          </a:p>
          <a:p>
            <a:pPr lvl="1"/>
            <a:r>
              <a:rPr lang="en-US" dirty="0"/>
              <a:t>What are the features/attributes of each genre document?</a:t>
            </a:r>
          </a:p>
          <a:p>
            <a:pPr lvl="1"/>
            <a:r>
              <a:rPr lang="en-US" dirty="0"/>
              <a:t>What features/attributes are unique and which persist throughout the process?</a:t>
            </a:r>
          </a:p>
          <a:p>
            <a:pPr lvl="2"/>
            <a:r>
              <a:rPr lang="en-US" dirty="0"/>
              <a:t>Sometimes it is easier to see the unique by comparing the preceding and following documents.</a:t>
            </a:r>
          </a:p>
          <a:p>
            <a:r>
              <a:rPr lang="en-US" dirty="0"/>
              <a:t>To answer those two questions, we need to understand professional writing circumstances and consider specific genre conventions</a:t>
            </a:r>
          </a:p>
          <a:p>
            <a:pPr marL="0" indent="0">
              <a:buNone/>
            </a:pPr>
            <a:endParaRPr lang="en-US" dirty="0"/>
          </a:p>
        </p:txBody>
      </p:sp>
      <p:sp>
        <p:nvSpPr>
          <p:cNvPr id="4" name="Title 1">
            <a:extLst>
              <a:ext uri="{FF2B5EF4-FFF2-40B4-BE49-F238E27FC236}">
                <a16:creationId xmlns:a16="http://schemas.microsoft.com/office/drawing/2014/main" id="{FFCDEED3-C738-8E7D-6CED-0FC6C66240E1}"/>
              </a:ext>
            </a:extLst>
          </p:cNvPr>
          <p:cNvSpPr txBox="1">
            <a:spLocks/>
          </p:cNvSpPr>
          <p:nvPr/>
        </p:nvSpPr>
        <p:spPr>
          <a:xfrm>
            <a:off x="160868" y="285161"/>
            <a:ext cx="11870263" cy="791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Rubric Development: Writing Genres and Process 1</a:t>
            </a:r>
          </a:p>
        </p:txBody>
      </p:sp>
    </p:spTree>
    <p:extLst>
      <p:ext uri="{BB962C8B-B14F-4D97-AF65-F5344CB8AC3E}">
        <p14:creationId xmlns:p14="http://schemas.microsoft.com/office/powerpoint/2010/main" val="3010570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4850-4596-5E5A-D6AB-7742AFF77E7F}"/>
              </a:ext>
            </a:extLst>
          </p:cNvPr>
          <p:cNvSpPr>
            <a:spLocks noGrp="1"/>
          </p:cNvSpPr>
          <p:nvPr>
            <p:ph type="title"/>
          </p:nvPr>
        </p:nvSpPr>
        <p:spPr>
          <a:xfrm>
            <a:off x="95292" y="63357"/>
            <a:ext cx="10713522" cy="1107834"/>
          </a:xfrm>
        </p:spPr>
        <p:txBody>
          <a:bodyPr>
            <a:normAutofit fontScale="90000"/>
          </a:bodyPr>
          <a:lstStyle/>
          <a:p>
            <a:r>
              <a:rPr lang="en-US" dirty="0"/>
              <a:t>Rubric Development: Writing Genre and Process 2 </a:t>
            </a:r>
          </a:p>
        </p:txBody>
      </p:sp>
      <p:sp>
        <p:nvSpPr>
          <p:cNvPr id="4" name="Text Placeholder 3">
            <a:extLst>
              <a:ext uri="{FF2B5EF4-FFF2-40B4-BE49-F238E27FC236}">
                <a16:creationId xmlns:a16="http://schemas.microsoft.com/office/drawing/2014/main" id="{D234AC88-0D49-82E1-1083-8062859583F5}"/>
              </a:ext>
            </a:extLst>
          </p:cNvPr>
          <p:cNvSpPr>
            <a:spLocks noGrp="1"/>
          </p:cNvSpPr>
          <p:nvPr>
            <p:ph type="body" idx="1"/>
          </p:nvPr>
        </p:nvSpPr>
        <p:spPr>
          <a:xfrm>
            <a:off x="2114862" y="1198883"/>
            <a:ext cx="3657600" cy="459628"/>
          </a:xfrm>
        </p:spPr>
        <p:txBody>
          <a:bodyPr>
            <a:normAutofit/>
          </a:bodyPr>
          <a:lstStyle/>
          <a:p>
            <a:r>
              <a:rPr lang="en-US" dirty="0"/>
              <a:t>White Papers</a:t>
            </a:r>
          </a:p>
        </p:txBody>
      </p:sp>
      <p:sp>
        <p:nvSpPr>
          <p:cNvPr id="3" name="Content Placeholder 2">
            <a:extLst>
              <a:ext uri="{FF2B5EF4-FFF2-40B4-BE49-F238E27FC236}">
                <a16:creationId xmlns:a16="http://schemas.microsoft.com/office/drawing/2014/main" id="{ABC05BD3-87F8-FD2C-F1CC-B93649FAD4BD}"/>
              </a:ext>
            </a:extLst>
          </p:cNvPr>
          <p:cNvSpPr>
            <a:spLocks noGrp="1"/>
          </p:cNvSpPr>
          <p:nvPr>
            <p:ph sz="half" idx="2"/>
          </p:nvPr>
        </p:nvSpPr>
        <p:spPr>
          <a:xfrm>
            <a:off x="2111686" y="1658511"/>
            <a:ext cx="3657600" cy="4531152"/>
          </a:xfrm>
        </p:spPr>
        <p:txBody>
          <a:bodyPr>
            <a:normAutofit/>
          </a:bodyPr>
          <a:lstStyle/>
          <a:p>
            <a:pPr marL="0" marR="0" indent="225425">
              <a:lnSpc>
                <a:spcPct val="107000"/>
              </a:lnSpc>
              <a:spcBef>
                <a:spcPts val="0"/>
              </a:spcBef>
              <a:spcAft>
                <a:spcPts val="800"/>
              </a:spcAft>
            </a:pPr>
            <a:r>
              <a:rPr lang="en-US" sz="2000" dirty="0">
                <a:effectLst/>
                <a:ea typeface="Calibri" panose="020F0502020204030204" pitchFamily="34" charset="0"/>
                <a:cs typeface="Times New Roman" panose="02020603050405020304" pitchFamily="18" charset="0"/>
              </a:rPr>
              <a:t>Executive Summary</a:t>
            </a:r>
          </a:p>
          <a:p>
            <a:pPr marL="0" marR="0" indent="225425">
              <a:lnSpc>
                <a:spcPct val="107000"/>
              </a:lnSpc>
              <a:spcBef>
                <a:spcPts val="0"/>
              </a:spcBef>
              <a:spcAft>
                <a:spcPts val="800"/>
              </a:spcAft>
            </a:pPr>
            <a:r>
              <a:rPr lang="en-US" sz="2000" dirty="0">
                <a:cs typeface="Times New Roman" panose="02020603050405020304" pitchFamily="18" charset="0"/>
              </a:rPr>
              <a:t>Purpose/Problem Statement</a:t>
            </a:r>
          </a:p>
          <a:p>
            <a:pPr marL="0" marR="0" indent="225425">
              <a:lnSpc>
                <a:spcPct val="107000"/>
              </a:lnSpc>
              <a:spcBef>
                <a:spcPts val="0"/>
              </a:spcBef>
              <a:spcAft>
                <a:spcPts val="800"/>
              </a:spcAft>
            </a:pPr>
            <a:r>
              <a:rPr lang="en-US" sz="2000" dirty="0">
                <a:cs typeface="Times New Roman" panose="02020603050405020304" pitchFamily="18" charset="0"/>
              </a:rPr>
              <a:t>Methods (maybe)</a:t>
            </a:r>
          </a:p>
          <a:p>
            <a:pPr marL="0" marR="0" indent="225425">
              <a:lnSpc>
                <a:spcPct val="107000"/>
              </a:lnSpc>
              <a:spcBef>
                <a:spcPts val="0"/>
              </a:spcBef>
              <a:spcAft>
                <a:spcPts val="800"/>
              </a:spcAft>
            </a:pPr>
            <a:r>
              <a:rPr lang="en-US" sz="2000" dirty="0">
                <a:cs typeface="Times New Roman" panose="02020603050405020304" pitchFamily="18" charset="0"/>
              </a:rPr>
              <a:t>Analysis</a:t>
            </a:r>
          </a:p>
          <a:p>
            <a:pPr marL="457200" lvl="1" indent="225425">
              <a:lnSpc>
                <a:spcPct val="107000"/>
              </a:lnSpc>
              <a:spcBef>
                <a:spcPts val="0"/>
              </a:spcBef>
              <a:spcAft>
                <a:spcPts val="800"/>
              </a:spcAft>
            </a:pPr>
            <a:r>
              <a:rPr lang="en-US" sz="1600" dirty="0">
                <a:cs typeface="Times New Roman" panose="02020603050405020304" pitchFamily="18" charset="0"/>
              </a:rPr>
              <a:t>Lesson</a:t>
            </a:r>
          </a:p>
          <a:p>
            <a:pPr marL="457200" lvl="1" indent="225425">
              <a:lnSpc>
                <a:spcPct val="107000"/>
              </a:lnSpc>
              <a:spcBef>
                <a:spcPts val="0"/>
              </a:spcBef>
              <a:spcAft>
                <a:spcPts val="800"/>
              </a:spcAft>
            </a:pPr>
            <a:r>
              <a:rPr lang="en-US" sz="1600" dirty="0">
                <a:cs typeface="Times New Roman" panose="02020603050405020304" pitchFamily="18" charset="0"/>
              </a:rPr>
              <a:t>Support/Evidence</a:t>
            </a:r>
          </a:p>
          <a:p>
            <a:pPr marL="457200" lvl="1" indent="225425">
              <a:lnSpc>
                <a:spcPct val="107000"/>
              </a:lnSpc>
              <a:spcBef>
                <a:spcPts val="0"/>
              </a:spcBef>
              <a:spcAft>
                <a:spcPts val="800"/>
              </a:spcAft>
            </a:pPr>
            <a:r>
              <a:rPr lang="en-US" sz="1600" dirty="0">
                <a:cs typeface="Times New Roman" panose="02020603050405020304" pitchFamily="18" charset="0"/>
              </a:rPr>
              <a:t>Value</a:t>
            </a:r>
          </a:p>
          <a:p>
            <a:pPr marL="0" marR="0" indent="225425">
              <a:lnSpc>
                <a:spcPct val="107000"/>
              </a:lnSpc>
              <a:spcBef>
                <a:spcPts val="0"/>
              </a:spcBef>
              <a:spcAft>
                <a:spcPts val="800"/>
              </a:spcAft>
            </a:pPr>
            <a:r>
              <a:rPr lang="en-US" sz="2000" dirty="0">
                <a:cs typeface="Times New Roman" panose="02020603050405020304" pitchFamily="18" charset="0"/>
              </a:rPr>
              <a:t>Conclusion</a:t>
            </a:r>
          </a:p>
        </p:txBody>
      </p:sp>
      <p:sp>
        <p:nvSpPr>
          <p:cNvPr id="5" name="Text Placeholder 4">
            <a:extLst>
              <a:ext uri="{FF2B5EF4-FFF2-40B4-BE49-F238E27FC236}">
                <a16:creationId xmlns:a16="http://schemas.microsoft.com/office/drawing/2014/main" id="{014EA4E8-213C-B39A-0C88-036C401675CF}"/>
              </a:ext>
            </a:extLst>
          </p:cNvPr>
          <p:cNvSpPr>
            <a:spLocks noGrp="1"/>
          </p:cNvSpPr>
          <p:nvPr>
            <p:ph type="body" sz="quarter" idx="3"/>
          </p:nvPr>
        </p:nvSpPr>
        <p:spPr>
          <a:xfrm>
            <a:off x="6172200" y="1198883"/>
            <a:ext cx="3657600" cy="462910"/>
          </a:xfrm>
        </p:spPr>
        <p:txBody>
          <a:bodyPr>
            <a:normAutofit/>
          </a:bodyPr>
          <a:lstStyle/>
          <a:p>
            <a:r>
              <a:rPr lang="en-US" dirty="0"/>
              <a:t>Master’s Thesis</a:t>
            </a:r>
          </a:p>
        </p:txBody>
      </p:sp>
      <p:sp>
        <p:nvSpPr>
          <p:cNvPr id="6" name="Content Placeholder 5">
            <a:extLst>
              <a:ext uri="{FF2B5EF4-FFF2-40B4-BE49-F238E27FC236}">
                <a16:creationId xmlns:a16="http://schemas.microsoft.com/office/drawing/2014/main" id="{2F934FCA-2FCA-6926-7917-ECCB5786396C}"/>
              </a:ext>
            </a:extLst>
          </p:cNvPr>
          <p:cNvSpPr>
            <a:spLocks noGrp="1"/>
          </p:cNvSpPr>
          <p:nvPr>
            <p:ph sz="quarter" idx="4"/>
          </p:nvPr>
        </p:nvSpPr>
        <p:spPr>
          <a:xfrm>
            <a:off x="6172200" y="1658511"/>
            <a:ext cx="3657600" cy="4531152"/>
          </a:xfrm>
        </p:spPr>
        <p:txBody>
          <a:bodyPr>
            <a:normAutofit/>
          </a:bodyPr>
          <a:lstStyle/>
          <a:p>
            <a:r>
              <a:rPr lang="en-US" sz="2000" dirty="0"/>
              <a:t>Introduction</a:t>
            </a:r>
          </a:p>
          <a:p>
            <a:pPr lvl="1"/>
            <a:r>
              <a:rPr lang="en-US" sz="1600" dirty="0"/>
              <a:t>Problem Statement</a:t>
            </a:r>
          </a:p>
          <a:p>
            <a:pPr lvl="1"/>
            <a:r>
              <a:rPr lang="en-US" sz="1600" dirty="0"/>
              <a:t>Research Question</a:t>
            </a:r>
          </a:p>
          <a:p>
            <a:pPr lvl="1"/>
            <a:r>
              <a:rPr lang="en-US" sz="1600" dirty="0"/>
              <a:t>Findings</a:t>
            </a:r>
          </a:p>
          <a:p>
            <a:r>
              <a:rPr lang="en-US" sz="2000" dirty="0"/>
              <a:t>Methods</a:t>
            </a:r>
          </a:p>
          <a:p>
            <a:r>
              <a:rPr lang="en-US" sz="2000" dirty="0"/>
              <a:t>Research/Analysis</a:t>
            </a:r>
          </a:p>
          <a:p>
            <a:r>
              <a:rPr lang="en-US" sz="2000" dirty="0"/>
              <a:t>Discussion</a:t>
            </a:r>
          </a:p>
          <a:p>
            <a:pPr lvl="1"/>
            <a:r>
              <a:rPr lang="en-US" sz="1600" dirty="0"/>
              <a:t>Problem Statement</a:t>
            </a:r>
          </a:p>
          <a:p>
            <a:pPr lvl="1"/>
            <a:r>
              <a:rPr lang="en-US" sz="1600" dirty="0"/>
              <a:t>Findings</a:t>
            </a:r>
          </a:p>
          <a:p>
            <a:pPr lvl="1"/>
            <a:r>
              <a:rPr lang="en-US" sz="1600" dirty="0"/>
              <a:t>Synthesis</a:t>
            </a:r>
          </a:p>
          <a:p>
            <a:pPr lvl="1"/>
            <a:r>
              <a:rPr lang="en-US" sz="1600" dirty="0"/>
              <a:t>Recommendation(s)</a:t>
            </a:r>
          </a:p>
        </p:txBody>
      </p:sp>
      <p:sp>
        <p:nvSpPr>
          <p:cNvPr id="9" name="TextBox 8">
            <a:extLst>
              <a:ext uri="{FF2B5EF4-FFF2-40B4-BE49-F238E27FC236}">
                <a16:creationId xmlns:a16="http://schemas.microsoft.com/office/drawing/2014/main" id="{8617B94F-BF7B-C5FC-BA31-70686D8050A7}"/>
              </a:ext>
            </a:extLst>
          </p:cNvPr>
          <p:cNvSpPr txBox="1"/>
          <p:nvPr/>
        </p:nvSpPr>
        <p:spPr>
          <a:xfrm>
            <a:off x="1956624" y="5879187"/>
            <a:ext cx="8123689" cy="954107"/>
          </a:xfrm>
          <a:prstGeom prst="rect">
            <a:avLst/>
          </a:prstGeom>
          <a:noFill/>
        </p:spPr>
        <p:txBody>
          <a:bodyPr wrap="square">
            <a:spAutoFit/>
          </a:bodyPr>
          <a:lstStyle/>
          <a:p>
            <a:pPr algn="ctr"/>
            <a:r>
              <a:rPr lang="en-US" sz="2800" dirty="0">
                <a:solidFill>
                  <a:srgbClr val="0070C0"/>
                </a:solidFill>
              </a:rPr>
              <a:t>What genre are you building a rubric around today?</a:t>
            </a:r>
          </a:p>
          <a:p>
            <a:pPr algn="ctr"/>
            <a:r>
              <a:rPr lang="en-US" sz="2800" dirty="0">
                <a:solidFill>
                  <a:srgbClr val="0070C0"/>
                </a:solidFill>
              </a:rPr>
              <a:t>What are the key attributes of that genre?</a:t>
            </a:r>
          </a:p>
        </p:txBody>
      </p:sp>
    </p:spTree>
    <p:extLst>
      <p:ext uri="{BB962C8B-B14F-4D97-AF65-F5344CB8AC3E}">
        <p14:creationId xmlns:p14="http://schemas.microsoft.com/office/powerpoint/2010/main" val="4152664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0EAB-60BD-39FC-118D-E3E64676BB5B}"/>
              </a:ext>
            </a:extLst>
          </p:cNvPr>
          <p:cNvSpPr>
            <a:spLocks noGrp="1"/>
          </p:cNvSpPr>
          <p:nvPr>
            <p:ph type="title"/>
          </p:nvPr>
        </p:nvSpPr>
        <p:spPr>
          <a:xfrm>
            <a:off x="132347" y="113771"/>
            <a:ext cx="11870263" cy="791752"/>
          </a:xfrm>
        </p:spPr>
        <p:txBody>
          <a:bodyPr/>
          <a:lstStyle/>
          <a:p>
            <a:r>
              <a:rPr lang="en-US" dirty="0"/>
              <a:t>Rubric Development: Writing Genres and Process 3</a:t>
            </a:r>
          </a:p>
        </p:txBody>
      </p:sp>
      <p:sp>
        <p:nvSpPr>
          <p:cNvPr id="3" name="Content Placeholder 2">
            <a:extLst>
              <a:ext uri="{FF2B5EF4-FFF2-40B4-BE49-F238E27FC236}">
                <a16:creationId xmlns:a16="http://schemas.microsoft.com/office/drawing/2014/main" id="{5C7F5497-5909-08BD-DA6B-750FCFD6EA53}"/>
              </a:ext>
            </a:extLst>
          </p:cNvPr>
          <p:cNvSpPr>
            <a:spLocks noGrp="1"/>
          </p:cNvSpPr>
          <p:nvPr>
            <p:ph idx="1"/>
          </p:nvPr>
        </p:nvSpPr>
        <p:spPr>
          <a:xfrm>
            <a:off x="132347" y="1332801"/>
            <a:ext cx="10515600" cy="4351338"/>
          </a:xfrm>
        </p:spPr>
        <p:txBody>
          <a:bodyPr/>
          <a:lstStyle/>
          <a:p>
            <a:r>
              <a:rPr lang="en-US" dirty="0"/>
              <a:t>Executive and Staff Writing Genres</a:t>
            </a:r>
          </a:p>
          <a:p>
            <a:pPr marL="0" indent="233363">
              <a:buNone/>
            </a:pPr>
            <a:r>
              <a:rPr lang="en-US" dirty="0"/>
              <a:t>Process of Development</a:t>
            </a:r>
          </a:p>
          <a:p>
            <a:r>
              <a:rPr lang="en-US" dirty="0"/>
              <a:t>Notice the importance of sequence</a:t>
            </a:r>
          </a:p>
        </p:txBody>
      </p:sp>
      <p:graphicFrame>
        <p:nvGraphicFramePr>
          <p:cNvPr id="4" name="Diagram 3">
            <a:extLst>
              <a:ext uri="{FF2B5EF4-FFF2-40B4-BE49-F238E27FC236}">
                <a16:creationId xmlns:a16="http://schemas.microsoft.com/office/drawing/2014/main" id="{C1A48004-A370-9561-8784-9FCAC4423490}"/>
              </a:ext>
            </a:extLst>
          </p:cNvPr>
          <p:cNvGraphicFramePr/>
          <p:nvPr>
            <p:extLst>
              <p:ext uri="{D42A27DB-BD31-4B8C-83A1-F6EECF244321}">
                <p14:modId xmlns:p14="http://schemas.microsoft.com/office/powerpoint/2010/main" val="2140141606"/>
              </p:ext>
            </p:extLst>
          </p:nvPr>
        </p:nvGraphicFramePr>
        <p:xfrm>
          <a:off x="4820575" y="994299"/>
          <a:ext cx="8531804" cy="5863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037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BDE38B2-E4FB-B035-A270-6BA92D938904}"/>
              </a:ext>
            </a:extLst>
          </p:cNvPr>
          <p:cNvGraphicFramePr/>
          <p:nvPr>
            <p:extLst>
              <p:ext uri="{D42A27DB-BD31-4B8C-83A1-F6EECF244321}">
                <p14:modId xmlns:p14="http://schemas.microsoft.com/office/powerpoint/2010/main" val="2783223807"/>
              </p:ext>
            </p:extLst>
          </p:nvPr>
        </p:nvGraphicFramePr>
        <p:xfrm>
          <a:off x="48418" y="-340468"/>
          <a:ext cx="12095164" cy="8140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5C7F5497-5909-08BD-DA6B-750FCFD6EA53}"/>
              </a:ext>
            </a:extLst>
          </p:cNvPr>
          <p:cNvSpPr>
            <a:spLocks noGrp="1"/>
          </p:cNvSpPr>
          <p:nvPr>
            <p:ph idx="1"/>
          </p:nvPr>
        </p:nvSpPr>
        <p:spPr>
          <a:xfrm>
            <a:off x="96835" y="1058450"/>
            <a:ext cx="10515600" cy="4351338"/>
          </a:xfrm>
        </p:spPr>
        <p:txBody>
          <a:bodyPr/>
          <a:lstStyle/>
          <a:p>
            <a:r>
              <a:rPr lang="en-US" dirty="0"/>
              <a:t>Master’s Thesis Research, Writing, and Analysis Process</a:t>
            </a:r>
          </a:p>
          <a:p>
            <a:r>
              <a:rPr lang="en-US" dirty="0"/>
              <a:t>Notice the scaffolding</a:t>
            </a:r>
          </a:p>
        </p:txBody>
      </p:sp>
      <p:sp>
        <p:nvSpPr>
          <p:cNvPr id="6" name="Title 1">
            <a:extLst>
              <a:ext uri="{FF2B5EF4-FFF2-40B4-BE49-F238E27FC236}">
                <a16:creationId xmlns:a16="http://schemas.microsoft.com/office/drawing/2014/main" id="{6F40FF88-6A36-25A9-57CB-42C72862B17A}"/>
              </a:ext>
            </a:extLst>
          </p:cNvPr>
          <p:cNvSpPr txBox="1">
            <a:spLocks/>
          </p:cNvSpPr>
          <p:nvPr/>
        </p:nvSpPr>
        <p:spPr>
          <a:xfrm>
            <a:off x="96835" y="145417"/>
            <a:ext cx="11870263" cy="791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Rubric Development: Writing Genres and Process 4</a:t>
            </a:r>
          </a:p>
        </p:txBody>
      </p:sp>
      <p:sp>
        <p:nvSpPr>
          <p:cNvPr id="2" name="TextBox 1">
            <a:extLst>
              <a:ext uri="{FF2B5EF4-FFF2-40B4-BE49-F238E27FC236}">
                <a16:creationId xmlns:a16="http://schemas.microsoft.com/office/drawing/2014/main" id="{C2F0A8B9-C859-9C02-3179-0C1DEBAEFEE8}"/>
              </a:ext>
            </a:extLst>
          </p:cNvPr>
          <p:cNvSpPr txBox="1"/>
          <p:nvPr/>
        </p:nvSpPr>
        <p:spPr>
          <a:xfrm>
            <a:off x="1397331" y="5903893"/>
            <a:ext cx="10010474" cy="954107"/>
          </a:xfrm>
          <a:prstGeom prst="rect">
            <a:avLst/>
          </a:prstGeom>
          <a:noFill/>
        </p:spPr>
        <p:txBody>
          <a:bodyPr wrap="square">
            <a:spAutoFit/>
          </a:bodyPr>
          <a:lstStyle/>
          <a:p>
            <a:pPr algn="ctr"/>
            <a:r>
              <a:rPr lang="en-US" sz="2800" dirty="0">
                <a:solidFill>
                  <a:srgbClr val="0070C0"/>
                </a:solidFill>
              </a:rPr>
              <a:t>How does your genre fit into broader genre processes, </a:t>
            </a:r>
          </a:p>
          <a:p>
            <a:pPr algn="ctr"/>
            <a:r>
              <a:rPr lang="en-US" sz="2800" dirty="0">
                <a:solidFill>
                  <a:srgbClr val="0070C0"/>
                </a:solidFill>
              </a:rPr>
              <a:t>aka What are the types of documents that precede it and follow it?</a:t>
            </a:r>
          </a:p>
        </p:txBody>
      </p:sp>
    </p:spTree>
    <p:extLst>
      <p:ext uri="{BB962C8B-B14F-4D97-AF65-F5344CB8AC3E}">
        <p14:creationId xmlns:p14="http://schemas.microsoft.com/office/powerpoint/2010/main" val="2856802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4CD0CA3-0D3D-10A8-FC47-F87B4909FC88}"/>
              </a:ext>
            </a:extLst>
          </p:cNvPr>
          <p:cNvSpPr>
            <a:spLocks noGrp="1"/>
          </p:cNvSpPr>
          <p:nvPr>
            <p:ph idx="1"/>
          </p:nvPr>
        </p:nvSpPr>
        <p:spPr>
          <a:xfrm>
            <a:off x="400455" y="1757531"/>
            <a:ext cx="11574293" cy="4905915"/>
          </a:xfrm>
        </p:spPr>
        <p:txBody>
          <a:bodyPr/>
          <a:lstStyle/>
          <a:p>
            <a:r>
              <a:rPr lang="en-US" dirty="0"/>
              <a:t>Identify a writing assignment and answer these broad questions:</a:t>
            </a:r>
          </a:p>
          <a:p>
            <a:pPr lvl="1"/>
            <a:r>
              <a:rPr lang="en-US" dirty="0"/>
              <a:t>What genre does the assignment require students to complete?</a:t>
            </a:r>
          </a:p>
          <a:p>
            <a:pPr lvl="1"/>
            <a:r>
              <a:rPr lang="en-US" dirty="0"/>
              <a:t>What are the genre’s defining attributes?</a:t>
            </a:r>
          </a:p>
          <a:p>
            <a:pPr lvl="1"/>
            <a:r>
              <a:rPr lang="en-US" dirty="0"/>
              <a:t>Does this assignment have subsequent or prior assignments it will build on or build from?</a:t>
            </a:r>
          </a:p>
          <a:p>
            <a:pPr lvl="2"/>
            <a:r>
              <a:rPr lang="en-US" dirty="0"/>
              <a:t>Do the attributes persist, not persist, or transform, how so?</a:t>
            </a:r>
          </a:p>
        </p:txBody>
      </p:sp>
      <p:sp>
        <p:nvSpPr>
          <p:cNvPr id="10" name="Title 1">
            <a:extLst>
              <a:ext uri="{FF2B5EF4-FFF2-40B4-BE49-F238E27FC236}">
                <a16:creationId xmlns:a16="http://schemas.microsoft.com/office/drawing/2014/main" id="{A5181B88-3154-B1C6-8219-CA7C2998A2E1}"/>
              </a:ext>
            </a:extLst>
          </p:cNvPr>
          <p:cNvSpPr txBox="1">
            <a:spLocks/>
          </p:cNvSpPr>
          <p:nvPr/>
        </p:nvSpPr>
        <p:spPr>
          <a:xfrm>
            <a:off x="0" y="0"/>
            <a:ext cx="11870263" cy="1510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Rubric Development: Writing Genres and Process Exercise</a:t>
            </a:r>
          </a:p>
        </p:txBody>
      </p:sp>
    </p:spTree>
    <p:extLst>
      <p:ext uri="{BB962C8B-B14F-4D97-AF65-F5344CB8AC3E}">
        <p14:creationId xmlns:p14="http://schemas.microsoft.com/office/powerpoint/2010/main" val="2694437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2EA28-9903-D1FC-411C-F9251B1D29F2}"/>
              </a:ext>
            </a:extLst>
          </p:cNvPr>
          <p:cNvSpPr>
            <a:spLocks noGrp="1"/>
          </p:cNvSpPr>
          <p:nvPr>
            <p:ph type="title"/>
          </p:nvPr>
        </p:nvSpPr>
        <p:spPr>
          <a:xfrm>
            <a:off x="0" y="130049"/>
            <a:ext cx="12191999" cy="774700"/>
          </a:xfrm>
        </p:spPr>
        <p:txBody>
          <a:bodyPr>
            <a:noAutofit/>
          </a:bodyPr>
          <a:lstStyle/>
          <a:p>
            <a:r>
              <a:rPr lang="en-US" sz="3800" dirty="0"/>
              <a:t>Rubric Development: Measurable and Observable Attributes, Literature Review</a:t>
            </a:r>
          </a:p>
        </p:txBody>
      </p:sp>
      <p:sp>
        <p:nvSpPr>
          <p:cNvPr id="3" name="Content Placeholder 2">
            <a:extLst>
              <a:ext uri="{FF2B5EF4-FFF2-40B4-BE49-F238E27FC236}">
                <a16:creationId xmlns:a16="http://schemas.microsoft.com/office/drawing/2014/main" id="{1070AD67-744C-363C-C3B4-CBD263C645EB}"/>
              </a:ext>
            </a:extLst>
          </p:cNvPr>
          <p:cNvSpPr>
            <a:spLocks noGrp="1"/>
          </p:cNvSpPr>
          <p:nvPr>
            <p:ph idx="1"/>
          </p:nvPr>
        </p:nvSpPr>
        <p:spPr>
          <a:xfrm>
            <a:off x="144580" y="6054480"/>
            <a:ext cx="11902840" cy="945612"/>
          </a:xfrm>
        </p:spPr>
        <p:txBody>
          <a:bodyPr>
            <a:normAutofit/>
          </a:bodyPr>
          <a:lstStyle/>
          <a:p>
            <a:pPr marL="0" indent="0" algn="ctr">
              <a:buNone/>
            </a:pPr>
            <a:r>
              <a:rPr lang="en-US" dirty="0">
                <a:solidFill>
                  <a:srgbClr val="0070C0"/>
                </a:solidFill>
              </a:rPr>
              <a:t>What is the measurable and observable attribute of the “good” literature review on the right compared to the “weak” literature review on the left?</a:t>
            </a:r>
          </a:p>
        </p:txBody>
      </p:sp>
      <p:sp>
        <p:nvSpPr>
          <p:cNvPr id="4" name="Rectangle 3">
            <a:extLst>
              <a:ext uri="{FF2B5EF4-FFF2-40B4-BE49-F238E27FC236}">
                <a16:creationId xmlns:a16="http://schemas.microsoft.com/office/drawing/2014/main" id="{54F52617-4368-48F8-3B01-8F24903B74DA}"/>
              </a:ext>
            </a:extLst>
          </p:cNvPr>
          <p:cNvSpPr/>
          <p:nvPr/>
        </p:nvSpPr>
        <p:spPr>
          <a:xfrm>
            <a:off x="5091675" y="2446996"/>
            <a:ext cx="2343150" cy="1477328"/>
          </a:xfrm>
          <a:prstGeom prst="rect">
            <a:avLst/>
          </a:prstGeom>
        </p:spPr>
        <p:txBody>
          <a:bodyPr wrap="square">
            <a:spAutoFit/>
          </a:bodyPr>
          <a:lstStyle/>
          <a:p>
            <a:pPr indent="457200"/>
            <a:r>
              <a:rPr lang="en-US"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Source 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Source B</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Source 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highlight>
                  <a:srgbClr val="000080"/>
                </a:highlight>
                <a:latin typeface="Times New Roman" panose="02020603050405020304" pitchFamily="18" charset="0"/>
                <a:ea typeface="Calibri" panose="020F0502020204030204" pitchFamily="34" charset="0"/>
                <a:cs typeface="Times New Roman" panose="02020603050405020304" pitchFamily="18" charset="0"/>
              </a:rPr>
              <a:t>Original</a:t>
            </a:r>
          </a:p>
          <a:p>
            <a:pPr indent="457200"/>
            <a:r>
              <a:rPr lang="en-US" dirty="0">
                <a:highlight>
                  <a:srgbClr val="800000"/>
                </a:highlight>
                <a:latin typeface="Times New Roman" panose="02020603050405020304" pitchFamily="18" charset="0"/>
                <a:ea typeface="Calibri" panose="020F0502020204030204" pitchFamily="34" charset="0"/>
                <a:cs typeface="Times New Roman" panose="02020603050405020304" pitchFamily="18" charset="0"/>
              </a:rPr>
              <a:t>Topic 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F585CA7-6111-8481-3AE8-D9EC9329B891}"/>
              </a:ext>
            </a:extLst>
          </p:cNvPr>
          <p:cNvSpPr txBox="1"/>
          <p:nvPr/>
        </p:nvSpPr>
        <p:spPr>
          <a:xfrm>
            <a:off x="2565942" y="989674"/>
            <a:ext cx="1774845" cy="369332"/>
          </a:xfrm>
          <a:prstGeom prst="rect">
            <a:avLst/>
          </a:prstGeom>
          <a:noFill/>
        </p:spPr>
        <p:txBody>
          <a:bodyPr wrap="none" rtlCol="0">
            <a:spAutoFit/>
          </a:bodyPr>
          <a:lstStyle/>
          <a:p>
            <a:r>
              <a:rPr lang="en-US" dirty="0"/>
              <a:t>Serial Integration</a:t>
            </a:r>
          </a:p>
        </p:txBody>
      </p:sp>
      <p:sp>
        <p:nvSpPr>
          <p:cNvPr id="6" name="TextBox 5">
            <a:extLst>
              <a:ext uri="{FF2B5EF4-FFF2-40B4-BE49-F238E27FC236}">
                <a16:creationId xmlns:a16="http://schemas.microsoft.com/office/drawing/2014/main" id="{23EAF2A6-7F04-C30E-70C3-667AE5B64DB4}"/>
              </a:ext>
            </a:extLst>
          </p:cNvPr>
          <p:cNvSpPr txBox="1"/>
          <p:nvPr/>
        </p:nvSpPr>
        <p:spPr>
          <a:xfrm>
            <a:off x="7757077" y="989674"/>
            <a:ext cx="1824538" cy="369332"/>
          </a:xfrm>
          <a:prstGeom prst="rect">
            <a:avLst/>
          </a:prstGeom>
          <a:noFill/>
        </p:spPr>
        <p:txBody>
          <a:bodyPr wrap="none" rtlCol="0">
            <a:spAutoFit/>
          </a:bodyPr>
          <a:lstStyle/>
          <a:p>
            <a:r>
              <a:rPr lang="en-US" dirty="0"/>
              <a:t>Series Integration</a:t>
            </a:r>
          </a:p>
        </p:txBody>
      </p:sp>
      <p:pic>
        <p:nvPicPr>
          <p:cNvPr id="7" name="Content Placeholder 9">
            <a:extLst>
              <a:ext uri="{FF2B5EF4-FFF2-40B4-BE49-F238E27FC236}">
                <a16:creationId xmlns:a16="http://schemas.microsoft.com/office/drawing/2014/main" id="{FAFC418E-5D4F-2B33-6F35-9C88D00563DA}"/>
              </a:ext>
            </a:extLst>
          </p:cNvPr>
          <p:cNvPicPr>
            <a:picLocks noChangeAspect="1"/>
          </p:cNvPicPr>
          <p:nvPr/>
        </p:nvPicPr>
        <p:blipFill rotWithShape="1">
          <a:blip r:embed="rId2"/>
          <a:srcRect l="25995" t="1832" r="25702" b="5196"/>
          <a:stretch/>
        </p:blipFill>
        <p:spPr>
          <a:xfrm>
            <a:off x="1582225" y="1359006"/>
            <a:ext cx="3742277" cy="4480560"/>
          </a:xfrm>
          <a:prstGeom prst="rect">
            <a:avLst/>
          </a:prstGeom>
        </p:spPr>
      </p:pic>
      <p:pic>
        <p:nvPicPr>
          <p:cNvPr id="8" name="Content Placeholder 10">
            <a:extLst>
              <a:ext uri="{FF2B5EF4-FFF2-40B4-BE49-F238E27FC236}">
                <a16:creationId xmlns:a16="http://schemas.microsoft.com/office/drawing/2014/main" id="{5CB522B7-F8B5-37F3-3CCC-2BD82C4E94CB}"/>
              </a:ext>
            </a:extLst>
          </p:cNvPr>
          <p:cNvPicPr>
            <a:picLocks noChangeAspect="1"/>
          </p:cNvPicPr>
          <p:nvPr/>
        </p:nvPicPr>
        <p:blipFill rotWithShape="1">
          <a:blip r:embed="rId3"/>
          <a:srcRect l="26230" t="2124" r="25293" b="2954"/>
          <a:stretch/>
        </p:blipFill>
        <p:spPr>
          <a:xfrm>
            <a:off x="6825059" y="1359006"/>
            <a:ext cx="3688573" cy="4480560"/>
          </a:xfrm>
          <a:prstGeom prst="rect">
            <a:avLst/>
          </a:prstGeom>
        </p:spPr>
      </p:pic>
    </p:spTree>
    <p:extLst>
      <p:ext uri="{BB962C8B-B14F-4D97-AF65-F5344CB8AC3E}">
        <p14:creationId xmlns:p14="http://schemas.microsoft.com/office/powerpoint/2010/main" val="122775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3631-4F31-D30D-66A4-FFC04D3E6D6D}"/>
              </a:ext>
            </a:extLst>
          </p:cNvPr>
          <p:cNvSpPr>
            <a:spLocks noGrp="1"/>
          </p:cNvSpPr>
          <p:nvPr>
            <p:ph type="title"/>
          </p:nvPr>
        </p:nvSpPr>
        <p:spPr>
          <a:xfrm>
            <a:off x="36616" y="49480"/>
            <a:ext cx="11970328" cy="1078161"/>
          </a:xfrm>
        </p:spPr>
        <p:txBody>
          <a:bodyPr>
            <a:noAutofit/>
          </a:bodyPr>
          <a:lstStyle/>
          <a:p>
            <a:r>
              <a:rPr lang="en-US" sz="3600" dirty="0"/>
              <a:t>Rubric Development: Measurable and Observable Attributes, Clustering</a:t>
            </a:r>
          </a:p>
        </p:txBody>
      </p:sp>
      <p:sp>
        <p:nvSpPr>
          <p:cNvPr id="3" name="Content Placeholder 2">
            <a:extLst>
              <a:ext uri="{FF2B5EF4-FFF2-40B4-BE49-F238E27FC236}">
                <a16:creationId xmlns:a16="http://schemas.microsoft.com/office/drawing/2014/main" id="{8DA83E03-5565-1D87-9C75-5E8A272A36E1}"/>
              </a:ext>
            </a:extLst>
          </p:cNvPr>
          <p:cNvSpPr>
            <a:spLocks noGrp="1"/>
          </p:cNvSpPr>
          <p:nvPr>
            <p:ph idx="1"/>
          </p:nvPr>
        </p:nvSpPr>
        <p:spPr>
          <a:xfrm>
            <a:off x="136186" y="1031132"/>
            <a:ext cx="11692647" cy="5291847"/>
          </a:xfrm>
        </p:spPr>
        <p:txBody>
          <a:bodyPr>
            <a:normAutofit fontScale="92500"/>
          </a:bodyPr>
          <a:lstStyle/>
          <a:p>
            <a:r>
              <a:rPr lang="en-US" dirty="0"/>
              <a:t>Literature Review</a:t>
            </a:r>
          </a:p>
          <a:p>
            <a:pPr lvl="1"/>
            <a:r>
              <a:rPr lang="en-US" dirty="0"/>
              <a:t>Organization and Development</a:t>
            </a:r>
          </a:p>
          <a:p>
            <a:pPr lvl="2"/>
            <a:r>
              <a:rPr lang="en-US" dirty="0"/>
              <a:t>The contents of the literature review are organized to identify essential areas of disagreement, agreement, dissonance, contradiction, or other basis for the research that will enable the researcher to accurately frame context, provide background</a:t>
            </a:r>
            <a:r>
              <a:rPr lang="en-US"/>
              <a:t>, and conduct </a:t>
            </a:r>
            <a:r>
              <a:rPr lang="en-US" dirty="0"/>
              <a:t>deep and nuanced analysis.</a:t>
            </a:r>
          </a:p>
          <a:p>
            <a:pPr lvl="1"/>
            <a:r>
              <a:rPr lang="en-US" dirty="0"/>
              <a:t>Citations and Source Quality</a:t>
            </a:r>
          </a:p>
          <a:p>
            <a:pPr lvl="2"/>
            <a:r>
              <a:rPr lang="en-US" dirty="0"/>
              <a:t>Provides compelling, reliable, and accurate sources and information throughout the paper with high quality sources and significant depth, often using multiple sources, to overwhelmingly substantiate the research.</a:t>
            </a:r>
          </a:p>
          <a:p>
            <a:pPr lvl="2"/>
            <a:r>
              <a:rPr lang="en-US" dirty="0"/>
              <a:t>Attribution is clear and objective.</a:t>
            </a:r>
          </a:p>
          <a:p>
            <a:pPr lvl="1"/>
            <a:r>
              <a:rPr lang="en-US" dirty="0"/>
              <a:t>Writing</a:t>
            </a:r>
          </a:p>
          <a:p>
            <a:pPr lvl="2"/>
            <a:r>
              <a:rPr lang="en-US" dirty="0"/>
              <a:t>The quality of the writing suggests a high level of immersion and familiarization with the features of the discourse community, posing few if any mechanical or grammatical errors that interrupted reading.</a:t>
            </a:r>
          </a:p>
          <a:p>
            <a:pPr lvl="1"/>
            <a:r>
              <a:rPr lang="en-US" dirty="0"/>
              <a:t>Appropriateness to Problem and Research Questions (as outlined in the Proposal)</a:t>
            </a:r>
          </a:p>
          <a:p>
            <a:pPr lvl="2"/>
            <a:r>
              <a:rPr lang="en-US" dirty="0"/>
              <a:t>Focus of the literature review elements have clear connection and further frame the research problem and provide foundational material for conducting analysis that will answer the research question.</a:t>
            </a:r>
          </a:p>
          <a:p>
            <a:pPr lvl="1"/>
            <a:endParaRPr lang="en-US" dirty="0"/>
          </a:p>
        </p:txBody>
      </p:sp>
      <p:sp>
        <p:nvSpPr>
          <p:cNvPr id="4" name="Content Placeholder 2">
            <a:extLst>
              <a:ext uri="{FF2B5EF4-FFF2-40B4-BE49-F238E27FC236}">
                <a16:creationId xmlns:a16="http://schemas.microsoft.com/office/drawing/2014/main" id="{6A5D1627-28C7-7B24-4BF6-14A0B46783C3}"/>
              </a:ext>
            </a:extLst>
          </p:cNvPr>
          <p:cNvSpPr txBox="1">
            <a:spLocks/>
          </p:cNvSpPr>
          <p:nvPr/>
        </p:nvSpPr>
        <p:spPr>
          <a:xfrm>
            <a:off x="1364663" y="6322979"/>
            <a:ext cx="9314234" cy="570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0070C0"/>
                </a:solidFill>
              </a:rPr>
              <a:t>How are the attributes clustered in this example?</a:t>
            </a:r>
          </a:p>
        </p:txBody>
      </p:sp>
    </p:spTree>
    <p:extLst>
      <p:ext uri="{BB962C8B-B14F-4D97-AF65-F5344CB8AC3E}">
        <p14:creationId xmlns:p14="http://schemas.microsoft.com/office/powerpoint/2010/main" val="142908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2415-0ACF-2ACE-EA69-5D70782074EB}"/>
              </a:ext>
            </a:extLst>
          </p:cNvPr>
          <p:cNvSpPr>
            <a:spLocks noGrp="1"/>
          </p:cNvSpPr>
          <p:nvPr>
            <p:ph type="ctrTitle"/>
          </p:nvPr>
        </p:nvSpPr>
        <p:spPr>
          <a:xfrm>
            <a:off x="4691974" y="1594536"/>
            <a:ext cx="2808051" cy="940768"/>
          </a:xfrm>
          <a:ln w="57150">
            <a:solidFill>
              <a:srgbClr val="0070C0"/>
            </a:solidFill>
          </a:ln>
        </p:spPr>
        <p:txBody>
          <a:bodyPr/>
          <a:lstStyle/>
          <a:p>
            <a:r>
              <a:rPr lang="en-US" dirty="0"/>
              <a:t>Boxed In</a:t>
            </a:r>
          </a:p>
        </p:txBody>
      </p:sp>
      <p:sp>
        <p:nvSpPr>
          <p:cNvPr id="3" name="Subtitle 2">
            <a:extLst>
              <a:ext uri="{FF2B5EF4-FFF2-40B4-BE49-F238E27FC236}">
                <a16:creationId xmlns:a16="http://schemas.microsoft.com/office/drawing/2014/main" id="{FD93CECD-26F8-D6A9-D8D2-BAF166A4DC28}"/>
              </a:ext>
            </a:extLst>
          </p:cNvPr>
          <p:cNvSpPr>
            <a:spLocks noGrp="1"/>
          </p:cNvSpPr>
          <p:nvPr>
            <p:ph type="subTitle" idx="1"/>
          </p:nvPr>
        </p:nvSpPr>
        <p:spPr>
          <a:xfrm>
            <a:off x="1299681" y="2677364"/>
            <a:ext cx="9592638" cy="1655762"/>
          </a:xfrm>
        </p:spPr>
        <p:txBody>
          <a:bodyPr vert="horz" lIns="91440" tIns="45720" rIns="91440" bIns="45720" rtlCol="0" anchor="t">
            <a:normAutofit/>
          </a:bodyPr>
          <a:lstStyle/>
          <a:p>
            <a:r>
              <a:rPr lang="en-US"/>
              <a:t>Identifying Attributes </a:t>
            </a:r>
            <a:r>
              <a:rPr lang="en-US" dirty="0"/>
              <a:t>and Accounting for Process in Writing-Related Rubrics</a:t>
            </a:r>
          </a:p>
        </p:txBody>
      </p:sp>
      <p:sp>
        <p:nvSpPr>
          <p:cNvPr id="4" name="Subtitle 2">
            <a:extLst>
              <a:ext uri="{FF2B5EF4-FFF2-40B4-BE49-F238E27FC236}">
                <a16:creationId xmlns:a16="http://schemas.microsoft.com/office/drawing/2014/main" id="{F273C36E-C231-AF94-FBBF-BB837885BB68}"/>
              </a:ext>
            </a:extLst>
          </p:cNvPr>
          <p:cNvSpPr txBox="1">
            <a:spLocks/>
          </p:cNvSpPr>
          <p:nvPr/>
        </p:nvSpPr>
        <p:spPr>
          <a:xfrm>
            <a:off x="1524000" y="5558015"/>
            <a:ext cx="9592638" cy="1225657"/>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Jeffrey Turner</a:t>
            </a:r>
          </a:p>
          <a:p>
            <a:r>
              <a:rPr lang="en-US" dirty="0"/>
              <a:t>Professor of Writing and Communication</a:t>
            </a:r>
          </a:p>
          <a:p>
            <a:r>
              <a:rPr lang="en-US" dirty="0"/>
              <a:t>Joint Forces Staff College, National Defense University</a:t>
            </a:r>
          </a:p>
          <a:p>
            <a:r>
              <a:rPr lang="en-US" dirty="0"/>
              <a:t>18 January 2023</a:t>
            </a:r>
          </a:p>
        </p:txBody>
      </p:sp>
    </p:spTree>
    <p:extLst>
      <p:ext uri="{BB962C8B-B14F-4D97-AF65-F5344CB8AC3E}">
        <p14:creationId xmlns:p14="http://schemas.microsoft.com/office/powerpoint/2010/main" val="2415859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3631-4F31-D30D-66A4-FFC04D3E6D6D}"/>
              </a:ext>
            </a:extLst>
          </p:cNvPr>
          <p:cNvSpPr>
            <a:spLocks noGrp="1"/>
          </p:cNvSpPr>
          <p:nvPr>
            <p:ph type="title"/>
          </p:nvPr>
        </p:nvSpPr>
        <p:spPr>
          <a:xfrm>
            <a:off x="36616" y="49480"/>
            <a:ext cx="11970328" cy="1078161"/>
          </a:xfrm>
        </p:spPr>
        <p:txBody>
          <a:bodyPr>
            <a:noAutofit/>
          </a:bodyPr>
          <a:lstStyle/>
          <a:p>
            <a:r>
              <a:rPr lang="en-US" sz="3600" dirty="0"/>
              <a:t>Rubric Development: Measurable and Observable Attributes, Differentiation</a:t>
            </a:r>
          </a:p>
        </p:txBody>
      </p:sp>
      <p:sp>
        <p:nvSpPr>
          <p:cNvPr id="4" name="Content Placeholder 2">
            <a:extLst>
              <a:ext uri="{FF2B5EF4-FFF2-40B4-BE49-F238E27FC236}">
                <a16:creationId xmlns:a16="http://schemas.microsoft.com/office/drawing/2014/main" id="{6A5D1627-28C7-7B24-4BF6-14A0B46783C3}"/>
              </a:ext>
            </a:extLst>
          </p:cNvPr>
          <p:cNvSpPr txBox="1">
            <a:spLocks/>
          </p:cNvSpPr>
          <p:nvPr/>
        </p:nvSpPr>
        <p:spPr>
          <a:xfrm>
            <a:off x="110836" y="6330275"/>
            <a:ext cx="11970328" cy="570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0070C0"/>
                </a:solidFill>
              </a:rPr>
              <a:t>How does clustering lead to differentiation between attributes?</a:t>
            </a:r>
          </a:p>
        </p:txBody>
      </p:sp>
      <p:pic>
        <p:nvPicPr>
          <p:cNvPr id="6" name="Picture 5">
            <a:extLst>
              <a:ext uri="{FF2B5EF4-FFF2-40B4-BE49-F238E27FC236}">
                <a16:creationId xmlns:a16="http://schemas.microsoft.com/office/drawing/2014/main" id="{ECDF86FA-730A-CEE6-147C-014D01AC5FE3}"/>
              </a:ext>
            </a:extLst>
          </p:cNvPr>
          <p:cNvPicPr>
            <a:picLocks noChangeAspect="1"/>
          </p:cNvPicPr>
          <p:nvPr/>
        </p:nvPicPr>
        <p:blipFill rotWithShape="1">
          <a:blip r:embed="rId2"/>
          <a:srcRect l="12237" t="36518" r="54309" b="3095"/>
          <a:stretch/>
        </p:blipFill>
        <p:spPr>
          <a:xfrm>
            <a:off x="1066800" y="1249956"/>
            <a:ext cx="5029200" cy="4851165"/>
          </a:xfrm>
          <a:prstGeom prst="rect">
            <a:avLst/>
          </a:prstGeom>
        </p:spPr>
      </p:pic>
      <p:pic>
        <p:nvPicPr>
          <p:cNvPr id="10" name="Picture 9">
            <a:extLst>
              <a:ext uri="{FF2B5EF4-FFF2-40B4-BE49-F238E27FC236}">
                <a16:creationId xmlns:a16="http://schemas.microsoft.com/office/drawing/2014/main" id="{F5DCA9BC-BFFA-B122-F651-33F9E2EBAEC2}"/>
              </a:ext>
            </a:extLst>
          </p:cNvPr>
          <p:cNvPicPr>
            <a:picLocks noChangeAspect="1"/>
          </p:cNvPicPr>
          <p:nvPr/>
        </p:nvPicPr>
        <p:blipFill rotWithShape="1">
          <a:blip r:embed="rId3"/>
          <a:srcRect l="11547" t="16020" r="54309" b="35411"/>
          <a:stretch/>
        </p:blipFill>
        <p:spPr>
          <a:xfrm>
            <a:off x="6096000" y="1249956"/>
            <a:ext cx="5029200" cy="3822775"/>
          </a:xfrm>
          <a:prstGeom prst="rect">
            <a:avLst/>
          </a:prstGeom>
        </p:spPr>
      </p:pic>
    </p:spTree>
    <p:extLst>
      <p:ext uri="{BB962C8B-B14F-4D97-AF65-F5344CB8AC3E}">
        <p14:creationId xmlns:p14="http://schemas.microsoft.com/office/powerpoint/2010/main" val="1103475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4CD0CA3-0D3D-10A8-FC47-F87B4909FC88}"/>
              </a:ext>
            </a:extLst>
          </p:cNvPr>
          <p:cNvSpPr>
            <a:spLocks noGrp="1"/>
          </p:cNvSpPr>
          <p:nvPr>
            <p:ph idx="1"/>
          </p:nvPr>
        </p:nvSpPr>
        <p:spPr>
          <a:xfrm>
            <a:off x="155643" y="1825624"/>
            <a:ext cx="11789923" cy="4750273"/>
          </a:xfrm>
        </p:spPr>
        <p:txBody>
          <a:bodyPr vert="horz" lIns="91440" tIns="45720" rIns="91440" bIns="45720" rtlCol="0" anchor="t">
            <a:normAutofit/>
          </a:bodyPr>
          <a:lstStyle/>
          <a:p>
            <a:r>
              <a:rPr lang="en-US" dirty="0"/>
              <a:t>Consider the defining attributes of the genre you identified in the previous exercise.</a:t>
            </a:r>
          </a:p>
          <a:p>
            <a:r>
              <a:rPr lang="en-US" dirty="0"/>
              <a:t>Develop descriptions for those attributes based on the ideal?</a:t>
            </a:r>
          </a:p>
          <a:p>
            <a:pPr lvl="1"/>
            <a:r>
              <a:rPr lang="en-US" dirty="0"/>
              <a:t>What are the measurable and observable attributes of the ideal paper? Describe them.</a:t>
            </a:r>
          </a:p>
          <a:p>
            <a:r>
              <a:rPr lang="en-US" dirty="0"/>
              <a:t>Look at the </a:t>
            </a:r>
            <a:r>
              <a:rPr lang="en-US"/>
              <a:t>attributes broadly, </a:t>
            </a:r>
            <a:r>
              <a:rPr lang="en-US" dirty="0"/>
              <a:t>cluster and re-label where possible.</a:t>
            </a:r>
          </a:p>
          <a:p>
            <a:pPr lvl="1"/>
            <a:r>
              <a:rPr lang="en-US" dirty="0"/>
              <a:t>Does the new cluster clearly differentiate observable and measurable attributes?</a:t>
            </a:r>
          </a:p>
          <a:p>
            <a:pPr lvl="1"/>
            <a:r>
              <a:rPr lang="en-US" dirty="0"/>
              <a:t>Is their double-indemnity because of a lack of differentiation?</a:t>
            </a:r>
          </a:p>
          <a:p>
            <a:endParaRPr lang="en-US" dirty="0"/>
          </a:p>
        </p:txBody>
      </p:sp>
      <p:sp>
        <p:nvSpPr>
          <p:cNvPr id="10" name="Title 1">
            <a:extLst>
              <a:ext uri="{FF2B5EF4-FFF2-40B4-BE49-F238E27FC236}">
                <a16:creationId xmlns:a16="http://schemas.microsoft.com/office/drawing/2014/main" id="{A5181B88-3154-B1C6-8219-CA7C2998A2E1}"/>
              </a:ext>
            </a:extLst>
          </p:cNvPr>
          <p:cNvSpPr txBox="1">
            <a:spLocks/>
          </p:cNvSpPr>
          <p:nvPr/>
        </p:nvSpPr>
        <p:spPr>
          <a:xfrm>
            <a:off x="77820" y="246780"/>
            <a:ext cx="12114180" cy="157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Rubric Development: Measurable and Observable Attributes, Exercise</a:t>
            </a:r>
          </a:p>
        </p:txBody>
      </p:sp>
    </p:spTree>
    <p:extLst>
      <p:ext uri="{BB962C8B-B14F-4D97-AF65-F5344CB8AC3E}">
        <p14:creationId xmlns:p14="http://schemas.microsoft.com/office/powerpoint/2010/main" val="1788269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DEDF2-A873-38EF-A20C-BCC801ACD96C}"/>
              </a:ext>
            </a:extLst>
          </p:cNvPr>
          <p:cNvSpPr>
            <a:spLocks noGrp="1"/>
          </p:cNvSpPr>
          <p:nvPr>
            <p:ph type="title"/>
          </p:nvPr>
        </p:nvSpPr>
        <p:spPr>
          <a:xfrm>
            <a:off x="89170" y="107105"/>
            <a:ext cx="10515600" cy="1009651"/>
          </a:xfrm>
        </p:spPr>
        <p:txBody>
          <a:bodyPr>
            <a:normAutofit fontScale="90000"/>
          </a:bodyPr>
          <a:lstStyle/>
          <a:p>
            <a:r>
              <a:rPr lang="en-US" dirty="0"/>
              <a:t>Rubric Development:</a:t>
            </a:r>
            <a:br>
              <a:rPr lang="en-US" dirty="0"/>
            </a:br>
            <a:r>
              <a:rPr lang="en-US" dirty="0"/>
              <a:t>Scaling to Lower-levels of Achievement</a:t>
            </a:r>
          </a:p>
        </p:txBody>
      </p:sp>
      <p:sp>
        <p:nvSpPr>
          <p:cNvPr id="3" name="Content Placeholder 2">
            <a:extLst>
              <a:ext uri="{FF2B5EF4-FFF2-40B4-BE49-F238E27FC236}">
                <a16:creationId xmlns:a16="http://schemas.microsoft.com/office/drawing/2014/main" id="{9665E89B-5D8F-A328-9E88-E791F352F81A}"/>
              </a:ext>
            </a:extLst>
          </p:cNvPr>
          <p:cNvSpPr>
            <a:spLocks noGrp="1"/>
          </p:cNvSpPr>
          <p:nvPr>
            <p:ph idx="1"/>
          </p:nvPr>
        </p:nvSpPr>
        <p:spPr>
          <a:xfrm>
            <a:off x="89170" y="1527243"/>
            <a:ext cx="11992583" cy="5330757"/>
          </a:xfrm>
        </p:spPr>
        <p:txBody>
          <a:bodyPr>
            <a:normAutofit/>
          </a:bodyPr>
          <a:lstStyle/>
          <a:p>
            <a:r>
              <a:rPr lang="en-US" dirty="0"/>
              <a:t>Preparation</a:t>
            </a:r>
          </a:p>
          <a:p>
            <a:pPr lvl="1"/>
            <a:r>
              <a:rPr lang="en-US" dirty="0"/>
              <a:t>Institutional Scale</a:t>
            </a:r>
          </a:p>
          <a:p>
            <a:pPr lvl="2"/>
            <a:r>
              <a:rPr lang="en-US" dirty="0"/>
              <a:t>3 column, 4 column, 5 column?</a:t>
            </a:r>
          </a:p>
          <a:p>
            <a:pPr lvl="2"/>
            <a:r>
              <a:rPr lang="en-US" dirty="0"/>
              <a:t>Ranges, e.g. 100-95, 94-90, 89-85, etc.?</a:t>
            </a:r>
          </a:p>
          <a:p>
            <a:r>
              <a:rPr lang="en-US" dirty="0"/>
              <a:t>Process for Scaling to Lower-levels of Achievement</a:t>
            </a:r>
          </a:p>
          <a:p>
            <a:pPr lvl="1"/>
            <a:r>
              <a:rPr lang="en-US" dirty="0"/>
              <a:t>Work from the ideal example, the A+/99% work</a:t>
            </a:r>
          </a:p>
          <a:p>
            <a:pPr lvl="1"/>
            <a:r>
              <a:rPr lang="en-US" dirty="0"/>
              <a:t>Go to the range below the ideal:</a:t>
            </a:r>
          </a:p>
          <a:p>
            <a:pPr lvl="2"/>
            <a:r>
              <a:rPr lang="en-US" dirty="0"/>
              <a:t>What is not happening that prevented the work from being a great?</a:t>
            </a:r>
          </a:p>
          <a:p>
            <a:pPr lvl="2"/>
            <a:r>
              <a:rPr lang="en-US" dirty="0"/>
              <a:t>The work tends to go from superlative to neutral to negative (missing attributes)</a:t>
            </a:r>
          </a:p>
          <a:p>
            <a:pPr lvl="2"/>
            <a:r>
              <a:rPr lang="en-US" dirty="0"/>
              <a:t>The language is relative, so you may get one column done, then realize it needs to be changed after starting the column to the right of it</a:t>
            </a:r>
          </a:p>
          <a:p>
            <a:pPr lvl="2"/>
            <a:r>
              <a:rPr lang="en-US" dirty="0"/>
              <a:t>Sometimes, the sub-attributes need to be broken, i.e. at one level one piece will be present, but at a lower-level a different piece will be missing or present</a:t>
            </a:r>
          </a:p>
        </p:txBody>
      </p:sp>
    </p:spTree>
    <p:extLst>
      <p:ext uri="{BB962C8B-B14F-4D97-AF65-F5344CB8AC3E}">
        <p14:creationId xmlns:p14="http://schemas.microsoft.com/office/powerpoint/2010/main" val="67216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90B608-8CD9-246F-2C16-0255E0AD1FC5}"/>
              </a:ext>
            </a:extLst>
          </p:cNvPr>
          <p:cNvSpPr>
            <a:spLocks noGrp="1"/>
          </p:cNvSpPr>
          <p:nvPr>
            <p:ph type="title"/>
          </p:nvPr>
        </p:nvSpPr>
        <p:spPr>
          <a:xfrm>
            <a:off x="139397" y="132987"/>
            <a:ext cx="11806169" cy="1038184"/>
          </a:xfrm>
        </p:spPr>
        <p:txBody>
          <a:bodyPr>
            <a:normAutofit fontScale="90000"/>
          </a:bodyPr>
          <a:lstStyle/>
          <a:p>
            <a:r>
              <a:rPr lang="en-US" dirty="0"/>
              <a:t>Rubric Development: </a:t>
            </a:r>
            <a:br>
              <a:rPr lang="en-US" dirty="0"/>
            </a:br>
            <a:r>
              <a:rPr lang="en-US" dirty="0"/>
              <a:t>Scaling to Lower-levels of Achievement, Example</a:t>
            </a:r>
          </a:p>
        </p:txBody>
      </p:sp>
      <p:sp>
        <p:nvSpPr>
          <p:cNvPr id="5" name="Text Placeholder 4">
            <a:extLst>
              <a:ext uri="{FF2B5EF4-FFF2-40B4-BE49-F238E27FC236}">
                <a16:creationId xmlns:a16="http://schemas.microsoft.com/office/drawing/2014/main" id="{B8B00BA6-6386-2FBA-EB95-907436FDD20D}"/>
              </a:ext>
            </a:extLst>
          </p:cNvPr>
          <p:cNvSpPr>
            <a:spLocks noGrp="1"/>
          </p:cNvSpPr>
          <p:nvPr>
            <p:ph type="body" idx="1"/>
          </p:nvPr>
        </p:nvSpPr>
        <p:spPr>
          <a:xfrm>
            <a:off x="102287" y="1157608"/>
            <a:ext cx="3840480" cy="823912"/>
          </a:xfrm>
        </p:spPr>
        <p:txBody>
          <a:bodyPr>
            <a:normAutofit/>
          </a:bodyPr>
          <a:lstStyle/>
          <a:p>
            <a:r>
              <a:rPr lang="en-US" dirty="0"/>
              <a:t>Exceeds Expectations (Ideal)</a:t>
            </a:r>
          </a:p>
        </p:txBody>
      </p:sp>
      <p:sp>
        <p:nvSpPr>
          <p:cNvPr id="6" name="Content Placeholder 5">
            <a:extLst>
              <a:ext uri="{FF2B5EF4-FFF2-40B4-BE49-F238E27FC236}">
                <a16:creationId xmlns:a16="http://schemas.microsoft.com/office/drawing/2014/main" id="{EA5B2F21-D4D5-7F14-3CB9-8668C0C44063}"/>
              </a:ext>
            </a:extLst>
          </p:cNvPr>
          <p:cNvSpPr>
            <a:spLocks noGrp="1"/>
          </p:cNvSpPr>
          <p:nvPr>
            <p:ph sz="half" idx="2"/>
          </p:nvPr>
        </p:nvSpPr>
        <p:spPr>
          <a:xfrm>
            <a:off x="102287" y="1981520"/>
            <a:ext cx="3840480" cy="3684588"/>
          </a:xfrm>
        </p:spPr>
        <p:txBody>
          <a:bodyPr>
            <a:normAutofit/>
          </a:bodyPr>
          <a:lstStyle/>
          <a:p>
            <a:pPr marL="0" lvl="1" indent="0">
              <a:buNone/>
            </a:pPr>
            <a:r>
              <a:rPr lang="en-US" dirty="0"/>
              <a:t>Organization and Development</a:t>
            </a:r>
          </a:p>
          <a:p>
            <a:pPr marL="0" lvl="2" indent="0">
              <a:buNone/>
            </a:pPr>
            <a:r>
              <a:rPr lang="en-US" dirty="0"/>
              <a:t>The contents of the literature review are organized to identify the essential areas of disagreement, agreement, dissonance, contradiction, or other basis for the research that will enable the researcher to conduct deep and nuanced analysis or provide deep background.</a:t>
            </a:r>
          </a:p>
          <a:p>
            <a:endParaRPr lang="en-US" dirty="0"/>
          </a:p>
        </p:txBody>
      </p:sp>
      <p:sp>
        <p:nvSpPr>
          <p:cNvPr id="7" name="Text Placeholder 6">
            <a:extLst>
              <a:ext uri="{FF2B5EF4-FFF2-40B4-BE49-F238E27FC236}">
                <a16:creationId xmlns:a16="http://schemas.microsoft.com/office/drawing/2014/main" id="{DDFBBBBA-4F6E-2648-9FEC-3AA124CC6FD8}"/>
              </a:ext>
            </a:extLst>
          </p:cNvPr>
          <p:cNvSpPr>
            <a:spLocks noGrp="1"/>
          </p:cNvSpPr>
          <p:nvPr>
            <p:ph type="body" sz="quarter" idx="3"/>
          </p:nvPr>
        </p:nvSpPr>
        <p:spPr>
          <a:xfrm>
            <a:off x="4184159" y="1157608"/>
            <a:ext cx="3840480" cy="823912"/>
          </a:xfrm>
        </p:spPr>
        <p:txBody>
          <a:bodyPr>
            <a:normAutofit/>
          </a:bodyPr>
          <a:lstStyle/>
          <a:p>
            <a:r>
              <a:rPr lang="en-US" dirty="0"/>
              <a:t>Meets Expectations</a:t>
            </a:r>
          </a:p>
        </p:txBody>
      </p:sp>
      <p:sp>
        <p:nvSpPr>
          <p:cNvPr id="10" name="Text Placeholder 6">
            <a:extLst>
              <a:ext uri="{FF2B5EF4-FFF2-40B4-BE49-F238E27FC236}">
                <a16:creationId xmlns:a16="http://schemas.microsoft.com/office/drawing/2014/main" id="{2E460C2E-CD24-4E89-D541-995746ABDD00}"/>
              </a:ext>
            </a:extLst>
          </p:cNvPr>
          <p:cNvSpPr txBox="1">
            <a:spLocks/>
          </p:cNvSpPr>
          <p:nvPr/>
        </p:nvSpPr>
        <p:spPr>
          <a:xfrm>
            <a:off x="8201232" y="1171171"/>
            <a:ext cx="384048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Below Expectations</a:t>
            </a:r>
          </a:p>
        </p:txBody>
      </p:sp>
      <p:sp>
        <p:nvSpPr>
          <p:cNvPr id="11" name="Content Placeholder 5">
            <a:extLst>
              <a:ext uri="{FF2B5EF4-FFF2-40B4-BE49-F238E27FC236}">
                <a16:creationId xmlns:a16="http://schemas.microsoft.com/office/drawing/2014/main" id="{1BBE5586-4144-8981-4548-ABDEF1CFDB86}"/>
              </a:ext>
            </a:extLst>
          </p:cNvPr>
          <p:cNvSpPr txBox="1">
            <a:spLocks/>
          </p:cNvSpPr>
          <p:nvPr/>
        </p:nvSpPr>
        <p:spPr>
          <a:xfrm>
            <a:off x="4168742" y="1990521"/>
            <a:ext cx="384048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dirty="0"/>
              <a:t>Organization and Development</a:t>
            </a: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contents of the literature review are organized and most areas of disagreement, agreement, dissonance, contradiction, or other basis for the research that will enable the researcher to conduct nuanced analysis or provide background.</a:t>
            </a:r>
          </a:p>
          <a:p>
            <a:endParaRPr lang="en-US" dirty="0"/>
          </a:p>
        </p:txBody>
      </p:sp>
      <p:sp>
        <p:nvSpPr>
          <p:cNvPr id="12" name="Content Placeholder 5">
            <a:extLst>
              <a:ext uri="{FF2B5EF4-FFF2-40B4-BE49-F238E27FC236}">
                <a16:creationId xmlns:a16="http://schemas.microsoft.com/office/drawing/2014/main" id="{166A6CEB-C6FC-55E4-00FF-DBFF2A3168E2}"/>
              </a:ext>
            </a:extLst>
          </p:cNvPr>
          <p:cNvSpPr txBox="1">
            <a:spLocks/>
          </p:cNvSpPr>
          <p:nvPr/>
        </p:nvSpPr>
        <p:spPr>
          <a:xfrm>
            <a:off x="8201232" y="1988799"/>
            <a:ext cx="384048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dirty="0"/>
              <a:t>Organization and Development</a:t>
            </a: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contents of the literature review are disorganized, making it difficult to identify areas of disagreement, agreement, dissonance, contradiction, or other basis which will make it difficult for the researcher to conduct sufficient analysis or provide sufficient background.</a:t>
            </a:r>
          </a:p>
          <a:p>
            <a:endParaRPr lang="en-US" dirty="0"/>
          </a:p>
        </p:txBody>
      </p:sp>
      <p:sp>
        <p:nvSpPr>
          <p:cNvPr id="2" name="TextBox 1">
            <a:extLst>
              <a:ext uri="{FF2B5EF4-FFF2-40B4-BE49-F238E27FC236}">
                <a16:creationId xmlns:a16="http://schemas.microsoft.com/office/drawing/2014/main" id="{594B81E5-06F5-5E42-34FE-3EA6A15E928D}"/>
              </a:ext>
            </a:extLst>
          </p:cNvPr>
          <p:cNvSpPr txBox="1"/>
          <p:nvPr/>
        </p:nvSpPr>
        <p:spPr>
          <a:xfrm>
            <a:off x="1385171" y="5473005"/>
            <a:ext cx="9438455" cy="1384995"/>
          </a:xfrm>
          <a:prstGeom prst="rect">
            <a:avLst/>
          </a:prstGeom>
          <a:noFill/>
        </p:spPr>
        <p:txBody>
          <a:bodyPr wrap="square">
            <a:spAutoFit/>
          </a:bodyPr>
          <a:lstStyle/>
          <a:p>
            <a:pPr algn="ctr"/>
            <a:r>
              <a:rPr lang="en-US" sz="2800" dirty="0">
                <a:solidFill>
                  <a:srgbClr val="0070C0"/>
                </a:solidFill>
              </a:rPr>
              <a:t>What differentiates each level of achievement within the scale?</a:t>
            </a:r>
          </a:p>
          <a:p>
            <a:pPr algn="ctr"/>
            <a:r>
              <a:rPr lang="en-US" sz="2800" dirty="0">
                <a:solidFill>
                  <a:srgbClr val="0070C0"/>
                </a:solidFill>
              </a:rPr>
              <a:t>How do the Meets and Below derive from the Exceeds?</a:t>
            </a:r>
          </a:p>
          <a:p>
            <a:pPr algn="ctr"/>
            <a:r>
              <a:rPr lang="en-US" sz="2800" dirty="0">
                <a:solidFill>
                  <a:srgbClr val="0070C0"/>
                </a:solidFill>
              </a:rPr>
              <a:t>How does the language account for process?</a:t>
            </a:r>
          </a:p>
        </p:txBody>
      </p:sp>
    </p:spTree>
    <p:extLst>
      <p:ext uri="{BB962C8B-B14F-4D97-AF65-F5344CB8AC3E}">
        <p14:creationId xmlns:p14="http://schemas.microsoft.com/office/powerpoint/2010/main" val="2947397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44F49-C7AD-76E6-778C-21A34EC48D44}"/>
              </a:ext>
            </a:extLst>
          </p:cNvPr>
          <p:cNvSpPr>
            <a:spLocks noGrp="1"/>
          </p:cNvSpPr>
          <p:nvPr>
            <p:ph type="title"/>
          </p:nvPr>
        </p:nvSpPr>
        <p:spPr>
          <a:xfrm>
            <a:off x="0" y="131661"/>
            <a:ext cx="12191999" cy="1551224"/>
          </a:xfrm>
        </p:spPr>
        <p:txBody>
          <a:bodyPr>
            <a:normAutofit fontScale="90000"/>
          </a:bodyPr>
          <a:lstStyle/>
          <a:p>
            <a:r>
              <a:rPr lang="en-US" dirty="0"/>
              <a:t>Rubric Development: </a:t>
            </a:r>
            <a:br>
              <a:rPr lang="en-US" dirty="0"/>
            </a:br>
            <a:r>
              <a:rPr lang="en-US" dirty="0"/>
              <a:t>Scaling to Lower-levels of Achievement</a:t>
            </a:r>
            <a:br>
              <a:rPr lang="en-US" dirty="0"/>
            </a:br>
            <a:r>
              <a:rPr lang="en-US" dirty="0"/>
              <a:t>Exercise</a:t>
            </a:r>
          </a:p>
        </p:txBody>
      </p:sp>
      <p:sp>
        <p:nvSpPr>
          <p:cNvPr id="3" name="Content Placeholder 2">
            <a:extLst>
              <a:ext uri="{FF2B5EF4-FFF2-40B4-BE49-F238E27FC236}">
                <a16:creationId xmlns:a16="http://schemas.microsoft.com/office/drawing/2014/main" id="{88AFA003-6689-760A-B1B4-AD8511E47917}"/>
              </a:ext>
            </a:extLst>
          </p:cNvPr>
          <p:cNvSpPr>
            <a:spLocks noGrp="1"/>
          </p:cNvSpPr>
          <p:nvPr>
            <p:ph idx="1"/>
          </p:nvPr>
        </p:nvSpPr>
        <p:spPr/>
        <p:txBody>
          <a:bodyPr/>
          <a:lstStyle/>
          <a:p>
            <a:r>
              <a:rPr lang="en-US" dirty="0"/>
              <a:t>Work left to right, scale the attribute description from the ideal to the lower levels of achievement.</a:t>
            </a:r>
          </a:p>
          <a:p>
            <a:endParaRPr lang="en-US" dirty="0"/>
          </a:p>
        </p:txBody>
      </p:sp>
    </p:spTree>
    <p:extLst>
      <p:ext uri="{BB962C8B-B14F-4D97-AF65-F5344CB8AC3E}">
        <p14:creationId xmlns:p14="http://schemas.microsoft.com/office/powerpoint/2010/main" val="3203122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5138-5F1C-4F81-F77F-D996986A37AF}"/>
              </a:ext>
            </a:extLst>
          </p:cNvPr>
          <p:cNvSpPr>
            <a:spLocks noGrp="1"/>
          </p:cNvSpPr>
          <p:nvPr>
            <p:ph type="title"/>
          </p:nvPr>
        </p:nvSpPr>
        <p:spPr>
          <a:xfrm>
            <a:off x="118353" y="141389"/>
            <a:ext cx="10515600" cy="1325563"/>
          </a:xfrm>
        </p:spPr>
        <p:txBody>
          <a:bodyPr/>
          <a:lstStyle/>
          <a:p>
            <a:r>
              <a:rPr lang="en-US" dirty="0"/>
              <a:t>Closing Discussion and Questions</a:t>
            </a:r>
          </a:p>
        </p:txBody>
      </p:sp>
      <p:sp>
        <p:nvSpPr>
          <p:cNvPr id="5" name="TextBox 4">
            <a:extLst>
              <a:ext uri="{FF2B5EF4-FFF2-40B4-BE49-F238E27FC236}">
                <a16:creationId xmlns:a16="http://schemas.microsoft.com/office/drawing/2014/main" id="{DA14A3E2-4CD9-A85A-E93C-21711E2B8A84}"/>
              </a:ext>
            </a:extLst>
          </p:cNvPr>
          <p:cNvSpPr txBox="1"/>
          <p:nvPr/>
        </p:nvSpPr>
        <p:spPr>
          <a:xfrm>
            <a:off x="3015449" y="5516282"/>
            <a:ext cx="6161102" cy="1200329"/>
          </a:xfrm>
          <a:prstGeom prst="rect">
            <a:avLst/>
          </a:prstGeom>
          <a:noFill/>
        </p:spPr>
        <p:txBody>
          <a:bodyPr wrap="square">
            <a:spAutoFit/>
          </a:bodyPr>
          <a:lstStyle/>
          <a:p>
            <a:pPr algn="ctr"/>
            <a:r>
              <a:rPr lang="en-US" dirty="0"/>
              <a:t>Jeffrey Turner</a:t>
            </a:r>
          </a:p>
          <a:p>
            <a:pPr algn="ctr"/>
            <a:r>
              <a:rPr lang="en-US" dirty="0"/>
              <a:t>Professor of Writing and Communication</a:t>
            </a:r>
          </a:p>
          <a:p>
            <a:pPr algn="ctr"/>
            <a:r>
              <a:rPr lang="en-US" dirty="0"/>
              <a:t>Joint Forces Staff College, National Defense University</a:t>
            </a:r>
          </a:p>
          <a:p>
            <a:pPr algn="ctr"/>
            <a:r>
              <a:rPr lang="en-US" dirty="0"/>
              <a:t>jeffrey.a.turner.civ@ndu.edu</a:t>
            </a:r>
          </a:p>
        </p:txBody>
      </p:sp>
    </p:spTree>
    <p:extLst>
      <p:ext uri="{BB962C8B-B14F-4D97-AF65-F5344CB8AC3E}">
        <p14:creationId xmlns:p14="http://schemas.microsoft.com/office/powerpoint/2010/main" val="2330265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D385-625D-8B4C-248C-7F805CE16C6E}"/>
              </a:ext>
            </a:extLst>
          </p:cNvPr>
          <p:cNvSpPr>
            <a:spLocks noGrp="1"/>
          </p:cNvSpPr>
          <p:nvPr>
            <p:ph type="title"/>
          </p:nvPr>
        </p:nvSpPr>
        <p:spPr>
          <a:xfrm>
            <a:off x="118354" y="135157"/>
            <a:ext cx="10515600" cy="1118173"/>
          </a:xfrm>
        </p:spPr>
        <p:txBody>
          <a:bodyPr/>
          <a:lstStyle/>
          <a:p>
            <a:r>
              <a:rPr lang="en-US" dirty="0"/>
              <a:t>References</a:t>
            </a:r>
          </a:p>
        </p:txBody>
      </p:sp>
      <p:sp>
        <p:nvSpPr>
          <p:cNvPr id="3" name="Content Placeholder 2">
            <a:extLst>
              <a:ext uri="{FF2B5EF4-FFF2-40B4-BE49-F238E27FC236}">
                <a16:creationId xmlns:a16="http://schemas.microsoft.com/office/drawing/2014/main" id="{892015D2-F8AC-1E36-81B7-0145821B85FF}"/>
              </a:ext>
            </a:extLst>
          </p:cNvPr>
          <p:cNvSpPr>
            <a:spLocks noGrp="1"/>
          </p:cNvSpPr>
          <p:nvPr>
            <p:ph idx="1"/>
          </p:nvPr>
        </p:nvSpPr>
        <p:spPr>
          <a:xfrm>
            <a:off x="205902" y="1253330"/>
            <a:ext cx="11867744" cy="5492463"/>
          </a:xfrm>
        </p:spPr>
        <p:txBody>
          <a:bodyPr>
            <a:normAutofit fontScale="77500" lnSpcReduction="20000"/>
          </a:bodyPr>
          <a:lstStyle/>
          <a:p>
            <a:r>
              <a:rPr lang="en-US" dirty="0"/>
              <a:t>Association of American Colleges and Universities. “VALUE Rubrics.” </a:t>
            </a:r>
            <a:r>
              <a:rPr lang="en-US" dirty="0">
                <a:hlinkClick r:id="rId2"/>
              </a:rPr>
              <a:t>https://www.aacu.org/initiatives/value-initiative/value-rubrics</a:t>
            </a:r>
            <a:r>
              <a:rPr lang="en-US" dirty="0"/>
              <a:t>.</a:t>
            </a:r>
          </a:p>
          <a:p>
            <a:r>
              <a:rPr lang="en-US" dirty="0"/>
              <a:t>Behrens, Laurence and Leonard Rosen. “A Sequence for Academic Writing.”</a:t>
            </a:r>
          </a:p>
          <a:p>
            <a:r>
              <a:rPr lang="en-US" dirty="0"/>
              <a:t>Booth, Wayne, Gregory </a:t>
            </a:r>
            <a:r>
              <a:rPr lang="en-US" dirty="0" err="1"/>
              <a:t>Colomb</a:t>
            </a:r>
            <a:r>
              <a:rPr lang="en-US" dirty="0"/>
              <a:t>, Joseph Williams, Joseph </a:t>
            </a:r>
            <a:r>
              <a:rPr lang="en-US" dirty="0" err="1"/>
              <a:t>Bizup</a:t>
            </a:r>
            <a:r>
              <a:rPr lang="en-US" dirty="0"/>
              <a:t>, and William Fitzgerald. “The Craft of Research, Fourth Edition.”</a:t>
            </a:r>
          </a:p>
          <a:p>
            <a:r>
              <a:rPr lang="en-US" dirty="0"/>
              <a:t>Broad, Bob, Linda Adler-</a:t>
            </a:r>
            <a:r>
              <a:rPr lang="en-US" dirty="0" err="1"/>
              <a:t>Kassner</a:t>
            </a:r>
            <a:r>
              <a:rPr lang="en-US" dirty="0"/>
              <a:t>, Barry Alford, Jane Detweiler, Heidi </a:t>
            </a:r>
            <a:r>
              <a:rPr lang="en-US" dirty="0" err="1"/>
              <a:t>Estrem</a:t>
            </a:r>
            <a:r>
              <a:rPr lang="en-US" dirty="0"/>
              <a:t>, </a:t>
            </a:r>
            <a:r>
              <a:rPr lang="en-US" dirty="0" err="1"/>
              <a:t>Susanmarie</a:t>
            </a:r>
            <a:r>
              <a:rPr lang="en-US" dirty="0"/>
              <a:t> Harrington, Maureen McBride, Eric </a:t>
            </a:r>
            <a:r>
              <a:rPr lang="en-US" dirty="0" err="1"/>
              <a:t>Stalions</a:t>
            </a:r>
            <a:r>
              <a:rPr lang="en-US" dirty="0"/>
              <a:t>, Scott Weeden. “Organic Writing Assessment: Dynamic Criteria Mapping in Action.”</a:t>
            </a:r>
          </a:p>
          <a:p>
            <a:r>
              <a:rPr lang="en-US" dirty="0"/>
              <a:t>Cheng, An. “Genre and Graduate-Level Research Writing.”</a:t>
            </a:r>
          </a:p>
          <a:p>
            <a:r>
              <a:rPr lang="en-US" dirty="0" err="1"/>
              <a:t>Depaul</a:t>
            </a:r>
            <a:r>
              <a:rPr lang="en-US" dirty="0"/>
              <a:t> University. “Types of Rubrics.” </a:t>
            </a:r>
            <a:r>
              <a:rPr lang="en-US" dirty="0">
                <a:hlinkClick r:id="rId3"/>
              </a:rPr>
              <a:t>https://resources.depaul.edu/teaching-commons/teaching-guides/feedback-grading/rubrics/Pages/types-of-rubrics.aspx#checklists</a:t>
            </a:r>
            <a:r>
              <a:rPr lang="en-US" dirty="0"/>
              <a:t>.</a:t>
            </a:r>
          </a:p>
          <a:p>
            <a:r>
              <a:rPr lang="en-US" dirty="0"/>
              <a:t>Gonzalez, Jennifer. “Know Your Terms: Holistic, Analytic, and Single-Point Rubrics.” </a:t>
            </a:r>
            <a:r>
              <a:rPr lang="en-US" dirty="0">
                <a:hlinkClick r:id="rId4"/>
              </a:rPr>
              <a:t>https://www.cultofpedagogy.com/holistic-analytic-single-point-rubrics/</a:t>
            </a:r>
            <a:r>
              <a:rPr lang="en-US" dirty="0"/>
              <a:t>.</a:t>
            </a:r>
          </a:p>
          <a:p>
            <a:r>
              <a:rPr lang="en-US" dirty="0"/>
              <a:t>Walvoord, Barbara and Virginia Anderson, “Effective Grading: A Tool for Learning and Assessment in College, Second Edition.” </a:t>
            </a:r>
          </a:p>
          <a:p>
            <a:r>
              <a:rPr lang="en-US" dirty="0"/>
              <a:t>White, Edward and Cassie Wright. “Assigning, Responding, and Evaluating: A Writing Teacher’s Guide, Fifth Edition.”</a:t>
            </a:r>
          </a:p>
        </p:txBody>
      </p:sp>
    </p:spTree>
    <p:extLst>
      <p:ext uri="{BB962C8B-B14F-4D97-AF65-F5344CB8AC3E}">
        <p14:creationId xmlns:p14="http://schemas.microsoft.com/office/powerpoint/2010/main" val="219170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AFC9-FDA4-87FB-8F3F-536D3BF99CD1}"/>
              </a:ext>
            </a:extLst>
          </p:cNvPr>
          <p:cNvSpPr>
            <a:spLocks noGrp="1"/>
          </p:cNvSpPr>
          <p:nvPr>
            <p:ph type="title"/>
          </p:nvPr>
        </p:nvSpPr>
        <p:spPr/>
        <p:txBody>
          <a:bodyPr/>
          <a:lstStyle/>
          <a:p>
            <a:r>
              <a:rPr lang="en-US" dirty="0"/>
              <a:t>Preface and Caveat Emptor</a:t>
            </a:r>
          </a:p>
        </p:txBody>
      </p:sp>
      <p:sp>
        <p:nvSpPr>
          <p:cNvPr id="3" name="Content Placeholder 2">
            <a:extLst>
              <a:ext uri="{FF2B5EF4-FFF2-40B4-BE49-F238E27FC236}">
                <a16:creationId xmlns:a16="http://schemas.microsoft.com/office/drawing/2014/main" id="{0C3E22FD-BDB7-07DA-FE93-DA1DB7F4BC4E}"/>
              </a:ext>
            </a:extLst>
          </p:cNvPr>
          <p:cNvSpPr>
            <a:spLocks noGrp="1"/>
          </p:cNvSpPr>
          <p:nvPr>
            <p:ph idx="1"/>
          </p:nvPr>
        </p:nvSpPr>
        <p:spPr/>
        <p:txBody>
          <a:bodyPr/>
          <a:lstStyle/>
          <a:p>
            <a:r>
              <a:rPr lang="en-US" dirty="0"/>
              <a:t>Rubric development takes quite a bit of iteration and subject matter expertise to develop well, align with the assignment, course and program outcomes, and implement in the classroom.</a:t>
            </a:r>
          </a:p>
          <a:p>
            <a:r>
              <a:rPr lang="en-US" dirty="0"/>
              <a:t>Please feel free to reach out with questions in the application of the information in the slides.</a:t>
            </a:r>
          </a:p>
          <a:p>
            <a:r>
              <a:rPr lang="en-US" dirty="0">
                <a:hlinkClick r:id="rId2"/>
              </a:rPr>
              <a:t>jeffrey.a.turner.civ@ndu.edu</a:t>
            </a:r>
            <a:endParaRPr lang="en-US" dirty="0"/>
          </a:p>
          <a:p>
            <a:r>
              <a:rPr lang="en-US" dirty="0"/>
              <a:t>Professor of Writing and Communication</a:t>
            </a:r>
          </a:p>
          <a:p>
            <a:r>
              <a:rPr lang="en-US"/>
              <a:t>JFSC/NDU</a:t>
            </a:r>
            <a:endParaRPr lang="en-US" dirty="0"/>
          </a:p>
        </p:txBody>
      </p:sp>
    </p:spTree>
    <p:extLst>
      <p:ext uri="{BB962C8B-B14F-4D97-AF65-F5344CB8AC3E}">
        <p14:creationId xmlns:p14="http://schemas.microsoft.com/office/powerpoint/2010/main" val="314539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A590-9294-303E-5181-8E03F0909D92}"/>
              </a:ext>
            </a:extLst>
          </p:cNvPr>
          <p:cNvSpPr>
            <a:spLocks noGrp="1"/>
          </p:cNvSpPr>
          <p:nvPr>
            <p:ph type="title"/>
          </p:nvPr>
        </p:nvSpPr>
        <p:spPr>
          <a:xfrm>
            <a:off x="155643" y="102478"/>
            <a:ext cx="10515600" cy="1107029"/>
          </a:xfrm>
        </p:spPr>
        <p:txBody>
          <a:bodyPr/>
          <a:lstStyle/>
          <a:p>
            <a:r>
              <a:rPr lang="en-US" dirty="0"/>
              <a:t>Workshop Objectives</a:t>
            </a:r>
          </a:p>
        </p:txBody>
      </p:sp>
      <p:sp>
        <p:nvSpPr>
          <p:cNvPr id="3" name="Content Placeholder 2">
            <a:extLst>
              <a:ext uri="{FF2B5EF4-FFF2-40B4-BE49-F238E27FC236}">
                <a16:creationId xmlns:a16="http://schemas.microsoft.com/office/drawing/2014/main" id="{2D7613AC-F022-D128-4D2D-D20F5A21CE6A}"/>
              </a:ext>
            </a:extLst>
          </p:cNvPr>
          <p:cNvSpPr>
            <a:spLocks noGrp="1"/>
          </p:cNvSpPr>
          <p:nvPr>
            <p:ph idx="1"/>
          </p:nvPr>
        </p:nvSpPr>
        <p:spPr>
          <a:xfrm>
            <a:off x="155643" y="1400784"/>
            <a:ext cx="11848289" cy="5354738"/>
          </a:xfrm>
        </p:spPr>
        <p:txBody>
          <a:bodyPr>
            <a:normAutofit fontScale="92500" lnSpcReduction="10000"/>
          </a:bodyPr>
          <a:lstStyle/>
          <a:p>
            <a:r>
              <a:rPr lang="en-US" dirty="0"/>
              <a:t>To create opportunities for discussion and guided practice that enable attendees to revise existing or develop new writing-related rubrics.</a:t>
            </a:r>
          </a:p>
          <a:p>
            <a:endParaRPr lang="en-US" dirty="0"/>
          </a:p>
          <a:p>
            <a:r>
              <a:rPr lang="en-US" dirty="0"/>
              <a:t>Workshop Approach: </a:t>
            </a:r>
          </a:p>
          <a:p>
            <a:pPr lvl="1"/>
            <a:r>
              <a:rPr lang="en-US" dirty="0"/>
              <a:t>We’ll discuss a topic, then you’ll apply it to your circumstance.</a:t>
            </a:r>
          </a:p>
          <a:p>
            <a:endParaRPr lang="en-US" dirty="0"/>
          </a:p>
          <a:p>
            <a:r>
              <a:rPr lang="en-US" dirty="0"/>
              <a:t>Topics/Organization:</a:t>
            </a:r>
          </a:p>
          <a:p>
            <a:pPr lvl="1"/>
            <a:r>
              <a:rPr lang="en-US" dirty="0"/>
              <a:t>General Rubric: Setup, Types, Process</a:t>
            </a:r>
          </a:p>
          <a:p>
            <a:pPr lvl="1"/>
            <a:r>
              <a:rPr lang="en-US" dirty="0"/>
              <a:t>Writing Related Rubric Challenges</a:t>
            </a:r>
          </a:p>
          <a:p>
            <a:pPr lvl="1"/>
            <a:r>
              <a:rPr lang="en-US" dirty="0"/>
              <a:t>Writing Genres and Scaffolded and Sequenced Assignments</a:t>
            </a:r>
          </a:p>
          <a:p>
            <a:pPr lvl="1"/>
            <a:r>
              <a:rPr lang="en-US" dirty="0"/>
              <a:t>Identifying Attributes to Establish the Ideal</a:t>
            </a:r>
          </a:p>
          <a:p>
            <a:pPr lvl="1"/>
            <a:r>
              <a:rPr lang="en-US" dirty="0"/>
              <a:t>Clustering and Differentiation</a:t>
            </a:r>
          </a:p>
          <a:p>
            <a:pPr lvl="1"/>
            <a:r>
              <a:rPr lang="en-US" dirty="0"/>
              <a:t>Scaling Down</a:t>
            </a:r>
          </a:p>
          <a:p>
            <a:pPr lvl="1"/>
            <a:r>
              <a:rPr lang="en-US" dirty="0"/>
              <a:t>Develop a draft rubric over the course of the workshop</a:t>
            </a:r>
          </a:p>
        </p:txBody>
      </p:sp>
    </p:spTree>
    <p:extLst>
      <p:ext uri="{BB962C8B-B14F-4D97-AF65-F5344CB8AC3E}">
        <p14:creationId xmlns:p14="http://schemas.microsoft.com/office/powerpoint/2010/main" val="228913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906F-D241-8291-E625-39D5430E63E9}"/>
              </a:ext>
            </a:extLst>
          </p:cNvPr>
          <p:cNvSpPr>
            <a:spLocks noGrp="1"/>
          </p:cNvSpPr>
          <p:nvPr>
            <p:ph type="title"/>
          </p:nvPr>
        </p:nvSpPr>
        <p:spPr>
          <a:xfrm>
            <a:off x="152400" y="148557"/>
            <a:ext cx="10515600" cy="1325563"/>
          </a:xfrm>
        </p:spPr>
        <p:txBody>
          <a:bodyPr/>
          <a:lstStyle/>
          <a:p>
            <a:r>
              <a:rPr lang="en-US" dirty="0"/>
              <a:t>General Rubric: Purpose</a:t>
            </a:r>
          </a:p>
        </p:txBody>
      </p:sp>
      <p:sp>
        <p:nvSpPr>
          <p:cNvPr id="7" name="Content Placeholder 6">
            <a:extLst>
              <a:ext uri="{FF2B5EF4-FFF2-40B4-BE49-F238E27FC236}">
                <a16:creationId xmlns:a16="http://schemas.microsoft.com/office/drawing/2014/main" id="{C301B4A6-411F-2630-2B65-33523627BC27}"/>
              </a:ext>
            </a:extLst>
          </p:cNvPr>
          <p:cNvSpPr>
            <a:spLocks noGrp="1"/>
          </p:cNvSpPr>
          <p:nvPr>
            <p:ph idx="1"/>
          </p:nvPr>
        </p:nvSpPr>
        <p:spPr>
          <a:xfrm>
            <a:off x="152400" y="1356393"/>
            <a:ext cx="11887199" cy="5353049"/>
          </a:xfrm>
        </p:spPr>
        <p:txBody>
          <a:bodyPr/>
          <a:lstStyle/>
          <a:p>
            <a:r>
              <a:rPr lang="en-US" dirty="0"/>
              <a:t>To aid in the evaluation process by ensuring attributes align with</a:t>
            </a:r>
          </a:p>
          <a:p>
            <a:pPr lvl="1"/>
            <a:r>
              <a:rPr lang="en-US" dirty="0"/>
              <a:t>the assignment</a:t>
            </a:r>
          </a:p>
          <a:p>
            <a:pPr lvl="1"/>
            <a:r>
              <a:rPr lang="en-US" dirty="0"/>
              <a:t>learning objectives and outcomes</a:t>
            </a:r>
          </a:p>
          <a:p>
            <a:r>
              <a:rPr lang="en-US" dirty="0"/>
              <a:t>Identify and weight key attributes for evaluation</a:t>
            </a:r>
          </a:p>
          <a:p>
            <a:r>
              <a:rPr lang="en-US" dirty="0"/>
              <a:t>Establish the basis for interrater reliability and grade norming</a:t>
            </a:r>
          </a:p>
          <a:p>
            <a:r>
              <a:rPr lang="en-US" dirty="0"/>
              <a:t>Make evaluation more efficient (sometimes)</a:t>
            </a:r>
          </a:p>
        </p:txBody>
      </p:sp>
    </p:spTree>
    <p:extLst>
      <p:ext uri="{BB962C8B-B14F-4D97-AF65-F5344CB8AC3E}">
        <p14:creationId xmlns:p14="http://schemas.microsoft.com/office/powerpoint/2010/main" val="313523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9BB029-C240-6E3D-E205-9027CD710A2D}"/>
              </a:ext>
            </a:extLst>
          </p:cNvPr>
          <p:cNvSpPr>
            <a:spLocks noGrp="1"/>
          </p:cNvSpPr>
          <p:nvPr>
            <p:ph type="title"/>
          </p:nvPr>
        </p:nvSpPr>
        <p:spPr>
          <a:xfrm>
            <a:off x="140368" y="136525"/>
            <a:ext cx="10515600" cy="1082709"/>
          </a:xfrm>
        </p:spPr>
        <p:txBody>
          <a:bodyPr/>
          <a:lstStyle/>
          <a:p>
            <a:r>
              <a:rPr lang="en-US" dirty="0"/>
              <a:t>General Rubric: Types 1</a:t>
            </a:r>
          </a:p>
        </p:txBody>
      </p:sp>
      <p:sp>
        <p:nvSpPr>
          <p:cNvPr id="8" name="Content Placeholder 7">
            <a:extLst>
              <a:ext uri="{FF2B5EF4-FFF2-40B4-BE49-F238E27FC236}">
                <a16:creationId xmlns:a16="http://schemas.microsoft.com/office/drawing/2014/main" id="{CDB6004D-23E7-F725-E4AF-E2E159257DF1}"/>
              </a:ext>
            </a:extLst>
          </p:cNvPr>
          <p:cNvSpPr>
            <a:spLocks noGrp="1"/>
          </p:cNvSpPr>
          <p:nvPr>
            <p:ph idx="1"/>
          </p:nvPr>
        </p:nvSpPr>
        <p:spPr>
          <a:xfrm>
            <a:off x="140368" y="1585609"/>
            <a:ext cx="11873292" cy="5135866"/>
          </a:xfrm>
        </p:spPr>
        <p:txBody>
          <a:bodyPr/>
          <a:lstStyle/>
          <a:p>
            <a:r>
              <a:rPr lang="en-US" dirty="0"/>
              <a:t>There are several types of rubrics that serve different purposes</a:t>
            </a:r>
          </a:p>
          <a:p>
            <a:pPr lvl="1"/>
            <a:r>
              <a:rPr lang="en-US" dirty="0"/>
              <a:t>Analytic or atomistic</a:t>
            </a:r>
          </a:p>
          <a:p>
            <a:pPr lvl="1"/>
            <a:r>
              <a:rPr lang="en-US" dirty="0"/>
              <a:t>Holistic</a:t>
            </a:r>
          </a:p>
          <a:p>
            <a:pPr lvl="1"/>
            <a:r>
              <a:rPr lang="en-US" dirty="0"/>
              <a:t>Developmental</a:t>
            </a:r>
          </a:p>
          <a:p>
            <a:pPr lvl="1"/>
            <a:r>
              <a:rPr lang="en-US" dirty="0"/>
              <a:t>Single-Point</a:t>
            </a:r>
          </a:p>
          <a:p>
            <a:pPr lvl="1"/>
            <a:r>
              <a:rPr lang="en-US" dirty="0"/>
              <a:t>Checklists</a:t>
            </a:r>
          </a:p>
        </p:txBody>
      </p:sp>
    </p:spTree>
    <p:extLst>
      <p:ext uri="{BB962C8B-B14F-4D97-AF65-F5344CB8AC3E}">
        <p14:creationId xmlns:p14="http://schemas.microsoft.com/office/powerpoint/2010/main" val="4081382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4850-4596-5E5A-D6AB-7742AFF77E7F}"/>
              </a:ext>
            </a:extLst>
          </p:cNvPr>
          <p:cNvSpPr>
            <a:spLocks noGrp="1"/>
          </p:cNvSpPr>
          <p:nvPr>
            <p:ph type="title"/>
          </p:nvPr>
        </p:nvSpPr>
        <p:spPr>
          <a:xfrm>
            <a:off x="114748" y="133129"/>
            <a:ext cx="10515600" cy="1070415"/>
          </a:xfrm>
        </p:spPr>
        <p:txBody>
          <a:bodyPr/>
          <a:lstStyle/>
          <a:p>
            <a:r>
              <a:rPr lang="en-US" dirty="0"/>
              <a:t>General Rubric: Types 2</a:t>
            </a:r>
          </a:p>
        </p:txBody>
      </p:sp>
      <p:sp>
        <p:nvSpPr>
          <p:cNvPr id="4" name="Text Placeholder 3">
            <a:extLst>
              <a:ext uri="{FF2B5EF4-FFF2-40B4-BE49-F238E27FC236}">
                <a16:creationId xmlns:a16="http://schemas.microsoft.com/office/drawing/2014/main" id="{D234AC88-0D49-82E1-1083-8062859583F5}"/>
              </a:ext>
            </a:extLst>
          </p:cNvPr>
          <p:cNvSpPr>
            <a:spLocks noGrp="1"/>
          </p:cNvSpPr>
          <p:nvPr>
            <p:ph type="body" idx="1"/>
          </p:nvPr>
        </p:nvSpPr>
        <p:spPr>
          <a:xfrm>
            <a:off x="766764" y="1203544"/>
            <a:ext cx="5157787" cy="459628"/>
          </a:xfrm>
        </p:spPr>
        <p:txBody>
          <a:bodyPr/>
          <a:lstStyle/>
          <a:p>
            <a:r>
              <a:rPr lang="en-US" dirty="0"/>
              <a:t>Holistic</a:t>
            </a:r>
          </a:p>
        </p:txBody>
      </p:sp>
      <p:sp>
        <p:nvSpPr>
          <p:cNvPr id="3" name="Content Placeholder 2">
            <a:extLst>
              <a:ext uri="{FF2B5EF4-FFF2-40B4-BE49-F238E27FC236}">
                <a16:creationId xmlns:a16="http://schemas.microsoft.com/office/drawing/2014/main" id="{ABC05BD3-87F8-FD2C-F1CC-B93649FAD4BD}"/>
              </a:ext>
            </a:extLst>
          </p:cNvPr>
          <p:cNvSpPr>
            <a:spLocks noGrp="1"/>
          </p:cNvSpPr>
          <p:nvPr>
            <p:ph sz="half" idx="2"/>
          </p:nvPr>
        </p:nvSpPr>
        <p:spPr>
          <a:xfrm>
            <a:off x="763588" y="1663172"/>
            <a:ext cx="5157787" cy="4531152"/>
          </a:xfrm>
        </p:spPr>
        <p:txBody>
          <a:bodyPr>
            <a:normAutofit fontScale="70000" lnSpcReduction="20000"/>
          </a:bodyPr>
          <a:lstStyle/>
          <a:p>
            <a:r>
              <a:rPr lang="en-US" dirty="0">
                <a:solidFill>
                  <a:srgbClr val="000000"/>
                </a:solidFill>
                <a:latin typeface="Calibri" panose="020F0502020204030204" pitchFamily="34" charset="0"/>
              </a:rPr>
              <a:t>Excellent</a:t>
            </a:r>
          </a:p>
          <a:p>
            <a:pPr lvl="1"/>
            <a:r>
              <a:rPr lang="en-US" dirty="0">
                <a:solidFill>
                  <a:srgbClr val="000000"/>
                </a:solidFill>
                <a:latin typeface="Calibri" panose="020F0502020204030204" pitchFamily="34" charset="0"/>
              </a:rPr>
              <a:t>The submitted paper includes a thesis statement, exemplary logic, and clarity of writing.</a:t>
            </a:r>
          </a:p>
          <a:p>
            <a:r>
              <a:rPr lang="en-US" dirty="0">
                <a:solidFill>
                  <a:srgbClr val="000000"/>
                </a:solidFill>
                <a:latin typeface="Calibri" panose="020F0502020204030204" pitchFamily="34" charset="0"/>
              </a:rPr>
              <a:t>Meets Standard</a:t>
            </a:r>
          </a:p>
          <a:p>
            <a:pPr lvl="1"/>
            <a:r>
              <a:rPr lang="en-US" dirty="0">
                <a:solidFill>
                  <a:srgbClr val="000000"/>
                </a:solidFill>
                <a:latin typeface="Calibri" panose="020F0502020204030204" pitchFamily="34" charset="0"/>
              </a:rPr>
              <a:t>The submitted paper provides a thesis statement, is generally logical, and the writing is clear.</a:t>
            </a:r>
          </a:p>
          <a:p>
            <a:r>
              <a:rPr lang="en-US" dirty="0">
                <a:solidFill>
                  <a:srgbClr val="000000"/>
                </a:solidFill>
                <a:latin typeface="Calibri" panose="020F0502020204030204" pitchFamily="34" charset="0"/>
              </a:rPr>
              <a:t>Does Not Meet Standard</a:t>
            </a:r>
          </a:p>
          <a:p>
            <a:pPr lvl="1"/>
            <a:r>
              <a:rPr lang="en-US" dirty="0">
                <a:solidFill>
                  <a:srgbClr val="000000"/>
                </a:solidFill>
                <a:latin typeface="Calibri" panose="020F0502020204030204" pitchFamily="34" charset="0"/>
              </a:rPr>
              <a:t>The submitted paper may or may not have a thesis statement, if so the thesis is weak. There is no discernible logic. The writing is hard to follow and unclear due to errors.</a:t>
            </a:r>
            <a:endParaRPr lang="en-US" dirty="0"/>
          </a:p>
          <a:p>
            <a:endParaRPr lang="en-US" dirty="0"/>
          </a:p>
        </p:txBody>
      </p:sp>
      <p:sp>
        <p:nvSpPr>
          <p:cNvPr id="5" name="Text Placeholder 4">
            <a:extLst>
              <a:ext uri="{FF2B5EF4-FFF2-40B4-BE49-F238E27FC236}">
                <a16:creationId xmlns:a16="http://schemas.microsoft.com/office/drawing/2014/main" id="{014EA4E8-213C-B39A-0C88-036C401675CF}"/>
              </a:ext>
            </a:extLst>
          </p:cNvPr>
          <p:cNvSpPr>
            <a:spLocks noGrp="1"/>
          </p:cNvSpPr>
          <p:nvPr>
            <p:ph type="body" sz="quarter" idx="3"/>
          </p:nvPr>
        </p:nvSpPr>
        <p:spPr>
          <a:xfrm>
            <a:off x="6096000" y="1203544"/>
            <a:ext cx="5183188" cy="462910"/>
          </a:xfrm>
        </p:spPr>
        <p:txBody>
          <a:bodyPr/>
          <a:lstStyle/>
          <a:p>
            <a:r>
              <a:rPr lang="en-US" dirty="0"/>
              <a:t>Analytic</a:t>
            </a:r>
          </a:p>
        </p:txBody>
      </p:sp>
      <p:sp>
        <p:nvSpPr>
          <p:cNvPr id="6" name="Content Placeholder 5">
            <a:extLst>
              <a:ext uri="{FF2B5EF4-FFF2-40B4-BE49-F238E27FC236}">
                <a16:creationId xmlns:a16="http://schemas.microsoft.com/office/drawing/2014/main" id="{2F934FCA-2FCA-6926-7917-ECCB5786396C}"/>
              </a:ext>
            </a:extLst>
          </p:cNvPr>
          <p:cNvSpPr>
            <a:spLocks noGrp="1"/>
          </p:cNvSpPr>
          <p:nvPr>
            <p:ph sz="quarter" idx="4"/>
          </p:nvPr>
        </p:nvSpPr>
        <p:spPr>
          <a:xfrm>
            <a:off x="6096000" y="1663172"/>
            <a:ext cx="5183188" cy="4531152"/>
          </a:xfrm>
        </p:spPr>
        <p:txBody>
          <a:bodyPr>
            <a:normAutofit fontScale="70000" lnSpcReduction="20000"/>
          </a:bodyPr>
          <a:lstStyle/>
          <a:p>
            <a:r>
              <a:rPr lang="en-US" sz="2900" b="0" i="0" u="none" strike="noStrike" dirty="0">
                <a:solidFill>
                  <a:srgbClr val="000000"/>
                </a:solidFill>
                <a:effectLst/>
              </a:rPr>
              <a:t>Logic of Analysis 20%</a:t>
            </a:r>
          </a:p>
          <a:p>
            <a:pPr lvl="1"/>
            <a:r>
              <a:rPr lang="en-US" sz="2000" b="0" i="0" u="none" strike="noStrike" dirty="0">
                <a:solidFill>
                  <a:srgbClr val="000000"/>
                </a:solidFill>
                <a:effectLst/>
              </a:rPr>
              <a:t>Excellent: Balanced presentation of relevant and legitimate information that clearly supports a central purpose or argument and show a thoughtful, in-depth analysis of a significant topic. Student employs persuasive reasoning.</a:t>
            </a:r>
            <a:r>
              <a:rPr lang="en-US" sz="2000" dirty="0"/>
              <a:t> </a:t>
            </a:r>
          </a:p>
          <a:p>
            <a:pPr lvl="1"/>
            <a:r>
              <a:rPr lang="en-US" sz="2000" b="0" i="0" u="none" strike="noStrike" dirty="0">
                <a:solidFill>
                  <a:srgbClr val="000000"/>
                </a:solidFill>
                <a:effectLst/>
              </a:rPr>
              <a:t>Meets Standard: Information provides reasonable support for the thesis and displays evidence of a basic analysis of a significant topic. Reader gains some insights.</a:t>
            </a:r>
            <a:r>
              <a:rPr lang="en-US" sz="2000" dirty="0"/>
              <a:t> </a:t>
            </a:r>
          </a:p>
          <a:p>
            <a:pPr lvl="1"/>
            <a:r>
              <a:rPr lang="en-US" sz="2000" b="0" i="0" u="none" strike="noStrike" dirty="0">
                <a:solidFill>
                  <a:srgbClr val="000000"/>
                </a:solidFill>
                <a:effectLst/>
              </a:rPr>
              <a:t>Does Not Meet Standard: Information supports a central purpose or argument at times. Analysis is basic or general. Reader gains few insights. Or, logic supporting the thesis is not clearly identified. Analysis is vague or not evident. Reader is left confused or uncertain.</a:t>
            </a:r>
            <a:r>
              <a:rPr lang="en-US" sz="2000" dirty="0"/>
              <a:t> </a:t>
            </a:r>
            <a:endParaRPr lang="en-US" sz="2000" b="0" i="0" u="none" strike="noStrike" dirty="0">
              <a:solidFill>
                <a:srgbClr val="000000"/>
              </a:solidFill>
              <a:effectLst/>
            </a:endParaRPr>
          </a:p>
          <a:p>
            <a:r>
              <a:rPr lang="en-US" sz="2900" b="0" i="0" u="none" strike="noStrike" dirty="0">
                <a:solidFill>
                  <a:srgbClr val="000000"/>
                </a:solidFill>
                <a:effectLst/>
              </a:rPr>
              <a:t>Thesis Statement 10%</a:t>
            </a:r>
            <a:r>
              <a:rPr lang="en-US" sz="2900" dirty="0"/>
              <a:t> </a:t>
            </a:r>
          </a:p>
          <a:p>
            <a:pPr lvl="1"/>
            <a:r>
              <a:rPr lang="en-US" sz="2000" b="0" i="0" u="none" strike="noStrike" dirty="0">
                <a:solidFill>
                  <a:srgbClr val="000000"/>
                </a:solidFill>
                <a:effectLst/>
              </a:rPr>
              <a:t>Excellent: Thesis is clear and well defined. It makes a significant and compelling position.</a:t>
            </a:r>
            <a:r>
              <a:rPr lang="en-US" sz="2000" dirty="0"/>
              <a:t> </a:t>
            </a:r>
          </a:p>
          <a:p>
            <a:pPr lvl="1"/>
            <a:r>
              <a:rPr lang="en-US" sz="2000" b="0" i="0" u="none" strike="noStrike" dirty="0">
                <a:solidFill>
                  <a:srgbClr val="000000"/>
                </a:solidFill>
                <a:effectLst/>
              </a:rPr>
              <a:t>Meets Stan</a:t>
            </a:r>
            <a:r>
              <a:rPr lang="en-US" sz="2000" dirty="0">
                <a:solidFill>
                  <a:srgbClr val="000000"/>
                </a:solidFill>
              </a:rPr>
              <a:t>dard: </a:t>
            </a:r>
            <a:r>
              <a:rPr lang="en-US" sz="2000" b="0" i="0" u="none" strike="noStrike" dirty="0">
                <a:solidFill>
                  <a:srgbClr val="000000"/>
                </a:solidFill>
                <a:effectLst/>
              </a:rPr>
              <a:t>Thesis clearly states the position. Some terms may not have been defined.</a:t>
            </a:r>
            <a:r>
              <a:rPr lang="en-US" sz="2000" dirty="0"/>
              <a:t> </a:t>
            </a:r>
          </a:p>
          <a:p>
            <a:pPr lvl="1"/>
            <a:r>
              <a:rPr lang="en-US" sz="2000" b="0" i="0" u="none" strike="noStrike" dirty="0">
                <a:solidFill>
                  <a:srgbClr val="000000"/>
                </a:solidFill>
                <a:effectLst/>
              </a:rPr>
              <a:t>Does Not Meet Standard: Thesis states a general position but does not make a specific case. Or, thesis is vague or unclear. Key terms are not defined.</a:t>
            </a:r>
            <a:r>
              <a:rPr lang="en-US" sz="2000" dirty="0"/>
              <a:t> </a:t>
            </a:r>
          </a:p>
        </p:txBody>
      </p:sp>
      <p:sp>
        <p:nvSpPr>
          <p:cNvPr id="7" name="TextBox 6">
            <a:extLst>
              <a:ext uri="{FF2B5EF4-FFF2-40B4-BE49-F238E27FC236}">
                <a16:creationId xmlns:a16="http://schemas.microsoft.com/office/drawing/2014/main" id="{8A049D58-A73A-4FFB-1A82-3DD2AF9FE424}"/>
              </a:ext>
            </a:extLst>
          </p:cNvPr>
          <p:cNvSpPr txBox="1"/>
          <p:nvPr/>
        </p:nvSpPr>
        <p:spPr>
          <a:xfrm>
            <a:off x="875506" y="6194324"/>
            <a:ext cx="10440988" cy="523220"/>
          </a:xfrm>
          <a:prstGeom prst="rect">
            <a:avLst/>
          </a:prstGeom>
          <a:noFill/>
        </p:spPr>
        <p:txBody>
          <a:bodyPr wrap="square" rtlCol="0">
            <a:spAutoFit/>
          </a:bodyPr>
          <a:lstStyle/>
          <a:p>
            <a:r>
              <a:rPr lang="en-US" sz="2800" dirty="0">
                <a:solidFill>
                  <a:srgbClr val="0070C0"/>
                </a:solidFill>
              </a:rPr>
              <a:t>Which type of rubric is required for Outcomes Based Education? Why?</a:t>
            </a:r>
          </a:p>
        </p:txBody>
      </p:sp>
    </p:spTree>
    <p:extLst>
      <p:ext uri="{BB962C8B-B14F-4D97-AF65-F5344CB8AC3E}">
        <p14:creationId xmlns:p14="http://schemas.microsoft.com/office/powerpoint/2010/main" val="383843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5373-CAA1-989A-B6F4-70865D13F78F}"/>
              </a:ext>
            </a:extLst>
          </p:cNvPr>
          <p:cNvSpPr>
            <a:spLocks noGrp="1"/>
          </p:cNvSpPr>
          <p:nvPr>
            <p:ph type="title"/>
          </p:nvPr>
        </p:nvSpPr>
        <p:spPr>
          <a:xfrm>
            <a:off x="137809" y="156411"/>
            <a:ext cx="10515600" cy="1009752"/>
          </a:xfrm>
        </p:spPr>
        <p:txBody>
          <a:bodyPr/>
          <a:lstStyle/>
          <a:p>
            <a:r>
              <a:rPr lang="en-US" dirty="0"/>
              <a:t>General Rubric: Pre-made Rubrics 1</a:t>
            </a:r>
          </a:p>
        </p:txBody>
      </p:sp>
      <p:pic>
        <p:nvPicPr>
          <p:cNvPr id="6" name="Picture 5">
            <a:extLst>
              <a:ext uri="{FF2B5EF4-FFF2-40B4-BE49-F238E27FC236}">
                <a16:creationId xmlns:a16="http://schemas.microsoft.com/office/drawing/2014/main" id="{CCE6E78F-62D0-7FEC-95AD-9809B9511A10}"/>
              </a:ext>
            </a:extLst>
          </p:cNvPr>
          <p:cNvPicPr>
            <a:picLocks noChangeAspect="1"/>
          </p:cNvPicPr>
          <p:nvPr/>
        </p:nvPicPr>
        <p:blipFill rotWithShape="1">
          <a:blip r:embed="rId2"/>
          <a:srcRect l="7006" t="17128" r="19967" b="8449"/>
          <a:stretch/>
        </p:blipFill>
        <p:spPr>
          <a:xfrm>
            <a:off x="5334000" y="3123150"/>
            <a:ext cx="6858000" cy="3734850"/>
          </a:xfrm>
          <a:prstGeom prst="rect">
            <a:avLst/>
          </a:prstGeom>
        </p:spPr>
      </p:pic>
      <p:pic>
        <p:nvPicPr>
          <p:cNvPr id="19" name="Picture 18">
            <a:extLst>
              <a:ext uri="{FF2B5EF4-FFF2-40B4-BE49-F238E27FC236}">
                <a16:creationId xmlns:a16="http://schemas.microsoft.com/office/drawing/2014/main" id="{1E9B70C5-B92F-C489-8430-A5981923A0D8}"/>
              </a:ext>
            </a:extLst>
          </p:cNvPr>
          <p:cNvPicPr>
            <a:picLocks noChangeAspect="1"/>
          </p:cNvPicPr>
          <p:nvPr/>
        </p:nvPicPr>
        <p:blipFill rotWithShape="1">
          <a:blip r:embed="rId3"/>
          <a:srcRect l="6612" t="16574" r="19770" b="9925"/>
          <a:stretch/>
        </p:blipFill>
        <p:spPr>
          <a:xfrm>
            <a:off x="0" y="1034716"/>
            <a:ext cx="6858000" cy="3658800"/>
          </a:xfrm>
          <a:prstGeom prst="rect">
            <a:avLst/>
          </a:prstGeom>
        </p:spPr>
      </p:pic>
    </p:spTree>
    <p:extLst>
      <p:ext uri="{BB962C8B-B14F-4D97-AF65-F5344CB8AC3E}">
        <p14:creationId xmlns:p14="http://schemas.microsoft.com/office/powerpoint/2010/main" val="282909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5373-CAA1-989A-B6F4-70865D13F78F}"/>
              </a:ext>
            </a:extLst>
          </p:cNvPr>
          <p:cNvSpPr>
            <a:spLocks noGrp="1"/>
          </p:cNvSpPr>
          <p:nvPr>
            <p:ph type="title"/>
          </p:nvPr>
        </p:nvSpPr>
        <p:spPr>
          <a:xfrm>
            <a:off x="137809" y="141389"/>
            <a:ext cx="10515600" cy="1325563"/>
          </a:xfrm>
        </p:spPr>
        <p:txBody>
          <a:bodyPr/>
          <a:lstStyle/>
          <a:p>
            <a:r>
              <a:rPr lang="en-US" dirty="0"/>
              <a:t>General Rubric: Pre-made Rubrics 2</a:t>
            </a:r>
          </a:p>
        </p:txBody>
      </p:sp>
      <p:pic>
        <p:nvPicPr>
          <p:cNvPr id="6" name="Picture 5">
            <a:extLst>
              <a:ext uri="{FF2B5EF4-FFF2-40B4-BE49-F238E27FC236}">
                <a16:creationId xmlns:a16="http://schemas.microsoft.com/office/drawing/2014/main" id="{CCE6E78F-62D0-7FEC-95AD-9809B9511A10}"/>
              </a:ext>
            </a:extLst>
          </p:cNvPr>
          <p:cNvPicPr>
            <a:picLocks noChangeAspect="1"/>
          </p:cNvPicPr>
          <p:nvPr/>
        </p:nvPicPr>
        <p:blipFill rotWithShape="1">
          <a:blip r:embed="rId2"/>
          <a:srcRect l="7006" t="17128" r="19967" b="8449"/>
          <a:stretch/>
        </p:blipFill>
        <p:spPr>
          <a:xfrm>
            <a:off x="0" y="2979018"/>
            <a:ext cx="7122695" cy="3878982"/>
          </a:xfrm>
          <a:prstGeom prst="rect">
            <a:avLst/>
          </a:prstGeom>
        </p:spPr>
      </p:pic>
      <p:pic>
        <p:nvPicPr>
          <p:cNvPr id="8" name="Picture 7">
            <a:extLst>
              <a:ext uri="{FF2B5EF4-FFF2-40B4-BE49-F238E27FC236}">
                <a16:creationId xmlns:a16="http://schemas.microsoft.com/office/drawing/2014/main" id="{563140BA-4680-12FD-7976-1937B363C0EB}"/>
              </a:ext>
            </a:extLst>
          </p:cNvPr>
          <p:cNvPicPr>
            <a:picLocks noChangeAspect="1"/>
          </p:cNvPicPr>
          <p:nvPr/>
        </p:nvPicPr>
        <p:blipFill rotWithShape="1">
          <a:blip r:embed="rId3"/>
          <a:srcRect r="59806"/>
          <a:stretch/>
        </p:blipFill>
        <p:spPr>
          <a:xfrm>
            <a:off x="7477326" y="1296259"/>
            <a:ext cx="4714674" cy="4736244"/>
          </a:xfrm>
          <a:prstGeom prst="rect">
            <a:avLst/>
          </a:prstGeom>
          <a:ln w="28575">
            <a:solidFill>
              <a:schemeClr val="accent1">
                <a:lumMod val="75000"/>
              </a:schemeClr>
            </a:solidFill>
          </a:ln>
        </p:spPr>
      </p:pic>
      <p:sp>
        <p:nvSpPr>
          <p:cNvPr id="9" name="Rectangle 8">
            <a:extLst>
              <a:ext uri="{FF2B5EF4-FFF2-40B4-BE49-F238E27FC236}">
                <a16:creationId xmlns:a16="http://schemas.microsoft.com/office/drawing/2014/main" id="{4081F003-5982-99DD-65D4-D326CFEA1D3B}"/>
              </a:ext>
            </a:extLst>
          </p:cNvPr>
          <p:cNvSpPr/>
          <p:nvPr/>
        </p:nvSpPr>
        <p:spPr>
          <a:xfrm>
            <a:off x="0" y="3994484"/>
            <a:ext cx="2863516" cy="286351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5892C25-6D0D-E7D3-40D3-6E0B30F22265}"/>
              </a:ext>
            </a:extLst>
          </p:cNvPr>
          <p:cNvCxnSpPr>
            <a:cxnSpLocks/>
          </p:cNvCxnSpPr>
          <p:nvPr/>
        </p:nvCxnSpPr>
        <p:spPr>
          <a:xfrm flipV="1">
            <a:off x="0" y="1284309"/>
            <a:ext cx="7477326" cy="2710175"/>
          </a:xfrm>
          <a:prstGeom prst="line">
            <a:avLst/>
          </a:prstGeom>
          <a:ln w="28575">
            <a:solidFill>
              <a:schemeClr val="accen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6AE83A-BC7F-8CEE-DD43-5FACBCF9D5A8}"/>
              </a:ext>
            </a:extLst>
          </p:cNvPr>
          <p:cNvCxnSpPr>
            <a:cxnSpLocks/>
          </p:cNvCxnSpPr>
          <p:nvPr/>
        </p:nvCxnSpPr>
        <p:spPr>
          <a:xfrm flipV="1">
            <a:off x="2863516" y="6044453"/>
            <a:ext cx="9328484" cy="811209"/>
          </a:xfrm>
          <a:prstGeom prst="line">
            <a:avLst/>
          </a:prstGeom>
          <a:ln w="28575">
            <a:solidFill>
              <a:schemeClr val="accent1">
                <a:lumMod val="75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251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1999</Words>
  <Application>Microsoft Office PowerPoint</Application>
  <PresentationFormat>Widescreen</PresentationFormat>
  <Paragraphs>259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PowerPoint Presentation</vt:lpstr>
      <vt:lpstr>Boxed In</vt:lpstr>
      <vt:lpstr>Preface and Caveat Emptor</vt:lpstr>
      <vt:lpstr>Workshop Objectives</vt:lpstr>
      <vt:lpstr>General Rubric: Purpose</vt:lpstr>
      <vt:lpstr>General Rubric: Types 1</vt:lpstr>
      <vt:lpstr>General Rubric: Types 2</vt:lpstr>
      <vt:lpstr>General Rubric: Pre-made Rubrics 1</vt:lpstr>
      <vt:lpstr>General Rubric: Pre-made Rubrics 2</vt:lpstr>
      <vt:lpstr>Writing-Related Rubrics: Challenges</vt:lpstr>
      <vt:lpstr>Writing-Related Rubrics: Overview of Steps</vt:lpstr>
      <vt:lpstr>Rubric Development: Setup</vt:lpstr>
      <vt:lpstr>PowerPoint Presentation</vt:lpstr>
      <vt:lpstr>Rubric Development: Writing Genre and Process 2 </vt:lpstr>
      <vt:lpstr>Rubric Development: Writing Genres and Process 3</vt:lpstr>
      <vt:lpstr>PowerPoint Presentation</vt:lpstr>
      <vt:lpstr>PowerPoint Presentation</vt:lpstr>
      <vt:lpstr>Rubric Development: Measurable and Observable Attributes, Literature Review</vt:lpstr>
      <vt:lpstr>Rubric Development: Measurable and Observable Attributes, Clustering</vt:lpstr>
      <vt:lpstr>Rubric Development: Measurable and Observable Attributes, Differentiation</vt:lpstr>
      <vt:lpstr>PowerPoint Presentation</vt:lpstr>
      <vt:lpstr>Rubric Development: Scaling to Lower-levels of Achievement</vt:lpstr>
      <vt:lpstr>Rubric Development:  Scaling to Lower-levels of Achievement, Example</vt:lpstr>
      <vt:lpstr>Rubric Development:  Scaling to Lower-levels of Achievement Exercise</vt:lpstr>
      <vt:lpstr>Closing Discussion and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Boxed In</dc:title>
  <dc:creator>Turner, Jeffrey A CIV US JFSC/JAWS/FAC</dc:creator>
  <cp:lastModifiedBy>Turner, Jeffrey A CIV US JFSC/JAWS/FAC</cp:lastModifiedBy>
  <cp:revision>53</cp:revision>
  <dcterms:created xsi:type="dcterms:W3CDTF">2022-12-06T16:24:52Z</dcterms:created>
  <dcterms:modified xsi:type="dcterms:W3CDTF">2023-01-20T22:03:27Z</dcterms:modified>
</cp:coreProperties>
</file>